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82" r:id="rId5"/>
    <p:sldId id="281" r:id="rId6"/>
    <p:sldId id="259" r:id="rId7"/>
    <p:sldId id="260" r:id="rId8"/>
    <p:sldId id="261" r:id="rId9"/>
    <p:sldId id="262" r:id="rId10"/>
    <p:sldId id="263" r:id="rId11"/>
    <p:sldId id="264" r:id="rId12"/>
    <p:sldId id="283" r:id="rId13"/>
    <p:sldId id="265" r:id="rId14"/>
    <p:sldId id="266" r:id="rId15"/>
    <p:sldId id="267" r:id="rId16"/>
    <p:sldId id="268" r:id="rId17"/>
    <p:sldId id="284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85" r:id="rId26"/>
    <p:sldId id="276" r:id="rId27"/>
    <p:sldId id="277" r:id="rId28"/>
    <p:sldId id="278" r:id="rId29"/>
    <p:sldId id="279" r:id="rId30"/>
    <p:sldId id="280" r:id="rId31"/>
    <p:sldId id="258" r:id="rId32"/>
    <p:sldId id="287" r:id="rId33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740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BBBB8-5DD8-41A1-BFF3-46BB0ECE75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F62C4-DA45-4B22-8C45-C475A160901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封面标题字体为：方正黄草简体，教程在最后一页哈，为了最好的效果，建议您认真阅读，您也可以插入文本框，用系统自带的字体哈。</a:t>
            </a: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E683E7-A886-48B6-B0FA-5C05D637A8D4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封面标题字体为：方正黄草简体，教程在最后一页哈，为了最好的效果，建议您认真阅读，您也可以插入文本框，用系统自带的字体哈。</a:t>
            </a: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E683E7-A886-48B6-B0FA-5C05D637A8D4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封面标题字体为：方正黄草简体，教程在最后一页哈，为了最好的效果，建议您认真阅读，您也可以插入文本框，用系统自带的字体哈。</a:t>
            </a: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E683E7-A886-48B6-B0FA-5C05D637A8D4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封面标题字体为：方正黄草简体，教程在最后一页哈，为了最好的效果，建议您认真阅读，您也可以插入文本框，用系统自带的字体哈。</a:t>
            </a: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E683E7-A886-48B6-B0FA-5C05D637A8D4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封面标题字体为：方正黄草简体，教程在最后一页哈，为了最好的效果，建议您认真阅读，您也可以插入文本框，用系统自带的字体哈。</a:t>
            </a: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E683E7-A886-48B6-B0FA-5C05D637A8D4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A27ED-71C2-4374-9DD5-1618B5BD47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封面标题字体为：方正黄草简体，教程在最后一页哈，为了最好的效果，建议您认真阅读，您也可以插入文本框，用系统自带的字体哈。</a:t>
            </a: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E683E7-A886-48B6-B0FA-5C05D637A8D4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r>
              <a:rPr lang="zh-CN" altLang="en-US" smtClean="0"/>
              <a:t>封面标题字体为：方正黄草简体，教程在最后一页哈，为了最好的效果，建议您认真阅读，您也可以插入文本框，用系统自带的字体哈。</a:t>
            </a: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E683E7-A886-48B6-B0FA-5C05D637A8D4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3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68F7-09CA-47CE-838A-4DEBE46BE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AED4D-D457-4380-9010-353D230AFE4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microsoft.com/office/2007/relationships/hdphoto" Target="../media/hdphoto2.wdp"/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microsoft.com/office/2007/relationships/hdphoto" Target="../media/hdphoto2.wdp"/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microsoft.com/office/2007/relationships/hdphoto" Target="../media/hdphoto2.wdp"/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microsoft.com/office/2007/relationships/hdphoto" Target="../media/hdphoto2.wdp"/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43"/>
          <a:stretch>
            <a:fillRect/>
          </a:stretch>
        </p:blipFill>
        <p:spPr bwMode="auto">
          <a:xfrm>
            <a:off x="5429250" y="0"/>
            <a:ext cx="37147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 r="59822" b="28889"/>
          <a:stretch>
            <a:fillRect/>
          </a:stretch>
        </p:blipFill>
        <p:spPr bwMode="auto">
          <a:xfrm>
            <a:off x="3598901" y="1282351"/>
            <a:ext cx="1264444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组合 11"/>
          <p:cNvGrpSpPr/>
          <p:nvPr/>
        </p:nvGrpSpPr>
        <p:grpSpPr>
          <a:xfrm rot="21039620">
            <a:off x="1072403" y="228766"/>
            <a:ext cx="2184492" cy="1841437"/>
            <a:chOff x="2487613" y="3144838"/>
            <a:chExt cx="1566863" cy="132080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" name="Freeform 250"/>
            <p:cNvSpPr>
              <a:spLocks noEditPoints="1"/>
            </p:cNvSpPr>
            <p:nvPr/>
          </p:nvSpPr>
          <p:spPr bwMode="auto">
            <a:xfrm>
              <a:off x="2925763" y="3144838"/>
              <a:ext cx="446088" cy="146050"/>
            </a:xfrm>
            <a:custGeom>
              <a:avLst/>
              <a:gdLst>
                <a:gd name="T0" fmla="*/ 102 w 105"/>
                <a:gd name="T1" fmla="*/ 20 h 34"/>
                <a:gd name="T2" fmla="*/ 98 w 105"/>
                <a:gd name="T3" fmla="*/ 18 h 34"/>
                <a:gd name="T4" fmla="*/ 96 w 105"/>
                <a:gd name="T5" fmla="*/ 17 h 34"/>
                <a:gd name="T6" fmla="*/ 88 w 105"/>
                <a:gd name="T7" fmla="*/ 16 h 34"/>
                <a:gd name="T8" fmla="*/ 85 w 105"/>
                <a:gd name="T9" fmla="*/ 9 h 34"/>
                <a:gd name="T10" fmla="*/ 79 w 105"/>
                <a:gd name="T11" fmla="*/ 6 h 34"/>
                <a:gd name="T12" fmla="*/ 69 w 105"/>
                <a:gd name="T13" fmla="*/ 7 h 34"/>
                <a:gd name="T14" fmla="*/ 62 w 105"/>
                <a:gd name="T15" fmla="*/ 2 h 34"/>
                <a:gd name="T16" fmla="*/ 56 w 105"/>
                <a:gd name="T17" fmla="*/ 0 h 34"/>
                <a:gd name="T18" fmla="*/ 52 w 105"/>
                <a:gd name="T19" fmla="*/ 0 h 34"/>
                <a:gd name="T20" fmla="*/ 47 w 105"/>
                <a:gd name="T21" fmla="*/ 0 h 34"/>
                <a:gd name="T22" fmla="*/ 41 w 105"/>
                <a:gd name="T23" fmla="*/ 1 h 34"/>
                <a:gd name="T24" fmla="*/ 38 w 105"/>
                <a:gd name="T25" fmla="*/ 3 h 34"/>
                <a:gd name="T26" fmla="*/ 33 w 105"/>
                <a:gd name="T27" fmla="*/ 4 h 34"/>
                <a:gd name="T28" fmla="*/ 31 w 105"/>
                <a:gd name="T29" fmla="*/ 6 h 34"/>
                <a:gd name="T30" fmla="*/ 26 w 105"/>
                <a:gd name="T31" fmla="*/ 11 h 34"/>
                <a:gd name="T32" fmla="*/ 23 w 105"/>
                <a:gd name="T33" fmla="*/ 11 h 34"/>
                <a:gd name="T34" fmla="*/ 12 w 105"/>
                <a:gd name="T35" fmla="*/ 11 h 34"/>
                <a:gd name="T36" fmla="*/ 0 w 105"/>
                <a:gd name="T37" fmla="*/ 16 h 34"/>
                <a:gd name="T38" fmla="*/ 6 w 105"/>
                <a:gd name="T39" fmla="*/ 24 h 34"/>
                <a:gd name="T40" fmla="*/ 11 w 105"/>
                <a:gd name="T41" fmla="*/ 24 h 34"/>
                <a:gd name="T42" fmla="*/ 28 w 105"/>
                <a:gd name="T43" fmla="*/ 27 h 34"/>
                <a:gd name="T44" fmla="*/ 31 w 105"/>
                <a:gd name="T45" fmla="*/ 28 h 34"/>
                <a:gd name="T46" fmla="*/ 45 w 105"/>
                <a:gd name="T47" fmla="*/ 26 h 34"/>
                <a:gd name="T48" fmla="*/ 53 w 105"/>
                <a:gd name="T49" fmla="*/ 27 h 34"/>
                <a:gd name="T50" fmla="*/ 57 w 105"/>
                <a:gd name="T51" fmla="*/ 28 h 34"/>
                <a:gd name="T52" fmla="*/ 65 w 105"/>
                <a:gd name="T53" fmla="*/ 34 h 34"/>
                <a:gd name="T54" fmla="*/ 58 w 105"/>
                <a:gd name="T55" fmla="*/ 25 h 34"/>
                <a:gd name="T56" fmla="*/ 58 w 105"/>
                <a:gd name="T57" fmla="*/ 22 h 34"/>
                <a:gd name="T58" fmla="*/ 66 w 105"/>
                <a:gd name="T59" fmla="*/ 13 h 34"/>
                <a:gd name="T60" fmla="*/ 74 w 105"/>
                <a:gd name="T61" fmla="*/ 15 h 34"/>
                <a:gd name="T62" fmla="*/ 77 w 105"/>
                <a:gd name="T63" fmla="*/ 22 h 34"/>
                <a:gd name="T64" fmla="*/ 67 w 105"/>
                <a:gd name="T65" fmla="*/ 25 h 34"/>
                <a:gd name="T66" fmla="*/ 71 w 105"/>
                <a:gd name="T67" fmla="*/ 25 h 34"/>
                <a:gd name="T68" fmla="*/ 75 w 105"/>
                <a:gd name="T69" fmla="*/ 19 h 34"/>
                <a:gd name="T70" fmla="*/ 65 w 105"/>
                <a:gd name="T71" fmla="*/ 15 h 34"/>
                <a:gd name="T72" fmla="*/ 60 w 105"/>
                <a:gd name="T73" fmla="*/ 20 h 34"/>
                <a:gd name="T74" fmla="*/ 64 w 105"/>
                <a:gd name="T75" fmla="*/ 30 h 34"/>
                <a:gd name="T76" fmla="*/ 68 w 105"/>
                <a:gd name="T77" fmla="*/ 32 h 34"/>
                <a:gd name="T78" fmla="*/ 73 w 105"/>
                <a:gd name="T79" fmla="*/ 33 h 34"/>
                <a:gd name="T80" fmla="*/ 83 w 105"/>
                <a:gd name="T81" fmla="*/ 32 h 34"/>
                <a:gd name="T82" fmla="*/ 97 w 105"/>
                <a:gd name="T83" fmla="*/ 33 h 34"/>
                <a:gd name="T84" fmla="*/ 101 w 105"/>
                <a:gd name="T85" fmla="*/ 31 h 34"/>
                <a:gd name="T86" fmla="*/ 105 w 105"/>
                <a:gd name="T87" fmla="*/ 28 h 34"/>
                <a:gd name="T88" fmla="*/ 33 w 105"/>
                <a:gd name="T89" fmla="*/ 24 h 34"/>
                <a:gd name="T90" fmla="*/ 33 w 105"/>
                <a:gd name="T91" fmla="*/ 13 h 34"/>
                <a:gd name="T92" fmla="*/ 32 w 105"/>
                <a:gd name="T93" fmla="*/ 21 h 34"/>
                <a:gd name="T94" fmla="*/ 39 w 105"/>
                <a:gd name="T95" fmla="*/ 23 h 34"/>
                <a:gd name="T96" fmla="*/ 35 w 105"/>
                <a:gd name="T97" fmla="*/ 18 h 34"/>
                <a:gd name="T98" fmla="*/ 48 w 105"/>
                <a:gd name="T99" fmla="*/ 13 h 34"/>
                <a:gd name="T100" fmla="*/ 46 w 105"/>
                <a:gd name="T101" fmla="*/ 16 h 34"/>
                <a:gd name="T102" fmla="*/ 44 w 105"/>
                <a:gd name="T103" fmla="*/ 18 h 34"/>
                <a:gd name="T104" fmla="*/ 48 w 105"/>
                <a:gd name="T105" fmla="*/ 13 h 34"/>
                <a:gd name="T106" fmla="*/ 52 w 105"/>
                <a:gd name="T107" fmla="*/ 20 h 34"/>
                <a:gd name="T108" fmla="*/ 51 w 105"/>
                <a:gd name="T109" fmla="*/ 26 h 34"/>
                <a:gd name="T110" fmla="*/ 51 w 105"/>
                <a:gd name="T111" fmla="*/ 17 h 34"/>
                <a:gd name="T112" fmla="*/ 57 w 105"/>
                <a:gd name="T113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" h="34">
                  <a:moveTo>
                    <a:pt x="104" y="24"/>
                  </a:moveTo>
                  <a:cubicBezTo>
                    <a:pt x="104" y="24"/>
                    <a:pt x="104" y="23"/>
                    <a:pt x="104" y="23"/>
                  </a:cubicBezTo>
                  <a:cubicBezTo>
                    <a:pt x="104" y="23"/>
                    <a:pt x="103" y="22"/>
                    <a:pt x="103" y="22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2" y="20"/>
                    <a:pt x="102" y="20"/>
                    <a:pt x="102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1" y="20"/>
                    <a:pt x="100" y="19"/>
                    <a:pt x="100" y="19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99" y="19"/>
                    <a:pt x="99" y="19"/>
                    <a:pt x="99" y="18"/>
                  </a:cubicBezTo>
                  <a:cubicBezTo>
                    <a:pt x="99" y="18"/>
                    <a:pt x="99" y="18"/>
                    <a:pt x="98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8" y="18"/>
                    <a:pt x="97" y="18"/>
                    <a:pt x="97" y="18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7"/>
                    <a:pt x="95" y="17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3" y="17"/>
                    <a:pt x="91" y="17"/>
                    <a:pt x="90" y="17"/>
                  </a:cubicBezTo>
                  <a:cubicBezTo>
                    <a:pt x="90" y="17"/>
                    <a:pt x="90" y="16"/>
                    <a:pt x="90" y="16"/>
                  </a:cubicBezTo>
                  <a:cubicBezTo>
                    <a:pt x="89" y="16"/>
                    <a:pt x="89" y="16"/>
                    <a:pt x="88" y="16"/>
                  </a:cubicBezTo>
                  <a:cubicBezTo>
                    <a:pt x="88" y="15"/>
                    <a:pt x="88" y="14"/>
                    <a:pt x="89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8" y="13"/>
                    <a:pt x="88" y="12"/>
                    <a:pt x="87" y="11"/>
                  </a:cubicBezTo>
                  <a:cubicBezTo>
                    <a:pt x="87" y="10"/>
                    <a:pt x="86" y="10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9"/>
                    <a:pt x="84" y="9"/>
                    <a:pt x="84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3" y="8"/>
                    <a:pt x="83" y="8"/>
                    <a:pt x="82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1" y="7"/>
                    <a:pt x="80" y="7"/>
                    <a:pt x="79" y="6"/>
                  </a:cubicBezTo>
                  <a:cubicBezTo>
                    <a:pt x="78" y="6"/>
                    <a:pt x="73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0" y="6"/>
                    <a:pt x="70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7"/>
                    <a:pt x="69" y="7"/>
                    <a:pt x="69" y="7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9" y="8"/>
                    <a:pt x="68" y="8"/>
                    <a:pt x="67" y="8"/>
                  </a:cubicBezTo>
                  <a:cubicBezTo>
                    <a:pt x="67" y="6"/>
                    <a:pt x="66" y="4"/>
                    <a:pt x="64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1" y="2"/>
                  </a:cubicBezTo>
                  <a:cubicBezTo>
                    <a:pt x="61" y="2"/>
                    <a:pt x="61" y="2"/>
                    <a:pt x="61" y="1"/>
                  </a:cubicBezTo>
                  <a:cubicBezTo>
                    <a:pt x="60" y="1"/>
                    <a:pt x="59" y="1"/>
                    <a:pt x="58" y="1"/>
                  </a:cubicBezTo>
                  <a:cubicBezTo>
                    <a:pt x="58" y="1"/>
                    <a:pt x="58" y="1"/>
                    <a:pt x="58" y="0"/>
                  </a:cubicBezTo>
                  <a:cubicBezTo>
                    <a:pt x="57" y="0"/>
                    <a:pt x="57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5" y="0"/>
                    <a:pt x="45" y="1"/>
                    <a:pt x="44" y="1"/>
                  </a:cubicBezTo>
                  <a:cubicBezTo>
                    <a:pt x="44" y="1"/>
                    <a:pt x="44" y="0"/>
                    <a:pt x="43" y="0"/>
                  </a:cubicBezTo>
                  <a:cubicBezTo>
                    <a:pt x="43" y="0"/>
                    <a:pt x="43" y="1"/>
                    <a:pt x="43" y="1"/>
                  </a:cubicBezTo>
                  <a:cubicBezTo>
                    <a:pt x="42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2"/>
                    <a:pt x="40" y="2"/>
                    <a:pt x="39" y="2"/>
                  </a:cubicBezTo>
                  <a:cubicBezTo>
                    <a:pt x="39" y="2"/>
                    <a:pt x="39" y="2"/>
                    <a:pt x="38" y="2"/>
                  </a:cubicBezTo>
                  <a:cubicBezTo>
                    <a:pt x="38" y="2"/>
                    <a:pt x="38" y="3"/>
                    <a:pt x="38" y="3"/>
                  </a:cubicBezTo>
                  <a:cubicBezTo>
                    <a:pt x="37" y="3"/>
                    <a:pt x="37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4" y="3"/>
                    <a:pt x="34" y="4"/>
                    <a:pt x="34" y="4"/>
                  </a:cubicBezTo>
                  <a:cubicBezTo>
                    <a:pt x="34" y="4"/>
                    <a:pt x="34" y="4"/>
                    <a:pt x="33" y="4"/>
                  </a:cubicBezTo>
                  <a:cubicBezTo>
                    <a:pt x="33" y="4"/>
                    <a:pt x="33" y="5"/>
                    <a:pt x="33" y="5"/>
                  </a:cubicBezTo>
                  <a:cubicBezTo>
                    <a:pt x="33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1" y="5"/>
                    <a:pt x="31" y="5"/>
                  </a:cubicBezTo>
                  <a:cubicBezTo>
                    <a:pt x="31" y="5"/>
                    <a:pt x="31" y="5"/>
                    <a:pt x="31" y="6"/>
                  </a:cubicBezTo>
                  <a:cubicBezTo>
                    <a:pt x="31" y="6"/>
                    <a:pt x="31" y="6"/>
                    <a:pt x="30" y="6"/>
                  </a:cubicBezTo>
                  <a:cubicBezTo>
                    <a:pt x="30" y="6"/>
                    <a:pt x="29" y="7"/>
                    <a:pt x="28" y="8"/>
                  </a:cubicBezTo>
                  <a:cubicBezTo>
                    <a:pt x="28" y="8"/>
                    <a:pt x="28" y="8"/>
                    <a:pt x="28" y="9"/>
                  </a:cubicBezTo>
                  <a:cubicBezTo>
                    <a:pt x="27" y="10"/>
                    <a:pt x="26" y="9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0" y="11"/>
                    <a:pt x="18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0"/>
                    <a:pt x="12" y="10"/>
                    <a:pt x="12" y="11"/>
                  </a:cubicBezTo>
                  <a:cubicBezTo>
                    <a:pt x="11" y="11"/>
                    <a:pt x="10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4" y="12"/>
                    <a:pt x="1" y="13"/>
                    <a:pt x="0" y="16"/>
                  </a:cubicBezTo>
                  <a:cubicBezTo>
                    <a:pt x="0" y="16"/>
                    <a:pt x="0" y="19"/>
                    <a:pt x="0" y="20"/>
                  </a:cubicBezTo>
                  <a:cubicBezTo>
                    <a:pt x="1" y="21"/>
                    <a:pt x="0" y="21"/>
                    <a:pt x="1" y="21"/>
                  </a:cubicBezTo>
                  <a:cubicBezTo>
                    <a:pt x="1" y="22"/>
                    <a:pt x="2" y="22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4"/>
                    <a:pt x="5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5"/>
                  </a:cubicBezTo>
                  <a:cubicBezTo>
                    <a:pt x="9" y="25"/>
                    <a:pt x="10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3" y="24"/>
                    <a:pt x="16" y="24"/>
                    <a:pt x="18" y="25"/>
                  </a:cubicBezTo>
                  <a:cubicBezTo>
                    <a:pt x="20" y="25"/>
                    <a:pt x="23" y="26"/>
                    <a:pt x="25" y="26"/>
                  </a:cubicBezTo>
                  <a:cubicBezTo>
                    <a:pt x="26" y="26"/>
                    <a:pt x="26" y="26"/>
                    <a:pt x="27" y="26"/>
                  </a:cubicBezTo>
                  <a:cubicBezTo>
                    <a:pt x="27" y="26"/>
                    <a:pt x="27" y="27"/>
                    <a:pt x="27" y="27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29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7"/>
                    <a:pt x="35" y="27"/>
                    <a:pt x="37" y="27"/>
                  </a:cubicBezTo>
                  <a:cubicBezTo>
                    <a:pt x="37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6"/>
                    <a:pt x="42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7" y="26"/>
                    <a:pt x="49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2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4" y="27"/>
                    <a:pt x="54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5" y="28"/>
                    <a:pt x="55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7" y="28"/>
                    <a:pt x="57" y="28"/>
                  </a:cubicBezTo>
                  <a:cubicBezTo>
                    <a:pt x="57" y="29"/>
                    <a:pt x="58" y="29"/>
                    <a:pt x="58" y="30"/>
                  </a:cubicBezTo>
                  <a:cubicBezTo>
                    <a:pt x="59" y="30"/>
                    <a:pt x="59" y="30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1" y="31"/>
                    <a:pt x="62" y="33"/>
                    <a:pt x="63" y="34"/>
                  </a:cubicBezTo>
                  <a:cubicBezTo>
                    <a:pt x="64" y="34"/>
                    <a:pt x="64" y="34"/>
                    <a:pt x="65" y="34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4" y="33"/>
                    <a:pt x="64" y="32"/>
                    <a:pt x="64" y="32"/>
                  </a:cubicBezTo>
                  <a:cubicBezTo>
                    <a:pt x="63" y="31"/>
                    <a:pt x="61" y="31"/>
                    <a:pt x="60" y="29"/>
                  </a:cubicBezTo>
                  <a:cubicBezTo>
                    <a:pt x="59" y="28"/>
                    <a:pt x="60" y="29"/>
                    <a:pt x="59" y="27"/>
                  </a:cubicBezTo>
                  <a:cubicBezTo>
                    <a:pt x="58" y="27"/>
                    <a:pt x="59" y="27"/>
                    <a:pt x="58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7" y="24"/>
                    <a:pt x="58" y="24"/>
                    <a:pt x="58" y="24"/>
                  </a:cubicBezTo>
                  <a:cubicBezTo>
                    <a:pt x="58" y="23"/>
                    <a:pt x="58" y="23"/>
                    <a:pt x="58" y="22"/>
                  </a:cubicBezTo>
                  <a:cubicBezTo>
                    <a:pt x="58" y="20"/>
                    <a:pt x="59" y="19"/>
                    <a:pt x="59" y="17"/>
                  </a:cubicBezTo>
                  <a:cubicBezTo>
                    <a:pt x="61" y="16"/>
                    <a:pt x="62" y="14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5" y="13"/>
                    <a:pt x="66" y="13"/>
                    <a:pt x="66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8" y="13"/>
                    <a:pt x="70" y="13"/>
                    <a:pt x="71" y="13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4"/>
                    <a:pt x="73" y="14"/>
                    <a:pt x="73" y="15"/>
                  </a:cubicBezTo>
                  <a:cubicBezTo>
                    <a:pt x="73" y="15"/>
                    <a:pt x="74" y="15"/>
                    <a:pt x="74" y="15"/>
                  </a:cubicBezTo>
                  <a:cubicBezTo>
                    <a:pt x="75" y="15"/>
                    <a:pt x="75" y="16"/>
                    <a:pt x="75" y="16"/>
                  </a:cubicBezTo>
                  <a:cubicBezTo>
                    <a:pt x="76" y="17"/>
                    <a:pt x="77" y="17"/>
                    <a:pt x="77" y="18"/>
                  </a:cubicBezTo>
                  <a:cubicBezTo>
                    <a:pt x="77" y="18"/>
                    <a:pt x="77" y="19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1"/>
                    <a:pt x="77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7" y="22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5" y="25"/>
                    <a:pt x="74" y="27"/>
                    <a:pt x="70" y="27"/>
                  </a:cubicBezTo>
                  <a:cubicBezTo>
                    <a:pt x="69" y="27"/>
                    <a:pt x="68" y="26"/>
                    <a:pt x="67" y="25"/>
                  </a:cubicBezTo>
                  <a:cubicBezTo>
                    <a:pt x="67" y="24"/>
                    <a:pt x="67" y="23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2"/>
                    <a:pt x="68" y="22"/>
                    <a:pt x="69" y="22"/>
                  </a:cubicBezTo>
                  <a:cubicBezTo>
                    <a:pt x="69" y="24"/>
                    <a:pt x="69" y="24"/>
                    <a:pt x="71" y="24"/>
                  </a:cubicBezTo>
                  <a:cubicBezTo>
                    <a:pt x="71" y="24"/>
                    <a:pt x="71" y="24"/>
                    <a:pt x="71" y="25"/>
                  </a:cubicBezTo>
                  <a:cubicBezTo>
                    <a:pt x="71" y="25"/>
                    <a:pt x="71" y="25"/>
                    <a:pt x="72" y="25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4" y="24"/>
                    <a:pt x="74" y="24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1"/>
                    <a:pt x="75" y="20"/>
                    <a:pt x="75" y="19"/>
                  </a:cubicBezTo>
                  <a:cubicBezTo>
                    <a:pt x="75" y="19"/>
                    <a:pt x="74" y="19"/>
                    <a:pt x="74" y="18"/>
                  </a:cubicBezTo>
                  <a:cubicBezTo>
                    <a:pt x="74" y="18"/>
                    <a:pt x="74" y="18"/>
                    <a:pt x="74" y="17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2" y="17"/>
                    <a:pt x="71" y="16"/>
                    <a:pt x="70" y="15"/>
                  </a:cubicBezTo>
                  <a:cubicBezTo>
                    <a:pt x="69" y="15"/>
                    <a:pt x="67" y="15"/>
                    <a:pt x="65" y="15"/>
                  </a:cubicBezTo>
                  <a:cubicBezTo>
                    <a:pt x="65" y="15"/>
                    <a:pt x="65" y="15"/>
                    <a:pt x="65" y="16"/>
                  </a:cubicBezTo>
                  <a:cubicBezTo>
                    <a:pt x="65" y="16"/>
                    <a:pt x="64" y="16"/>
                    <a:pt x="63" y="16"/>
                  </a:cubicBezTo>
                  <a:cubicBezTo>
                    <a:pt x="63" y="16"/>
                    <a:pt x="63" y="16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8"/>
                    <a:pt x="61" y="18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60" y="25"/>
                    <a:pt x="60" y="26"/>
                  </a:cubicBezTo>
                  <a:cubicBezTo>
                    <a:pt x="61" y="26"/>
                    <a:pt x="62" y="27"/>
                    <a:pt x="63" y="27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9"/>
                    <a:pt x="64" y="29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5" y="30"/>
                    <a:pt x="65" y="30"/>
                  </a:cubicBezTo>
                  <a:cubicBezTo>
                    <a:pt x="65" y="30"/>
                    <a:pt x="66" y="31"/>
                    <a:pt x="66" y="31"/>
                  </a:cubicBezTo>
                  <a:cubicBezTo>
                    <a:pt x="66" y="31"/>
                    <a:pt x="67" y="31"/>
                    <a:pt x="67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9" y="32"/>
                    <a:pt x="70" y="32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1" y="33"/>
                    <a:pt x="72" y="33"/>
                    <a:pt x="73" y="33"/>
                  </a:cubicBezTo>
                  <a:cubicBezTo>
                    <a:pt x="73" y="33"/>
                    <a:pt x="76" y="34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9" y="33"/>
                    <a:pt x="81" y="33"/>
                    <a:pt x="82" y="33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3" y="32"/>
                    <a:pt x="82" y="32"/>
                    <a:pt x="83" y="32"/>
                  </a:cubicBezTo>
                  <a:cubicBezTo>
                    <a:pt x="85" y="32"/>
                    <a:pt x="88" y="32"/>
                    <a:pt x="90" y="33"/>
                  </a:cubicBezTo>
                  <a:cubicBezTo>
                    <a:pt x="91" y="33"/>
                    <a:pt x="92" y="33"/>
                    <a:pt x="94" y="32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3"/>
                    <a:pt x="95" y="32"/>
                    <a:pt x="95" y="32"/>
                  </a:cubicBezTo>
                  <a:cubicBezTo>
                    <a:pt x="95" y="32"/>
                    <a:pt x="96" y="33"/>
                    <a:pt x="97" y="33"/>
                  </a:cubicBezTo>
                  <a:cubicBezTo>
                    <a:pt x="97" y="33"/>
                    <a:pt x="97" y="33"/>
                    <a:pt x="97" y="32"/>
                  </a:cubicBezTo>
                  <a:cubicBezTo>
                    <a:pt x="98" y="32"/>
                    <a:pt x="99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1"/>
                    <a:pt x="101" y="31"/>
                    <a:pt x="101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2" y="31"/>
                    <a:pt x="102" y="31"/>
                    <a:pt x="102" y="31"/>
                  </a:cubicBezTo>
                  <a:cubicBezTo>
                    <a:pt x="102" y="31"/>
                    <a:pt x="102" y="30"/>
                    <a:pt x="103" y="30"/>
                  </a:cubicBezTo>
                  <a:cubicBezTo>
                    <a:pt x="103" y="30"/>
                    <a:pt x="103" y="30"/>
                    <a:pt x="104" y="30"/>
                  </a:cubicBezTo>
                  <a:cubicBezTo>
                    <a:pt x="104" y="29"/>
                    <a:pt x="104" y="29"/>
                    <a:pt x="104" y="28"/>
                  </a:cubicBezTo>
                  <a:cubicBezTo>
                    <a:pt x="104" y="28"/>
                    <a:pt x="104" y="28"/>
                    <a:pt x="105" y="28"/>
                  </a:cubicBezTo>
                  <a:cubicBezTo>
                    <a:pt x="105" y="27"/>
                    <a:pt x="105" y="25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lose/>
                  <a:moveTo>
                    <a:pt x="32" y="21"/>
                  </a:moveTo>
                  <a:cubicBezTo>
                    <a:pt x="32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4"/>
                  </a:cubicBezTo>
                  <a:cubicBezTo>
                    <a:pt x="32" y="24"/>
                    <a:pt x="31" y="24"/>
                    <a:pt x="31" y="24"/>
                  </a:cubicBezTo>
                  <a:cubicBezTo>
                    <a:pt x="30" y="23"/>
                    <a:pt x="28" y="18"/>
                    <a:pt x="30" y="16"/>
                  </a:cubicBezTo>
                  <a:cubicBezTo>
                    <a:pt x="30" y="14"/>
                    <a:pt x="31" y="13"/>
                    <a:pt x="32" y="12"/>
                  </a:cubicBezTo>
                  <a:cubicBezTo>
                    <a:pt x="33" y="12"/>
                    <a:pt x="32" y="12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6"/>
                    <a:pt x="32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0" y="18"/>
                    <a:pt x="32" y="20"/>
                    <a:pt x="32" y="21"/>
                  </a:cubicBezTo>
                  <a:close/>
                  <a:moveTo>
                    <a:pt x="41" y="13"/>
                  </a:moveTo>
                  <a:cubicBezTo>
                    <a:pt x="38" y="13"/>
                    <a:pt x="38" y="16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9"/>
                    <a:pt x="38" y="19"/>
                    <a:pt x="38" y="20"/>
                  </a:cubicBezTo>
                  <a:cubicBezTo>
                    <a:pt x="39" y="21"/>
                    <a:pt x="39" y="21"/>
                    <a:pt x="39" y="23"/>
                  </a:cubicBezTo>
                  <a:cubicBezTo>
                    <a:pt x="39" y="24"/>
                    <a:pt x="38" y="24"/>
                    <a:pt x="37" y="24"/>
                  </a:cubicBezTo>
                  <a:cubicBezTo>
                    <a:pt x="37" y="23"/>
                    <a:pt x="37" y="22"/>
                    <a:pt x="37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19"/>
                    <a:pt x="36" y="18"/>
                  </a:cubicBezTo>
                  <a:cubicBezTo>
                    <a:pt x="36" y="18"/>
                    <a:pt x="35" y="18"/>
                    <a:pt x="35" y="18"/>
                  </a:cubicBezTo>
                  <a:cubicBezTo>
                    <a:pt x="36" y="17"/>
                    <a:pt x="36" y="16"/>
                    <a:pt x="36" y="14"/>
                  </a:cubicBezTo>
                  <a:cubicBezTo>
                    <a:pt x="38" y="13"/>
                    <a:pt x="38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3"/>
                  </a:cubicBezTo>
                  <a:close/>
                  <a:moveTo>
                    <a:pt x="48" y="13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7" y="13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5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4" y="20"/>
                    <a:pt x="47" y="22"/>
                    <a:pt x="47" y="24"/>
                  </a:cubicBezTo>
                  <a:cubicBezTo>
                    <a:pt x="47" y="25"/>
                    <a:pt x="47" y="24"/>
                    <a:pt x="46" y="25"/>
                  </a:cubicBezTo>
                  <a:cubicBezTo>
                    <a:pt x="46" y="25"/>
                    <a:pt x="46" y="25"/>
                    <a:pt x="45" y="25"/>
                  </a:cubicBezTo>
                  <a:cubicBezTo>
                    <a:pt x="45" y="23"/>
                    <a:pt x="43" y="19"/>
                    <a:pt x="43" y="18"/>
                  </a:cubicBezTo>
                  <a:cubicBezTo>
                    <a:pt x="43" y="18"/>
                    <a:pt x="43" y="18"/>
                    <a:pt x="44" y="18"/>
                  </a:cubicBezTo>
                  <a:cubicBezTo>
                    <a:pt x="44" y="17"/>
                    <a:pt x="44" y="17"/>
                    <a:pt x="44" y="16"/>
                  </a:cubicBezTo>
                  <a:cubicBezTo>
                    <a:pt x="44" y="15"/>
                    <a:pt x="45" y="14"/>
                    <a:pt x="45" y="12"/>
                  </a:cubicBezTo>
                  <a:cubicBezTo>
                    <a:pt x="47" y="12"/>
                    <a:pt x="47" y="11"/>
                    <a:pt x="48" y="11"/>
                  </a:cubicBezTo>
                  <a:cubicBezTo>
                    <a:pt x="49" y="12"/>
                    <a:pt x="48" y="11"/>
                    <a:pt x="49" y="12"/>
                  </a:cubicBezTo>
                  <a:cubicBezTo>
                    <a:pt x="49" y="12"/>
                    <a:pt x="49" y="13"/>
                    <a:pt x="48" y="13"/>
                  </a:cubicBezTo>
                  <a:close/>
                  <a:moveTo>
                    <a:pt x="58" y="13"/>
                  </a:moveTo>
                  <a:cubicBezTo>
                    <a:pt x="57" y="13"/>
                    <a:pt x="56" y="14"/>
                    <a:pt x="55" y="14"/>
                  </a:cubicBezTo>
                  <a:cubicBezTo>
                    <a:pt x="54" y="15"/>
                    <a:pt x="54" y="15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7"/>
                    <a:pt x="52" y="19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2" y="21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3"/>
                    <a:pt x="53" y="23"/>
                    <a:pt x="53" y="25"/>
                  </a:cubicBezTo>
                  <a:cubicBezTo>
                    <a:pt x="52" y="25"/>
                    <a:pt x="52" y="26"/>
                    <a:pt x="51" y="26"/>
                  </a:cubicBezTo>
                  <a:cubicBezTo>
                    <a:pt x="51" y="26"/>
                    <a:pt x="51" y="26"/>
                    <a:pt x="51" y="25"/>
                  </a:cubicBezTo>
                  <a:cubicBezTo>
                    <a:pt x="51" y="25"/>
                    <a:pt x="49" y="22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19"/>
                    <a:pt x="50" y="18"/>
                    <a:pt x="50" y="17"/>
                  </a:cubicBezTo>
                  <a:cubicBezTo>
                    <a:pt x="50" y="17"/>
                    <a:pt x="50" y="17"/>
                    <a:pt x="51" y="17"/>
                  </a:cubicBezTo>
                  <a:cubicBezTo>
                    <a:pt x="51" y="16"/>
                    <a:pt x="51" y="15"/>
                    <a:pt x="52" y="14"/>
                  </a:cubicBezTo>
                  <a:cubicBezTo>
                    <a:pt x="52" y="14"/>
                    <a:pt x="52" y="14"/>
                    <a:pt x="53" y="14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3"/>
                    <a:pt x="54" y="13"/>
                    <a:pt x="54" y="13"/>
                  </a:cubicBezTo>
                  <a:cubicBezTo>
                    <a:pt x="54" y="12"/>
                    <a:pt x="57" y="11"/>
                    <a:pt x="57" y="12"/>
                  </a:cubicBezTo>
                  <a:cubicBezTo>
                    <a:pt x="57" y="12"/>
                    <a:pt x="57" y="12"/>
                    <a:pt x="58" y="12"/>
                  </a:cubicBezTo>
                  <a:cubicBezTo>
                    <a:pt x="58" y="12"/>
                    <a:pt x="58" y="13"/>
                    <a:pt x="5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251"/>
            <p:cNvSpPr/>
            <p:nvPr/>
          </p:nvSpPr>
          <p:spPr bwMode="auto">
            <a:xfrm>
              <a:off x="3732213" y="3324226"/>
              <a:ext cx="241300" cy="120650"/>
            </a:xfrm>
            <a:custGeom>
              <a:avLst/>
              <a:gdLst>
                <a:gd name="T0" fmla="*/ 39 w 57"/>
                <a:gd name="T1" fmla="*/ 26 h 28"/>
                <a:gd name="T2" fmla="*/ 39 w 57"/>
                <a:gd name="T3" fmla="*/ 24 h 28"/>
                <a:gd name="T4" fmla="*/ 35 w 57"/>
                <a:gd name="T5" fmla="*/ 22 h 28"/>
                <a:gd name="T6" fmla="*/ 41 w 57"/>
                <a:gd name="T7" fmla="*/ 22 h 28"/>
                <a:gd name="T8" fmla="*/ 42 w 57"/>
                <a:gd name="T9" fmla="*/ 22 h 28"/>
                <a:gd name="T10" fmla="*/ 49 w 57"/>
                <a:gd name="T11" fmla="*/ 21 h 28"/>
                <a:gd name="T12" fmla="*/ 56 w 57"/>
                <a:gd name="T13" fmla="*/ 19 h 28"/>
                <a:gd name="T14" fmla="*/ 55 w 57"/>
                <a:gd name="T15" fmla="*/ 12 h 28"/>
                <a:gd name="T16" fmla="*/ 54 w 57"/>
                <a:gd name="T17" fmla="*/ 11 h 28"/>
                <a:gd name="T18" fmla="*/ 53 w 57"/>
                <a:gd name="T19" fmla="*/ 11 h 28"/>
                <a:gd name="T20" fmla="*/ 51 w 57"/>
                <a:gd name="T21" fmla="*/ 10 h 28"/>
                <a:gd name="T22" fmla="*/ 50 w 57"/>
                <a:gd name="T23" fmla="*/ 10 h 28"/>
                <a:gd name="T24" fmla="*/ 48 w 57"/>
                <a:gd name="T25" fmla="*/ 9 h 28"/>
                <a:gd name="T26" fmla="*/ 47 w 57"/>
                <a:gd name="T27" fmla="*/ 9 h 28"/>
                <a:gd name="T28" fmla="*/ 46 w 57"/>
                <a:gd name="T29" fmla="*/ 8 h 28"/>
                <a:gd name="T30" fmla="*/ 45 w 57"/>
                <a:gd name="T31" fmla="*/ 8 h 28"/>
                <a:gd name="T32" fmla="*/ 43 w 57"/>
                <a:gd name="T33" fmla="*/ 7 h 28"/>
                <a:gd name="T34" fmla="*/ 42 w 57"/>
                <a:gd name="T35" fmla="*/ 7 h 28"/>
                <a:gd name="T36" fmla="*/ 41 w 57"/>
                <a:gd name="T37" fmla="*/ 7 h 28"/>
                <a:gd name="T38" fmla="*/ 38 w 57"/>
                <a:gd name="T39" fmla="*/ 6 h 28"/>
                <a:gd name="T40" fmla="*/ 27 w 57"/>
                <a:gd name="T41" fmla="*/ 6 h 28"/>
                <a:gd name="T42" fmla="*/ 26 w 57"/>
                <a:gd name="T43" fmla="*/ 7 h 28"/>
                <a:gd name="T44" fmla="*/ 24 w 57"/>
                <a:gd name="T45" fmla="*/ 7 h 28"/>
                <a:gd name="T46" fmla="*/ 23 w 57"/>
                <a:gd name="T47" fmla="*/ 2 h 28"/>
                <a:gd name="T48" fmla="*/ 22 w 57"/>
                <a:gd name="T49" fmla="*/ 2 h 28"/>
                <a:gd name="T50" fmla="*/ 20 w 57"/>
                <a:gd name="T51" fmla="*/ 1 h 28"/>
                <a:gd name="T52" fmla="*/ 19 w 57"/>
                <a:gd name="T53" fmla="*/ 0 h 28"/>
                <a:gd name="T54" fmla="*/ 13 w 57"/>
                <a:gd name="T55" fmla="*/ 0 h 28"/>
                <a:gd name="T56" fmla="*/ 0 w 57"/>
                <a:gd name="T57" fmla="*/ 3 h 28"/>
                <a:gd name="T58" fmla="*/ 0 w 57"/>
                <a:gd name="T59" fmla="*/ 4 h 28"/>
                <a:gd name="T60" fmla="*/ 1 w 57"/>
                <a:gd name="T61" fmla="*/ 5 h 28"/>
                <a:gd name="T62" fmla="*/ 2 w 57"/>
                <a:gd name="T63" fmla="*/ 7 h 28"/>
                <a:gd name="T64" fmla="*/ 2 w 57"/>
                <a:gd name="T65" fmla="*/ 9 h 28"/>
                <a:gd name="T66" fmla="*/ 4 w 57"/>
                <a:gd name="T67" fmla="*/ 9 h 28"/>
                <a:gd name="T68" fmla="*/ 5 w 57"/>
                <a:gd name="T69" fmla="*/ 9 h 28"/>
                <a:gd name="T70" fmla="*/ 7 w 57"/>
                <a:gd name="T71" fmla="*/ 9 h 28"/>
                <a:gd name="T72" fmla="*/ 13 w 57"/>
                <a:gd name="T73" fmla="*/ 9 h 28"/>
                <a:gd name="T74" fmla="*/ 16 w 57"/>
                <a:gd name="T75" fmla="*/ 10 h 28"/>
                <a:gd name="T76" fmla="*/ 19 w 57"/>
                <a:gd name="T77" fmla="*/ 10 h 28"/>
                <a:gd name="T78" fmla="*/ 20 w 57"/>
                <a:gd name="T79" fmla="*/ 11 h 28"/>
                <a:gd name="T80" fmla="*/ 23 w 57"/>
                <a:gd name="T81" fmla="*/ 11 h 28"/>
                <a:gd name="T82" fmla="*/ 25 w 57"/>
                <a:gd name="T83" fmla="*/ 12 h 28"/>
                <a:gd name="T84" fmla="*/ 26 w 57"/>
                <a:gd name="T85" fmla="*/ 13 h 28"/>
                <a:gd name="T86" fmla="*/ 30 w 57"/>
                <a:gd name="T87" fmla="*/ 16 h 28"/>
                <a:gd name="T88" fmla="*/ 29 w 57"/>
                <a:gd name="T89" fmla="*/ 23 h 28"/>
                <a:gd name="T90" fmla="*/ 28 w 57"/>
                <a:gd name="T91" fmla="*/ 25 h 28"/>
                <a:gd name="T92" fmla="*/ 27 w 57"/>
                <a:gd name="T9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" h="28">
                  <a:moveTo>
                    <a:pt x="27" y="28"/>
                  </a:moveTo>
                  <a:cubicBezTo>
                    <a:pt x="31" y="28"/>
                    <a:pt x="36" y="28"/>
                    <a:pt x="39" y="26"/>
                  </a:cubicBezTo>
                  <a:cubicBezTo>
                    <a:pt x="39" y="26"/>
                    <a:pt x="39" y="26"/>
                    <a:pt x="39" y="25"/>
                  </a:cubicBezTo>
                  <a:cubicBezTo>
                    <a:pt x="39" y="24"/>
                    <a:pt x="39" y="25"/>
                    <a:pt x="39" y="24"/>
                  </a:cubicBezTo>
                  <a:cubicBezTo>
                    <a:pt x="37" y="24"/>
                    <a:pt x="36" y="24"/>
                    <a:pt x="35" y="24"/>
                  </a:cubicBezTo>
                  <a:cubicBezTo>
                    <a:pt x="35" y="23"/>
                    <a:pt x="35" y="23"/>
                    <a:pt x="35" y="22"/>
                  </a:cubicBezTo>
                  <a:cubicBezTo>
                    <a:pt x="35" y="22"/>
                    <a:pt x="36" y="22"/>
                    <a:pt x="37" y="22"/>
                  </a:cubicBezTo>
                  <a:cubicBezTo>
                    <a:pt x="38" y="23"/>
                    <a:pt x="40" y="22"/>
                    <a:pt x="41" y="22"/>
                  </a:cubicBezTo>
                  <a:cubicBezTo>
                    <a:pt x="41" y="22"/>
                    <a:pt x="41" y="22"/>
                    <a:pt x="41" y="23"/>
                  </a:cubicBezTo>
                  <a:cubicBezTo>
                    <a:pt x="42" y="23"/>
                    <a:pt x="42" y="22"/>
                    <a:pt x="42" y="22"/>
                  </a:cubicBezTo>
                  <a:cubicBezTo>
                    <a:pt x="45" y="22"/>
                    <a:pt x="47" y="22"/>
                    <a:pt x="49" y="22"/>
                  </a:cubicBezTo>
                  <a:cubicBezTo>
                    <a:pt x="49" y="22"/>
                    <a:pt x="49" y="21"/>
                    <a:pt x="49" y="21"/>
                  </a:cubicBezTo>
                  <a:cubicBezTo>
                    <a:pt x="50" y="21"/>
                    <a:pt x="51" y="21"/>
                    <a:pt x="52" y="21"/>
                  </a:cubicBezTo>
                  <a:cubicBezTo>
                    <a:pt x="53" y="21"/>
                    <a:pt x="55" y="20"/>
                    <a:pt x="56" y="19"/>
                  </a:cubicBezTo>
                  <a:cubicBezTo>
                    <a:pt x="57" y="18"/>
                    <a:pt x="57" y="17"/>
                    <a:pt x="57" y="15"/>
                  </a:cubicBezTo>
                  <a:cubicBezTo>
                    <a:pt x="56" y="14"/>
                    <a:pt x="56" y="13"/>
                    <a:pt x="55" y="12"/>
                  </a:cubicBezTo>
                  <a:cubicBezTo>
                    <a:pt x="55" y="12"/>
                    <a:pt x="54" y="12"/>
                    <a:pt x="54" y="12"/>
                  </a:cubicBezTo>
                  <a:cubicBezTo>
                    <a:pt x="54" y="12"/>
                    <a:pt x="54" y="12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1" y="11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9"/>
                    <a:pt x="48" y="9"/>
                  </a:cubicBezTo>
                  <a:cubicBezTo>
                    <a:pt x="48" y="9"/>
                    <a:pt x="48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8"/>
                    <a:pt x="44" y="8"/>
                    <a:pt x="43" y="8"/>
                  </a:cubicBezTo>
                  <a:cubicBezTo>
                    <a:pt x="43" y="8"/>
                    <a:pt x="43" y="7"/>
                    <a:pt x="43" y="7"/>
                  </a:cubicBezTo>
                  <a:cubicBezTo>
                    <a:pt x="43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1" y="7"/>
                    <a:pt x="41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0" y="7"/>
                    <a:pt x="39" y="7"/>
                    <a:pt x="38" y="7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6"/>
                    <a:pt x="36" y="6"/>
                    <a:pt x="35" y="7"/>
                  </a:cubicBezTo>
                  <a:cubicBezTo>
                    <a:pt x="34" y="6"/>
                    <a:pt x="29" y="6"/>
                    <a:pt x="27" y="6"/>
                  </a:cubicBezTo>
                  <a:cubicBezTo>
                    <a:pt x="27" y="6"/>
                    <a:pt x="27" y="6"/>
                    <a:pt x="27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7"/>
                    <a:pt x="24" y="7"/>
                  </a:cubicBezTo>
                  <a:cubicBezTo>
                    <a:pt x="24" y="6"/>
                    <a:pt x="24" y="4"/>
                    <a:pt x="24" y="3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8" y="0"/>
                    <a:pt x="3" y="0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2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9" y="9"/>
                    <a:pt x="11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5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1"/>
                  </a:cubicBezTo>
                  <a:cubicBezTo>
                    <a:pt x="21" y="11"/>
                    <a:pt x="22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1"/>
                    <a:pt x="24" y="11"/>
                    <a:pt x="25" y="11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9" y="15"/>
                    <a:pt x="29" y="16"/>
                    <a:pt x="30" y="16"/>
                  </a:cubicBezTo>
                  <a:cubicBezTo>
                    <a:pt x="30" y="19"/>
                    <a:pt x="30" y="22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4"/>
                    <a:pt x="29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252"/>
            <p:cNvSpPr>
              <a:spLocks noEditPoints="1"/>
            </p:cNvSpPr>
            <p:nvPr/>
          </p:nvSpPr>
          <p:spPr bwMode="auto">
            <a:xfrm>
              <a:off x="2903538" y="3263901"/>
              <a:ext cx="438150" cy="222250"/>
            </a:xfrm>
            <a:custGeom>
              <a:avLst/>
              <a:gdLst>
                <a:gd name="T0" fmla="*/ 95 w 103"/>
                <a:gd name="T1" fmla="*/ 25 h 52"/>
                <a:gd name="T2" fmla="*/ 94 w 103"/>
                <a:gd name="T3" fmla="*/ 20 h 52"/>
                <a:gd name="T4" fmla="*/ 88 w 103"/>
                <a:gd name="T5" fmla="*/ 10 h 52"/>
                <a:gd name="T6" fmla="*/ 72 w 103"/>
                <a:gd name="T7" fmla="*/ 11 h 52"/>
                <a:gd name="T8" fmla="*/ 61 w 103"/>
                <a:gd name="T9" fmla="*/ 11 h 52"/>
                <a:gd name="T10" fmla="*/ 51 w 103"/>
                <a:gd name="T11" fmla="*/ 8 h 52"/>
                <a:gd name="T12" fmla="*/ 39 w 103"/>
                <a:gd name="T13" fmla="*/ 9 h 52"/>
                <a:gd name="T14" fmla="*/ 42 w 103"/>
                <a:gd name="T15" fmla="*/ 5 h 52"/>
                <a:gd name="T16" fmla="*/ 57 w 103"/>
                <a:gd name="T17" fmla="*/ 8 h 52"/>
                <a:gd name="T18" fmla="*/ 61 w 103"/>
                <a:gd name="T19" fmla="*/ 2 h 52"/>
                <a:gd name="T20" fmla="*/ 44 w 103"/>
                <a:gd name="T21" fmla="*/ 0 h 52"/>
                <a:gd name="T22" fmla="*/ 34 w 103"/>
                <a:gd name="T23" fmla="*/ 5 h 52"/>
                <a:gd name="T24" fmla="*/ 30 w 103"/>
                <a:gd name="T25" fmla="*/ 10 h 52"/>
                <a:gd name="T26" fmla="*/ 14 w 103"/>
                <a:gd name="T27" fmla="*/ 8 h 52"/>
                <a:gd name="T28" fmla="*/ 8 w 103"/>
                <a:gd name="T29" fmla="*/ 10 h 52"/>
                <a:gd name="T30" fmla="*/ 2 w 103"/>
                <a:gd name="T31" fmla="*/ 14 h 52"/>
                <a:gd name="T32" fmla="*/ 14 w 103"/>
                <a:gd name="T33" fmla="*/ 30 h 52"/>
                <a:gd name="T34" fmla="*/ 16 w 103"/>
                <a:gd name="T35" fmla="*/ 37 h 52"/>
                <a:gd name="T36" fmla="*/ 28 w 103"/>
                <a:gd name="T37" fmla="*/ 39 h 52"/>
                <a:gd name="T38" fmla="*/ 34 w 103"/>
                <a:gd name="T39" fmla="*/ 44 h 52"/>
                <a:gd name="T40" fmla="*/ 51 w 103"/>
                <a:gd name="T41" fmla="*/ 39 h 52"/>
                <a:gd name="T42" fmla="*/ 48 w 103"/>
                <a:gd name="T43" fmla="*/ 28 h 52"/>
                <a:gd name="T44" fmla="*/ 38 w 103"/>
                <a:gd name="T45" fmla="*/ 26 h 52"/>
                <a:gd name="T46" fmla="*/ 37 w 103"/>
                <a:gd name="T47" fmla="*/ 35 h 52"/>
                <a:gd name="T48" fmla="*/ 43 w 103"/>
                <a:gd name="T49" fmla="*/ 39 h 52"/>
                <a:gd name="T50" fmla="*/ 37 w 103"/>
                <a:gd name="T51" fmla="*/ 38 h 52"/>
                <a:gd name="T52" fmla="*/ 44 w 103"/>
                <a:gd name="T53" fmla="*/ 24 h 52"/>
                <a:gd name="T54" fmla="*/ 50 w 103"/>
                <a:gd name="T55" fmla="*/ 26 h 52"/>
                <a:gd name="T56" fmla="*/ 74 w 103"/>
                <a:gd name="T57" fmla="*/ 32 h 52"/>
                <a:gd name="T58" fmla="*/ 72 w 103"/>
                <a:gd name="T59" fmla="*/ 46 h 52"/>
                <a:gd name="T60" fmla="*/ 61 w 103"/>
                <a:gd name="T61" fmla="*/ 45 h 52"/>
                <a:gd name="T62" fmla="*/ 64 w 103"/>
                <a:gd name="T63" fmla="*/ 39 h 52"/>
                <a:gd name="T64" fmla="*/ 70 w 103"/>
                <a:gd name="T65" fmla="*/ 45 h 52"/>
                <a:gd name="T66" fmla="*/ 71 w 103"/>
                <a:gd name="T67" fmla="*/ 32 h 52"/>
                <a:gd name="T68" fmla="*/ 65 w 103"/>
                <a:gd name="T69" fmla="*/ 31 h 52"/>
                <a:gd name="T70" fmla="*/ 56 w 103"/>
                <a:gd name="T71" fmla="*/ 35 h 52"/>
                <a:gd name="T72" fmla="*/ 59 w 103"/>
                <a:gd name="T73" fmla="*/ 49 h 52"/>
                <a:gd name="T74" fmla="*/ 68 w 103"/>
                <a:gd name="T75" fmla="*/ 52 h 52"/>
                <a:gd name="T76" fmla="*/ 83 w 103"/>
                <a:gd name="T77" fmla="*/ 49 h 52"/>
                <a:gd name="T78" fmla="*/ 89 w 103"/>
                <a:gd name="T79" fmla="*/ 42 h 52"/>
                <a:gd name="T80" fmla="*/ 96 w 103"/>
                <a:gd name="T81" fmla="*/ 41 h 52"/>
                <a:gd name="T82" fmla="*/ 103 w 103"/>
                <a:gd name="T83" fmla="*/ 31 h 52"/>
                <a:gd name="T84" fmla="*/ 41 w 103"/>
                <a:gd name="T85" fmla="*/ 12 h 52"/>
                <a:gd name="T86" fmla="*/ 52 w 103"/>
                <a:gd name="T87" fmla="*/ 13 h 52"/>
                <a:gd name="T88" fmla="*/ 56 w 103"/>
                <a:gd name="T89" fmla="*/ 15 h 52"/>
                <a:gd name="T90" fmla="*/ 74 w 103"/>
                <a:gd name="T91" fmla="*/ 19 h 52"/>
                <a:gd name="T92" fmla="*/ 61 w 103"/>
                <a:gd name="T93" fmla="*/ 16 h 52"/>
                <a:gd name="T94" fmla="*/ 45 w 103"/>
                <a:gd name="T95" fmla="*/ 14 h 52"/>
                <a:gd name="T96" fmla="*/ 37 w 103"/>
                <a:gd name="T97" fmla="*/ 14 h 52"/>
                <a:gd name="T98" fmla="*/ 70 w 103"/>
                <a:gd name="T99" fmla="*/ 24 h 52"/>
                <a:gd name="T100" fmla="*/ 62 w 103"/>
                <a:gd name="T101" fmla="*/ 23 h 52"/>
                <a:gd name="T102" fmla="*/ 52 w 103"/>
                <a:gd name="T103" fmla="*/ 22 h 52"/>
                <a:gd name="T104" fmla="*/ 43 w 103"/>
                <a:gd name="T105" fmla="*/ 20 h 52"/>
                <a:gd name="T106" fmla="*/ 37 w 103"/>
                <a:gd name="T107" fmla="*/ 22 h 52"/>
                <a:gd name="T108" fmla="*/ 38 w 103"/>
                <a:gd name="T109" fmla="*/ 19 h 52"/>
                <a:gd name="T110" fmla="*/ 46 w 103"/>
                <a:gd name="T111" fmla="*/ 18 h 52"/>
                <a:gd name="T112" fmla="*/ 54 w 103"/>
                <a:gd name="T113" fmla="*/ 21 h 52"/>
                <a:gd name="T114" fmla="*/ 62 w 103"/>
                <a:gd name="T115" fmla="*/ 20 h 52"/>
                <a:gd name="T116" fmla="*/ 74 w 103"/>
                <a:gd name="T117" fmla="*/ 2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52">
                  <a:moveTo>
                    <a:pt x="102" y="30"/>
                  </a:moveTo>
                  <a:cubicBezTo>
                    <a:pt x="101" y="29"/>
                    <a:pt x="101" y="29"/>
                    <a:pt x="101" y="29"/>
                  </a:cubicBezTo>
                  <a:cubicBezTo>
                    <a:pt x="100" y="28"/>
                    <a:pt x="100" y="28"/>
                    <a:pt x="99" y="27"/>
                  </a:cubicBezTo>
                  <a:cubicBezTo>
                    <a:pt x="98" y="27"/>
                    <a:pt x="98" y="26"/>
                    <a:pt x="97" y="26"/>
                  </a:cubicBezTo>
                  <a:cubicBezTo>
                    <a:pt x="97" y="26"/>
                    <a:pt x="97" y="26"/>
                    <a:pt x="97" y="25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5"/>
                    <a:pt x="94" y="25"/>
                    <a:pt x="93" y="25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92" y="24"/>
                    <a:pt x="92" y="24"/>
                    <a:pt x="91" y="24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0" y="23"/>
                    <a:pt x="89" y="23"/>
                    <a:pt x="88" y="23"/>
                  </a:cubicBezTo>
                  <a:cubicBezTo>
                    <a:pt x="88" y="22"/>
                    <a:pt x="88" y="22"/>
                    <a:pt x="88" y="21"/>
                  </a:cubicBezTo>
                  <a:cubicBezTo>
                    <a:pt x="90" y="21"/>
                    <a:pt x="92" y="20"/>
                    <a:pt x="94" y="20"/>
                  </a:cubicBezTo>
                  <a:cubicBezTo>
                    <a:pt x="94" y="19"/>
                    <a:pt x="95" y="18"/>
                    <a:pt x="95" y="16"/>
                  </a:cubicBezTo>
                  <a:cubicBezTo>
                    <a:pt x="95" y="16"/>
                    <a:pt x="94" y="16"/>
                    <a:pt x="94" y="16"/>
                  </a:cubicBezTo>
                  <a:cubicBezTo>
                    <a:pt x="94" y="15"/>
                    <a:pt x="94" y="14"/>
                    <a:pt x="94" y="14"/>
                  </a:cubicBezTo>
                  <a:cubicBezTo>
                    <a:pt x="93" y="14"/>
                    <a:pt x="92" y="13"/>
                    <a:pt x="91" y="12"/>
                  </a:cubicBezTo>
                  <a:cubicBezTo>
                    <a:pt x="91" y="12"/>
                    <a:pt x="91" y="12"/>
                    <a:pt x="91" y="11"/>
                  </a:cubicBezTo>
                  <a:cubicBezTo>
                    <a:pt x="91" y="11"/>
                    <a:pt x="90" y="11"/>
                    <a:pt x="89" y="11"/>
                  </a:cubicBezTo>
                  <a:cubicBezTo>
                    <a:pt x="89" y="11"/>
                    <a:pt x="89" y="10"/>
                    <a:pt x="89" y="10"/>
                  </a:cubicBezTo>
                  <a:cubicBezTo>
                    <a:pt x="89" y="10"/>
                    <a:pt x="88" y="10"/>
                    <a:pt x="88" y="10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10"/>
                    <a:pt x="88" y="10"/>
                    <a:pt x="87" y="10"/>
                  </a:cubicBezTo>
                  <a:cubicBezTo>
                    <a:pt x="87" y="10"/>
                    <a:pt x="87" y="10"/>
                    <a:pt x="87" y="9"/>
                  </a:cubicBezTo>
                  <a:cubicBezTo>
                    <a:pt x="86" y="9"/>
                    <a:pt x="85" y="9"/>
                    <a:pt x="84" y="9"/>
                  </a:cubicBezTo>
                  <a:cubicBezTo>
                    <a:pt x="81" y="8"/>
                    <a:pt x="74" y="7"/>
                    <a:pt x="70" y="8"/>
                  </a:cubicBezTo>
                  <a:cubicBezTo>
                    <a:pt x="70" y="9"/>
                    <a:pt x="70" y="8"/>
                    <a:pt x="70" y="9"/>
                  </a:cubicBezTo>
                  <a:cubicBezTo>
                    <a:pt x="71" y="9"/>
                    <a:pt x="72" y="10"/>
                    <a:pt x="72" y="10"/>
                  </a:cubicBezTo>
                  <a:cubicBezTo>
                    <a:pt x="72" y="10"/>
                    <a:pt x="72" y="11"/>
                    <a:pt x="72" y="11"/>
                  </a:cubicBezTo>
                  <a:cubicBezTo>
                    <a:pt x="72" y="11"/>
                    <a:pt x="71" y="11"/>
                    <a:pt x="70" y="11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9" y="10"/>
                    <a:pt x="68" y="10"/>
                    <a:pt x="67" y="10"/>
                  </a:cubicBezTo>
                  <a:cubicBezTo>
                    <a:pt x="67" y="10"/>
                    <a:pt x="67" y="10"/>
                    <a:pt x="67" y="9"/>
                  </a:cubicBezTo>
                  <a:cubicBezTo>
                    <a:pt x="66" y="9"/>
                    <a:pt x="65" y="9"/>
                    <a:pt x="64" y="9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3" y="10"/>
                    <a:pt x="62" y="10"/>
                    <a:pt x="61" y="10"/>
                  </a:cubicBezTo>
                  <a:cubicBezTo>
                    <a:pt x="61" y="10"/>
                    <a:pt x="61" y="10"/>
                    <a:pt x="61" y="11"/>
                  </a:cubicBezTo>
                  <a:cubicBezTo>
                    <a:pt x="61" y="11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8" y="12"/>
                    <a:pt x="58" y="13"/>
                    <a:pt x="56" y="13"/>
                  </a:cubicBezTo>
                  <a:cubicBezTo>
                    <a:pt x="56" y="12"/>
                    <a:pt x="55" y="9"/>
                    <a:pt x="55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8"/>
                    <a:pt x="52" y="8"/>
                    <a:pt x="51" y="8"/>
                  </a:cubicBezTo>
                  <a:cubicBezTo>
                    <a:pt x="51" y="8"/>
                    <a:pt x="51" y="7"/>
                    <a:pt x="51" y="7"/>
                  </a:cubicBezTo>
                  <a:cubicBezTo>
                    <a:pt x="50" y="7"/>
                    <a:pt x="49" y="8"/>
                    <a:pt x="49" y="8"/>
                  </a:cubicBezTo>
                  <a:cubicBezTo>
                    <a:pt x="48" y="8"/>
                    <a:pt x="46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3" y="7"/>
                    <a:pt x="42" y="7"/>
                  </a:cubicBezTo>
                  <a:cubicBezTo>
                    <a:pt x="42" y="7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10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8"/>
                    <a:pt x="39" y="8"/>
                    <a:pt x="39" y="7"/>
                  </a:cubicBezTo>
                  <a:cubicBezTo>
                    <a:pt x="40" y="7"/>
                    <a:pt x="39" y="7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1" y="6"/>
                    <a:pt x="41" y="6"/>
                  </a:cubicBezTo>
                  <a:cubicBezTo>
                    <a:pt x="41" y="6"/>
                    <a:pt x="42" y="6"/>
                    <a:pt x="42" y="6"/>
                  </a:cubicBezTo>
                  <a:cubicBezTo>
                    <a:pt x="42" y="6"/>
                    <a:pt x="42" y="5"/>
                    <a:pt x="42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4" y="4"/>
                    <a:pt x="51" y="5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5" y="6"/>
                    <a:pt x="56" y="7"/>
                  </a:cubicBezTo>
                  <a:cubicBezTo>
                    <a:pt x="56" y="7"/>
                    <a:pt x="56" y="7"/>
                    <a:pt x="56" y="8"/>
                  </a:cubicBezTo>
                  <a:cubicBezTo>
                    <a:pt x="56" y="8"/>
                    <a:pt x="57" y="8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8" y="9"/>
                    <a:pt x="58" y="9"/>
                    <a:pt x="59" y="9"/>
                  </a:cubicBezTo>
                  <a:cubicBezTo>
                    <a:pt x="60" y="8"/>
                    <a:pt x="62" y="8"/>
                    <a:pt x="64" y="8"/>
                  </a:cubicBezTo>
                  <a:cubicBezTo>
                    <a:pt x="65" y="7"/>
                    <a:pt x="65" y="7"/>
                    <a:pt x="65" y="6"/>
                  </a:cubicBezTo>
                  <a:cubicBezTo>
                    <a:pt x="64" y="5"/>
                    <a:pt x="64" y="4"/>
                    <a:pt x="63" y="4"/>
                  </a:cubicBezTo>
                  <a:cubicBezTo>
                    <a:pt x="63" y="4"/>
                    <a:pt x="62" y="4"/>
                    <a:pt x="62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2"/>
                  </a:cubicBezTo>
                  <a:cubicBezTo>
                    <a:pt x="60" y="2"/>
                    <a:pt x="59" y="2"/>
                    <a:pt x="58" y="2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7" y="1"/>
                    <a:pt x="57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56" y="1"/>
                    <a:pt x="55" y="1"/>
                  </a:cubicBezTo>
                  <a:cubicBezTo>
                    <a:pt x="55" y="1"/>
                    <a:pt x="55" y="0"/>
                    <a:pt x="55" y="0"/>
                  </a:cubicBezTo>
                  <a:cubicBezTo>
                    <a:pt x="51" y="0"/>
                    <a:pt x="47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1"/>
                    <a:pt x="42" y="1"/>
                  </a:cubicBezTo>
                  <a:cubicBezTo>
                    <a:pt x="42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1"/>
                    <a:pt x="38" y="2"/>
                    <a:pt x="37" y="2"/>
                  </a:cubicBezTo>
                  <a:cubicBezTo>
                    <a:pt x="37" y="2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3"/>
                    <a:pt x="35" y="4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5"/>
                    <a:pt x="33" y="5"/>
                    <a:pt x="33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9"/>
                    <a:pt x="31" y="9"/>
                    <a:pt x="30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30" y="10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8" y="9"/>
                    <a:pt x="29" y="9"/>
                    <a:pt x="28" y="8"/>
                  </a:cubicBezTo>
                  <a:cubicBezTo>
                    <a:pt x="27" y="7"/>
                    <a:pt x="22" y="6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7"/>
                    <a:pt x="16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7" y="11"/>
                    <a:pt x="7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4" y="12"/>
                  </a:cubicBezTo>
                  <a:cubicBezTo>
                    <a:pt x="4" y="13"/>
                    <a:pt x="3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1" y="23"/>
                    <a:pt x="6" y="27"/>
                    <a:pt x="10" y="28"/>
                  </a:cubicBezTo>
                  <a:cubicBezTo>
                    <a:pt x="11" y="28"/>
                    <a:pt x="13" y="28"/>
                    <a:pt x="14" y="28"/>
                  </a:cubicBezTo>
                  <a:cubicBezTo>
                    <a:pt x="14" y="28"/>
                    <a:pt x="14" y="28"/>
                    <a:pt x="15" y="29"/>
                  </a:cubicBezTo>
                  <a:cubicBezTo>
                    <a:pt x="15" y="29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1"/>
                    <a:pt x="13" y="31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5" y="35"/>
                    <a:pt x="15" y="36"/>
                    <a:pt x="15" y="36"/>
                  </a:cubicBezTo>
                  <a:cubicBezTo>
                    <a:pt x="15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21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2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38"/>
                    <a:pt x="26" y="38"/>
                    <a:pt x="28" y="38"/>
                  </a:cubicBezTo>
                  <a:cubicBezTo>
                    <a:pt x="28" y="38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40"/>
                    <a:pt x="28" y="41"/>
                    <a:pt x="28" y="41"/>
                  </a:cubicBezTo>
                  <a:cubicBezTo>
                    <a:pt x="28" y="42"/>
                    <a:pt x="28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3"/>
                    <a:pt x="31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3"/>
                    <a:pt x="33" y="43"/>
                    <a:pt x="34" y="43"/>
                  </a:cubicBezTo>
                  <a:cubicBezTo>
                    <a:pt x="34" y="43"/>
                    <a:pt x="34" y="43"/>
                    <a:pt x="34" y="44"/>
                  </a:cubicBezTo>
                  <a:cubicBezTo>
                    <a:pt x="36" y="44"/>
                    <a:pt x="38" y="44"/>
                    <a:pt x="40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3"/>
                    <a:pt x="47" y="43"/>
                    <a:pt x="48" y="43"/>
                  </a:cubicBezTo>
                  <a:cubicBezTo>
                    <a:pt x="48" y="42"/>
                    <a:pt x="48" y="42"/>
                    <a:pt x="49" y="42"/>
                  </a:cubicBezTo>
                  <a:cubicBezTo>
                    <a:pt x="50" y="41"/>
                    <a:pt x="50" y="41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9"/>
                    <a:pt x="51" y="39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2" y="36"/>
                    <a:pt x="52" y="34"/>
                    <a:pt x="52" y="31"/>
                  </a:cubicBezTo>
                  <a:cubicBezTo>
                    <a:pt x="51" y="30"/>
                    <a:pt x="52" y="31"/>
                    <a:pt x="51" y="30"/>
                  </a:cubicBezTo>
                  <a:cubicBezTo>
                    <a:pt x="50" y="29"/>
                    <a:pt x="50" y="29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7" y="28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6"/>
                  </a:cubicBezTo>
                  <a:cubicBezTo>
                    <a:pt x="44" y="26"/>
                    <a:pt x="42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39" y="26"/>
                    <a:pt x="38" y="26"/>
                  </a:cubicBezTo>
                  <a:cubicBezTo>
                    <a:pt x="38" y="26"/>
                    <a:pt x="38" y="27"/>
                    <a:pt x="38" y="27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8"/>
                  </a:cubicBezTo>
                  <a:cubicBezTo>
                    <a:pt x="36" y="28"/>
                    <a:pt x="35" y="28"/>
                    <a:pt x="35" y="28"/>
                  </a:cubicBezTo>
                  <a:cubicBezTo>
                    <a:pt x="34" y="31"/>
                    <a:pt x="33" y="31"/>
                    <a:pt x="35" y="34"/>
                  </a:cubicBezTo>
                  <a:cubicBezTo>
                    <a:pt x="35" y="34"/>
                    <a:pt x="35" y="34"/>
                    <a:pt x="36" y="34"/>
                  </a:cubicBezTo>
                  <a:cubicBezTo>
                    <a:pt x="36" y="34"/>
                    <a:pt x="36" y="35"/>
                    <a:pt x="36" y="35"/>
                  </a:cubicBezTo>
                  <a:cubicBezTo>
                    <a:pt x="36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42" y="37"/>
                    <a:pt x="44" y="36"/>
                  </a:cubicBezTo>
                  <a:cubicBezTo>
                    <a:pt x="44" y="35"/>
                    <a:pt x="45" y="34"/>
                    <a:pt x="45" y="33"/>
                  </a:cubicBezTo>
                  <a:cubicBezTo>
                    <a:pt x="45" y="33"/>
                    <a:pt x="46" y="33"/>
                    <a:pt x="46" y="33"/>
                  </a:cubicBezTo>
                  <a:cubicBezTo>
                    <a:pt x="47" y="35"/>
                    <a:pt x="46" y="36"/>
                    <a:pt x="45" y="37"/>
                  </a:cubicBezTo>
                  <a:cubicBezTo>
                    <a:pt x="45" y="38"/>
                    <a:pt x="45" y="38"/>
                    <a:pt x="44" y="38"/>
                  </a:cubicBezTo>
                  <a:cubicBezTo>
                    <a:pt x="44" y="38"/>
                    <a:pt x="44" y="38"/>
                    <a:pt x="43" y="38"/>
                  </a:cubicBezTo>
                  <a:cubicBezTo>
                    <a:pt x="43" y="38"/>
                    <a:pt x="43" y="39"/>
                    <a:pt x="43" y="39"/>
                  </a:cubicBezTo>
                  <a:cubicBezTo>
                    <a:pt x="43" y="39"/>
                    <a:pt x="43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1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39"/>
                    <a:pt x="40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8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5" y="37"/>
                  </a:cubicBezTo>
                  <a:cubicBezTo>
                    <a:pt x="34" y="36"/>
                    <a:pt x="33" y="35"/>
                    <a:pt x="32" y="34"/>
                  </a:cubicBezTo>
                  <a:cubicBezTo>
                    <a:pt x="32" y="32"/>
                    <a:pt x="31" y="30"/>
                    <a:pt x="32" y="29"/>
                  </a:cubicBezTo>
                  <a:cubicBezTo>
                    <a:pt x="33" y="27"/>
                    <a:pt x="35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40" y="24"/>
                    <a:pt x="42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4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9" y="25"/>
                    <a:pt x="49" y="2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1" y="26"/>
                  </a:cubicBezTo>
                  <a:cubicBezTo>
                    <a:pt x="52" y="27"/>
                    <a:pt x="54" y="30"/>
                    <a:pt x="54" y="32"/>
                  </a:cubicBezTo>
                  <a:cubicBezTo>
                    <a:pt x="57" y="32"/>
                    <a:pt x="58" y="30"/>
                    <a:pt x="61" y="29"/>
                  </a:cubicBezTo>
                  <a:cubicBezTo>
                    <a:pt x="62" y="29"/>
                    <a:pt x="64" y="29"/>
                    <a:pt x="66" y="29"/>
                  </a:cubicBezTo>
                  <a:cubicBezTo>
                    <a:pt x="66" y="29"/>
                    <a:pt x="66" y="29"/>
                    <a:pt x="66" y="30"/>
                  </a:cubicBezTo>
                  <a:cubicBezTo>
                    <a:pt x="67" y="29"/>
                    <a:pt x="67" y="29"/>
                    <a:pt x="68" y="29"/>
                  </a:cubicBezTo>
                  <a:cubicBezTo>
                    <a:pt x="69" y="30"/>
                    <a:pt x="71" y="31"/>
                    <a:pt x="73" y="31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5" y="33"/>
                    <a:pt x="76" y="33"/>
                    <a:pt x="76" y="35"/>
                  </a:cubicBezTo>
                  <a:cubicBezTo>
                    <a:pt x="77" y="35"/>
                    <a:pt x="77" y="37"/>
                    <a:pt x="77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39"/>
                    <a:pt x="77" y="40"/>
                    <a:pt x="77" y="41"/>
                  </a:cubicBezTo>
                  <a:cubicBezTo>
                    <a:pt x="76" y="42"/>
                    <a:pt x="76" y="43"/>
                    <a:pt x="75" y="44"/>
                  </a:cubicBezTo>
                  <a:cubicBezTo>
                    <a:pt x="75" y="45"/>
                    <a:pt x="74" y="45"/>
                    <a:pt x="73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6"/>
                    <a:pt x="72" y="46"/>
                    <a:pt x="72" y="46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2" y="46"/>
                    <a:pt x="72" y="46"/>
                    <a:pt x="71" y="46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69" y="47"/>
                    <a:pt x="68" y="47"/>
                    <a:pt x="66" y="47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5" y="47"/>
                    <a:pt x="65" y="47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6"/>
                    <a:pt x="62" y="46"/>
                    <a:pt x="61" y="45"/>
                  </a:cubicBezTo>
                  <a:cubicBezTo>
                    <a:pt x="60" y="44"/>
                    <a:pt x="60" y="44"/>
                    <a:pt x="60" y="42"/>
                  </a:cubicBezTo>
                  <a:cubicBezTo>
                    <a:pt x="60" y="40"/>
                    <a:pt x="61" y="39"/>
                    <a:pt x="61" y="38"/>
                  </a:cubicBezTo>
                  <a:cubicBezTo>
                    <a:pt x="62" y="38"/>
                    <a:pt x="63" y="37"/>
                    <a:pt x="65" y="37"/>
                  </a:cubicBezTo>
                  <a:cubicBezTo>
                    <a:pt x="66" y="38"/>
                    <a:pt x="67" y="38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6" y="39"/>
                    <a:pt x="65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9"/>
                    <a:pt x="63" y="39"/>
                    <a:pt x="63" y="39"/>
                  </a:cubicBezTo>
                  <a:cubicBezTo>
                    <a:pt x="63" y="40"/>
                    <a:pt x="62" y="41"/>
                    <a:pt x="62" y="41"/>
                  </a:cubicBezTo>
                  <a:cubicBezTo>
                    <a:pt x="62" y="42"/>
                    <a:pt x="62" y="42"/>
                    <a:pt x="62" y="43"/>
                  </a:cubicBezTo>
                  <a:cubicBezTo>
                    <a:pt x="63" y="43"/>
                    <a:pt x="64" y="44"/>
                    <a:pt x="65" y="45"/>
                  </a:cubicBezTo>
                  <a:cubicBezTo>
                    <a:pt x="65" y="45"/>
                    <a:pt x="66" y="45"/>
                    <a:pt x="67" y="45"/>
                  </a:cubicBezTo>
                  <a:cubicBezTo>
                    <a:pt x="67" y="45"/>
                    <a:pt x="67" y="45"/>
                    <a:pt x="68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9" y="45"/>
                    <a:pt x="70" y="45"/>
                    <a:pt x="70" y="45"/>
                  </a:cubicBezTo>
                  <a:cubicBezTo>
                    <a:pt x="71" y="45"/>
                    <a:pt x="73" y="44"/>
                    <a:pt x="73" y="44"/>
                  </a:cubicBezTo>
                  <a:cubicBezTo>
                    <a:pt x="73" y="43"/>
                    <a:pt x="74" y="43"/>
                    <a:pt x="74" y="42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2"/>
                    <a:pt x="74" y="42"/>
                    <a:pt x="75" y="42"/>
                  </a:cubicBezTo>
                  <a:cubicBezTo>
                    <a:pt x="75" y="40"/>
                    <a:pt x="74" y="39"/>
                    <a:pt x="75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4" y="35"/>
                    <a:pt x="73" y="33"/>
                    <a:pt x="71" y="32"/>
                  </a:cubicBezTo>
                  <a:cubicBezTo>
                    <a:pt x="71" y="32"/>
                    <a:pt x="70" y="32"/>
                    <a:pt x="70" y="32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32"/>
                    <a:pt x="69" y="32"/>
                    <a:pt x="69" y="32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8" y="31"/>
                    <a:pt x="68" y="31"/>
                  </a:cubicBezTo>
                  <a:cubicBezTo>
                    <a:pt x="67" y="31"/>
                    <a:pt x="67" y="32"/>
                    <a:pt x="67" y="32"/>
                  </a:cubicBezTo>
                  <a:cubicBezTo>
                    <a:pt x="67" y="32"/>
                    <a:pt x="66" y="31"/>
                    <a:pt x="65" y="31"/>
                  </a:cubicBezTo>
                  <a:cubicBezTo>
                    <a:pt x="65" y="31"/>
                    <a:pt x="65" y="32"/>
                    <a:pt x="65" y="32"/>
                  </a:cubicBezTo>
                  <a:cubicBezTo>
                    <a:pt x="65" y="32"/>
                    <a:pt x="65" y="31"/>
                    <a:pt x="65" y="31"/>
                  </a:cubicBezTo>
                  <a:cubicBezTo>
                    <a:pt x="63" y="31"/>
                    <a:pt x="61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9" y="32"/>
                    <a:pt x="59" y="32"/>
                    <a:pt x="58" y="32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34"/>
                    <a:pt x="56" y="34"/>
                    <a:pt x="56" y="35"/>
                  </a:cubicBezTo>
                  <a:cubicBezTo>
                    <a:pt x="55" y="35"/>
                    <a:pt x="55" y="35"/>
                    <a:pt x="54" y="36"/>
                  </a:cubicBezTo>
                  <a:cubicBezTo>
                    <a:pt x="53" y="37"/>
                    <a:pt x="53" y="40"/>
                    <a:pt x="53" y="43"/>
                  </a:cubicBezTo>
                  <a:cubicBezTo>
                    <a:pt x="54" y="44"/>
                    <a:pt x="54" y="45"/>
                    <a:pt x="55" y="46"/>
                  </a:cubicBezTo>
                  <a:cubicBezTo>
                    <a:pt x="55" y="46"/>
                    <a:pt x="55" y="46"/>
                    <a:pt x="56" y="46"/>
                  </a:cubicBezTo>
                  <a:cubicBezTo>
                    <a:pt x="56" y="47"/>
                    <a:pt x="57" y="48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0"/>
                    <a:pt x="60" y="50"/>
                    <a:pt x="61" y="50"/>
                  </a:cubicBezTo>
                  <a:cubicBezTo>
                    <a:pt x="61" y="50"/>
                    <a:pt x="61" y="50"/>
                    <a:pt x="61" y="51"/>
                  </a:cubicBezTo>
                  <a:cubicBezTo>
                    <a:pt x="61" y="51"/>
                    <a:pt x="62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2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5" y="52"/>
                    <a:pt x="66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9" y="52"/>
                    <a:pt x="70" y="52"/>
                    <a:pt x="72" y="52"/>
                  </a:cubicBezTo>
                  <a:cubicBezTo>
                    <a:pt x="74" y="52"/>
                    <a:pt x="76" y="52"/>
                    <a:pt x="77" y="51"/>
                  </a:cubicBezTo>
                  <a:cubicBezTo>
                    <a:pt x="78" y="51"/>
                    <a:pt x="79" y="51"/>
                    <a:pt x="79" y="51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81" y="50"/>
                    <a:pt x="81" y="50"/>
                    <a:pt x="81" y="49"/>
                  </a:cubicBezTo>
                  <a:cubicBezTo>
                    <a:pt x="82" y="49"/>
                    <a:pt x="82" y="49"/>
                    <a:pt x="83" y="49"/>
                  </a:cubicBezTo>
                  <a:cubicBezTo>
                    <a:pt x="83" y="48"/>
                    <a:pt x="84" y="48"/>
                    <a:pt x="84" y="47"/>
                  </a:cubicBezTo>
                  <a:cubicBezTo>
                    <a:pt x="84" y="47"/>
                    <a:pt x="85" y="47"/>
                    <a:pt x="85" y="47"/>
                  </a:cubicBezTo>
                  <a:cubicBezTo>
                    <a:pt x="85" y="47"/>
                    <a:pt x="85" y="46"/>
                    <a:pt x="85" y="46"/>
                  </a:cubicBezTo>
                  <a:cubicBezTo>
                    <a:pt x="85" y="46"/>
                    <a:pt x="86" y="46"/>
                    <a:pt x="86" y="46"/>
                  </a:cubicBezTo>
                  <a:cubicBezTo>
                    <a:pt x="86" y="45"/>
                    <a:pt x="85" y="44"/>
                    <a:pt x="85" y="44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3"/>
                    <a:pt x="85" y="43"/>
                    <a:pt x="85" y="42"/>
                  </a:cubicBezTo>
                  <a:cubicBezTo>
                    <a:pt x="86" y="42"/>
                    <a:pt x="87" y="42"/>
                    <a:pt x="89" y="42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90" y="43"/>
                    <a:pt x="91" y="42"/>
                    <a:pt x="91" y="42"/>
                  </a:cubicBezTo>
                  <a:cubicBezTo>
                    <a:pt x="92" y="42"/>
                    <a:pt x="93" y="42"/>
                    <a:pt x="94" y="42"/>
                  </a:cubicBezTo>
                  <a:cubicBezTo>
                    <a:pt x="94" y="42"/>
                    <a:pt x="94" y="42"/>
                    <a:pt x="94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8" y="40"/>
                    <a:pt x="99" y="41"/>
                    <a:pt x="100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100" y="39"/>
                    <a:pt x="100" y="38"/>
                  </a:cubicBezTo>
                  <a:cubicBezTo>
                    <a:pt x="100" y="38"/>
                    <a:pt x="100" y="38"/>
                    <a:pt x="101" y="38"/>
                  </a:cubicBezTo>
                  <a:cubicBezTo>
                    <a:pt x="101" y="38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6"/>
                  </a:cubicBezTo>
                  <a:cubicBezTo>
                    <a:pt x="102" y="35"/>
                    <a:pt x="102" y="33"/>
                    <a:pt x="103" y="31"/>
                  </a:cubicBezTo>
                  <a:cubicBezTo>
                    <a:pt x="102" y="31"/>
                    <a:pt x="102" y="30"/>
                    <a:pt x="102" y="30"/>
                  </a:cubicBezTo>
                  <a:close/>
                  <a:moveTo>
                    <a:pt x="37" y="14"/>
                  </a:moveTo>
                  <a:cubicBezTo>
                    <a:pt x="37" y="14"/>
                    <a:pt x="37" y="14"/>
                    <a:pt x="37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3"/>
                    <a:pt x="40" y="13"/>
                    <a:pt x="40" y="12"/>
                  </a:cubicBezTo>
                  <a:cubicBezTo>
                    <a:pt x="40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2"/>
                    <a:pt x="44" y="12"/>
                    <a:pt x="46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9" y="12"/>
                    <a:pt x="50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5"/>
                    <a:pt x="55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6"/>
                  </a:cubicBezTo>
                  <a:cubicBezTo>
                    <a:pt x="58" y="15"/>
                    <a:pt x="59" y="15"/>
                    <a:pt x="60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1" y="14"/>
                    <a:pt x="61" y="14"/>
                    <a:pt x="62" y="14"/>
                  </a:cubicBezTo>
                  <a:cubicBezTo>
                    <a:pt x="62" y="14"/>
                    <a:pt x="62" y="14"/>
                    <a:pt x="62" y="13"/>
                  </a:cubicBezTo>
                  <a:cubicBezTo>
                    <a:pt x="63" y="13"/>
                    <a:pt x="64" y="13"/>
                    <a:pt x="65" y="13"/>
                  </a:cubicBezTo>
                  <a:cubicBezTo>
                    <a:pt x="69" y="13"/>
                    <a:pt x="74" y="15"/>
                    <a:pt x="75" y="18"/>
                  </a:cubicBezTo>
                  <a:cubicBezTo>
                    <a:pt x="74" y="19"/>
                    <a:pt x="74" y="18"/>
                    <a:pt x="74" y="19"/>
                  </a:cubicBezTo>
                  <a:cubicBezTo>
                    <a:pt x="73" y="19"/>
                    <a:pt x="74" y="19"/>
                    <a:pt x="73" y="18"/>
                  </a:cubicBezTo>
                  <a:cubicBezTo>
                    <a:pt x="72" y="18"/>
                    <a:pt x="72" y="18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1" y="17"/>
                    <a:pt x="70" y="17"/>
                  </a:cubicBezTo>
                  <a:cubicBezTo>
                    <a:pt x="70" y="17"/>
                    <a:pt x="70" y="16"/>
                    <a:pt x="70" y="16"/>
                  </a:cubicBezTo>
                  <a:cubicBezTo>
                    <a:pt x="70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5"/>
                    <a:pt x="61" y="15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7"/>
                    <a:pt x="59" y="18"/>
                    <a:pt x="58" y="18"/>
                  </a:cubicBezTo>
                  <a:cubicBezTo>
                    <a:pt x="58" y="18"/>
                    <a:pt x="58" y="19"/>
                    <a:pt x="58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7" y="19"/>
                    <a:pt x="57" y="19"/>
                    <a:pt x="56" y="20"/>
                  </a:cubicBezTo>
                  <a:cubicBezTo>
                    <a:pt x="54" y="16"/>
                    <a:pt x="51" y="14"/>
                    <a:pt x="45" y="14"/>
                  </a:cubicBezTo>
                  <a:cubicBezTo>
                    <a:pt x="44" y="14"/>
                    <a:pt x="43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0" y="15"/>
                    <a:pt x="39" y="15"/>
                  </a:cubicBezTo>
                  <a:cubicBezTo>
                    <a:pt x="39" y="15"/>
                    <a:pt x="39" y="15"/>
                    <a:pt x="39" y="16"/>
                  </a:cubicBezTo>
                  <a:cubicBezTo>
                    <a:pt x="39" y="16"/>
                    <a:pt x="39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7"/>
                    <a:pt x="37" y="17"/>
                  </a:cubicBezTo>
                  <a:cubicBezTo>
                    <a:pt x="37" y="16"/>
                    <a:pt x="37" y="15"/>
                    <a:pt x="37" y="14"/>
                  </a:cubicBezTo>
                  <a:close/>
                  <a:moveTo>
                    <a:pt x="77" y="28"/>
                  </a:moveTo>
                  <a:cubicBezTo>
                    <a:pt x="76" y="29"/>
                    <a:pt x="77" y="28"/>
                    <a:pt x="76" y="29"/>
                  </a:cubicBezTo>
                  <a:cubicBezTo>
                    <a:pt x="75" y="29"/>
                    <a:pt x="76" y="29"/>
                    <a:pt x="75" y="28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5" y="28"/>
                    <a:pt x="75" y="27"/>
                    <a:pt x="75" y="27"/>
                  </a:cubicBezTo>
                  <a:cubicBezTo>
                    <a:pt x="74" y="26"/>
                    <a:pt x="74" y="26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2" y="24"/>
                    <a:pt x="71" y="24"/>
                    <a:pt x="70" y="24"/>
                  </a:cubicBezTo>
                  <a:cubicBezTo>
                    <a:pt x="70" y="24"/>
                    <a:pt x="70" y="23"/>
                    <a:pt x="70" y="23"/>
                  </a:cubicBezTo>
                  <a:cubicBezTo>
                    <a:pt x="70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7" y="22"/>
                    <a:pt x="64" y="22"/>
                    <a:pt x="63" y="23"/>
                  </a:cubicBezTo>
                  <a:cubicBezTo>
                    <a:pt x="63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0" y="23"/>
                    <a:pt x="60" y="24"/>
                    <a:pt x="60" y="24"/>
                  </a:cubicBezTo>
                  <a:cubicBezTo>
                    <a:pt x="59" y="25"/>
                    <a:pt x="58" y="25"/>
                    <a:pt x="58" y="26"/>
                  </a:cubicBezTo>
                  <a:cubicBezTo>
                    <a:pt x="57" y="26"/>
                    <a:pt x="56" y="26"/>
                    <a:pt x="56" y="26"/>
                  </a:cubicBezTo>
                  <a:cubicBezTo>
                    <a:pt x="56" y="26"/>
                    <a:pt x="56" y="25"/>
                    <a:pt x="56" y="25"/>
                  </a:cubicBezTo>
                  <a:cubicBezTo>
                    <a:pt x="55" y="24"/>
                    <a:pt x="54" y="24"/>
                    <a:pt x="53" y="23"/>
                  </a:cubicBezTo>
                  <a:cubicBezTo>
                    <a:pt x="53" y="23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1" y="21"/>
                  </a:cubicBezTo>
                  <a:cubicBezTo>
                    <a:pt x="51" y="21"/>
                    <a:pt x="51" y="21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49" y="21"/>
                    <a:pt x="49" y="21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7" y="20"/>
                    <a:pt x="46" y="20"/>
                    <a:pt x="44" y="20"/>
                  </a:cubicBezTo>
                  <a:cubicBezTo>
                    <a:pt x="44" y="20"/>
                    <a:pt x="44" y="19"/>
                    <a:pt x="44" y="19"/>
                  </a:cubicBezTo>
                  <a:cubicBezTo>
                    <a:pt x="44" y="19"/>
                    <a:pt x="44" y="20"/>
                    <a:pt x="43" y="20"/>
                  </a:cubicBezTo>
                  <a:cubicBezTo>
                    <a:pt x="43" y="20"/>
                    <a:pt x="43" y="19"/>
                    <a:pt x="42" y="19"/>
                  </a:cubicBezTo>
                  <a:cubicBezTo>
                    <a:pt x="42" y="19"/>
                    <a:pt x="42" y="20"/>
                    <a:pt x="42" y="20"/>
                  </a:cubicBezTo>
                  <a:cubicBezTo>
                    <a:pt x="41" y="20"/>
                    <a:pt x="40" y="20"/>
                    <a:pt x="39" y="20"/>
                  </a:cubicBezTo>
                  <a:cubicBezTo>
                    <a:pt x="39" y="20"/>
                    <a:pt x="39" y="20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7" y="21"/>
                    <a:pt x="37" y="21"/>
                    <a:pt x="37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4" y="22"/>
                    <a:pt x="34" y="22"/>
                    <a:pt x="34" y="21"/>
                  </a:cubicBezTo>
                  <a:cubicBezTo>
                    <a:pt x="34" y="21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6" y="20"/>
                    <a:pt x="36" y="19"/>
                  </a:cubicBezTo>
                  <a:cubicBezTo>
                    <a:pt x="37" y="19"/>
                    <a:pt x="37" y="19"/>
                    <a:pt x="38" y="19"/>
                  </a:cubicBezTo>
                  <a:cubicBezTo>
                    <a:pt x="38" y="19"/>
                    <a:pt x="38" y="19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8"/>
                    <a:pt x="42" y="18"/>
                    <a:pt x="43" y="18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8"/>
                  </a:cubicBezTo>
                  <a:cubicBezTo>
                    <a:pt x="45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50" y="18"/>
                    <a:pt x="50" y="18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1" y="19"/>
                    <a:pt x="51" y="19"/>
                    <a:pt x="52" y="19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20"/>
                    <a:pt x="53" y="20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6" y="22"/>
                    <a:pt x="56" y="23"/>
                  </a:cubicBezTo>
                  <a:cubicBezTo>
                    <a:pt x="56" y="23"/>
                    <a:pt x="57" y="23"/>
                    <a:pt x="57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2"/>
                    <a:pt x="59" y="21"/>
                    <a:pt x="60" y="21"/>
                  </a:cubicBezTo>
                  <a:cubicBezTo>
                    <a:pt x="61" y="21"/>
                    <a:pt x="61" y="21"/>
                    <a:pt x="62" y="21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4" y="19"/>
                    <a:pt x="69" y="20"/>
                    <a:pt x="70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1" y="21"/>
                    <a:pt x="71" y="22"/>
                    <a:pt x="71" y="22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2" y="22"/>
                    <a:pt x="72" y="22"/>
                    <a:pt x="72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3"/>
                    <a:pt x="74" y="23"/>
                    <a:pt x="74" y="23"/>
                  </a:cubicBezTo>
                  <a:cubicBezTo>
                    <a:pt x="74" y="23"/>
                    <a:pt x="74" y="23"/>
                    <a:pt x="75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6" y="25"/>
                    <a:pt x="75" y="23"/>
                    <a:pt x="76" y="25"/>
                  </a:cubicBezTo>
                  <a:cubicBezTo>
                    <a:pt x="77" y="26"/>
                    <a:pt x="77" y="27"/>
                    <a:pt x="77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253"/>
            <p:cNvSpPr>
              <a:spLocks noEditPoints="1"/>
            </p:cNvSpPr>
            <p:nvPr/>
          </p:nvSpPr>
          <p:spPr bwMode="auto">
            <a:xfrm>
              <a:off x="2522538" y="3251201"/>
              <a:ext cx="525463" cy="373063"/>
            </a:xfrm>
            <a:custGeom>
              <a:avLst/>
              <a:gdLst>
                <a:gd name="T0" fmla="*/ 90 w 124"/>
                <a:gd name="T1" fmla="*/ 8 h 87"/>
                <a:gd name="T2" fmla="*/ 86 w 124"/>
                <a:gd name="T3" fmla="*/ 2 h 87"/>
                <a:gd name="T4" fmla="*/ 80 w 124"/>
                <a:gd name="T5" fmla="*/ 1 h 87"/>
                <a:gd name="T6" fmla="*/ 65 w 124"/>
                <a:gd name="T7" fmla="*/ 8 h 87"/>
                <a:gd name="T8" fmla="*/ 44 w 124"/>
                <a:gd name="T9" fmla="*/ 6 h 87"/>
                <a:gd name="T10" fmla="*/ 38 w 124"/>
                <a:gd name="T11" fmla="*/ 8 h 87"/>
                <a:gd name="T12" fmla="*/ 26 w 124"/>
                <a:gd name="T13" fmla="*/ 18 h 87"/>
                <a:gd name="T14" fmla="*/ 7 w 124"/>
                <a:gd name="T15" fmla="*/ 21 h 87"/>
                <a:gd name="T16" fmla="*/ 2 w 124"/>
                <a:gd name="T17" fmla="*/ 24 h 87"/>
                <a:gd name="T18" fmla="*/ 3 w 124"/>
                <a:gd name="T19" fmla="*/ 34 h 87"/>
                <a:gd name="T20" fmla="*/ 9 w 124"/>
                <a:gd name="T21" fmla="*/ 38 h 87"/>
                <a:gd name="T22" fmla="*/ 16 w 124"/>
                <a:gd name="T23" fmla="*/ 40 h 87"/>
                <a:gd name="T24" fmla="*/ 34 w 124"/>
                <a:gd name="T25" fmla="*/ 45 h 87"/>
                <a:gd name="T26" fmla="*/ 39 w 124"/>
                <a:gd name="T27" fmla="*/ 48 h 87"/>
                <a:gd name="T28" fmla="*/ 46 w 124"/>
                <a:gd name="T29" fmla="*/ 50 h 87"/>
                <a:gd name="T30" fmla="*/ 62 w 124"/>
                <a:gd name="T31" fmla="*/ 49 h 87"/>
                <a:gd name="T32" fmla="*/ 70 w 124"/>
                <a:gd name="T33" fmla="*/ 57 h 87"/>
                <a:gd name="T34" fmla="*/ 78 w 124"/>
                <a:gd name="T35" fmla="*/ 60 h 87"/>
                <a:gd name="T36" fmla="*/ 92 w 124"/>
                <a:gd name="T37" fmla="*/ 56 h 87"/>
                <a:gd name="T38" fmla="*/ 90 w 124"/>
                <a:gd name="T39" fmla="*/ 42 h 87"/>
                <a:gd name="T40" fmla="*/ 77 w 124"/>
                <a:gd name="T41" fmla="*/ 45 h 87"/>
                <a:gd name="T42" fmla="*/ 84 w 124"/>
                <a:gd name="T43" fmla="*/ 54 h 87"/>
                <a:gd name="T44" fmla="*/ 87 w 124"/>
                <a:gd name="T45" fmla="*/ 48 h 87"/>
                <a:gd name="T46" fmla="*/ 88 w 124"/>
                <a:gd name="T47" fmla="*/ 54 h 87"/>
                <a:gd name="T48" fmla="*/ 76 w 124"/>
                <a:gd name="T49" fmla="*/ 42 h 87"/>
                <a:gd name="T50" fmla="*/ 81 w 124"/>
                <a:gd name="T51" fmla="*/ 39 h 87"/>
                <a:gd name="T52" fmla="*/ 92 w 124"/>
                <a:gd name="T53" fmla="*/ 40 h 87"/>
                <a:gd name="T54" fmla="*/ 97 w 124"/>
                <a:gd name="T55" fmla="*/ 49 h 87"/>
                <a:gd name="T56" fmla="*/ 95 w 124"/>
                <a:gd name="T57" fmla="*/ 56 h 87"/>
                <a:gd name="T58" fmla="*/ 91 w 124"/>
                <a:gd name="T59" fmla="*/ 66 h 87"/>
                <a:gd name="T60" fmla="*/ 92 w 124"/>
                <a:gd name="T61" fmla="*/ 71 h 87"/>
                <a:gd name="T62" fmla="*/ 96 w 124"/>
                <a:gd name="T63" fmla="*/ 79 h 87"/>
                <a:gd name="T64" fmla="*/ 102 w 124"/>
                <a:gd name="T65" fmla="*/ 84 h 87"/>
                <a:gd name="T66" fmla="*/ 107 w 124"/>
                <a:gd name="T67" fmla="*/ 85 h 87"/>
                <a:gd name="T68" fmla="*/ 102 w 124"/>
                <a:gd name="T69" fmla="*/ 77 h 87"/>
                <a:gd name="T70" fmla="*/ 100 w 124"/>
                <a:gd name="T71" fmla="*/ 71 h 87"/>
                <a:gd name="T72" fmla="*/ 99 w 124"/>
                <a:gd name="T73" fmla="*/ 63 h 87"/>
                <a:gd name="T74" fmla="*/ 103 w 124"/>
                <a:gd name="T75" fmla="*/ 47 h 87"/>
                <a:gd name="T76" fmla="*/ 101 w 124"/>
                <a:gd name="T77" fmla="*/ 37 h 87"/>
                <a:gd name="T78" fmla="*/ 95 w 124"/>
                <a:gd name="T79" fmla="*/ 32 h 87"/>
                <a:gd name="T80" fmla="*/ 89 w 124"/>
                <a:gd name="T81" fmla="*/ 26 h 87"/>
                <a:gd name="T82" fmla="*/ 92 w 124"/>
                <a:gd name="T83" fmla="*/ 15 h 87"/>
                <a:gd name="T84" fmla="*/ 101 w 124"/>
                <a:gd name="T85" fmla="*/ 10 h 87"/>
                <a:gd name="T86" fmla="*/ 110 w 124"/>
                <a:gd name="T87" fmla="*/ 8 h 87"/>
                <a:gd name="T88" fmla="*/ 40 w 124"/>
                <a:gd name="T89" fmla="*/ 25 h 87"/>
                <a:gd name="T90" fmla="*/ 39 w 124"/>
                <a:gd name="T91" fmla="*/ 32 h 87"/>
                <a:gd name="T92" fmla="*/ 51 w 124"/>
                <a:gd name="T93" fmla="*/ 23 h 87"/>
                <a:gd name="T94" fmla="*/ 49 w 124"/>
                <a:gd name="T95" fmla="*/ 31 h 87"/>
                <a:gd name="T96" fmla="*/ 49 w 124"/>
                <a:gd name="T97" fmla="*/ 23 h 87"/>
                <a:gd name="T98" fmla="*/ 59 w 124"/>
                <a:gd name="T99" fmla="*/ 31 h 87"/>
                <a:gd name="T100" fmla="*/ 59 w 124"/>
                <a:gd name="T101" fmla="*/ 19 h 87"/>
                <a:gd name="T102" fmla="*/ 61 w 124"/>
                <a:gd name="T103" fmla="*/ 20 h 87"/>
                <a:gd name="T104" fmla="*/ 64 w 124"/>
                <a:gd name="T105" fmla="*/ 31 h 87"/>
                <a:gd name="T106" fmla="*/ 66 w 124"/>
                <a:gd name="T107" fmla="*/ 29 h 87"/>
                <a:gd name="T108" fmla="*/ 69 w 124"/>
                <a:gd name="T109" fmla="*/ 16 h 87"/>
                <a:gd name="T110" fmla="*/ 72 w 124"/>
                <a:gd name="T111" fmla="*/ 32 h 87"/>
                <a:gd name="T112" fmla="*/ 77 w 124"/>
                <a:gd name="T113" fmla="*/ 31 h 87"/>
                <a:gd name="T114" fmla="*/ 75 w 124"/>
                <a:gd name="T115" fmla="*/ 20 h 87"/>
                <a:gd name="T116" fmla="*/ 81 w 124"/>
                <a:gd name="T117" fmla="*/ 16 h 87"/>
                <a:gd name="T118" fmla="*/ 77 w 124"/>
                <a:gd name="T119" fmla="*/ 30 h 87"/>
                <a:gd name="T120" fmla="*/ 84 w 124"/>
                <a:gd name="T121" fmla="*/ 20 h 87"/>
                <a:gd name="T122" fmla="*/ 85 w 124"/>
                <a:gd name="T123" fmla="*/ 31 h 87"/>
                <a:gd name="T124" fmla="*/ 82 w 124"/>
                <a:gd name="T125" fmla="*/ 1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4" h="87">
                  <a:moveTo>
                    <a:pt x="122" y="4"/>
                  </a:moveTo>
                  <a:cubicBezTo>
                    <a:pt x="122" y="4"/>
                    <a:pt x="122" y="3"/>
                    <a:pt x="122" y="3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9" y="3"/>
                    <a:pt x="119" y="2"/>
                  </a:cubicBezTo>
                  <a:cubicBezTo>
                    <a:pt x="117" y="2"/>
                    <a:pt x="116" y="2"/>
                    <a:pt x="114" y="2"/>
                  </a:cubicBezTo>
                  <a:cubicBezTo>
                    <a:pt x="105" y="0"/>
                    <a:pt x="95" y="2"/>
                    <a:pt x="92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8"/>
                    <a:pt x="90" y="8"/>
                    <a:pt x="90" y="8"/>
                  </a:cubicBezTo>
                  <a:cubicBezTo>
                    <a:pt x="90" y="7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5"/>
                    <a:pt x="90" y="5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4"/>
                    <a:pt x="88" y="3"/>
                    <a:pt x="88" y="3"/>
                  </a:cubicBezTo>
                  <a:cubicBezTo>
                    <a:pt x="87" y="3"/>
                    <a:pt x="87" y="3"/>
                    <a:pt x="86" y="3"/>
                  </a:cubicBezTo>
                  <a:cubicBezTo>
                    <a:pt x="86" y="3"/>
                    <a:pt x="86" y="3"/>
                    <a:pt x="86" y="2"/>
                  </a:cubicBezTo>
                  <a:cubicBezTo>
                    <a:pt x="86" y="2"/>
                    <a:pt x="85" y="2"/>
                    <a:pt x="85" y="2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4" y="2"/>
                    <a:pt x="83" y="2"/>
                    <a:pt x="82" y="2"/>
                  </a:cubicBezTo>
                  <a:cubicBezTo>
                    <a:pt x="82" y="2"/>
                    <a:pt x="82" y="1"/>
                    <a:pt x="82" y="1"/>
                  </a:cubicBezTo>
                  <a:cubicBezTo>
                    <a:pt x="82" y="1"/>
                    <a:pt x="81" y="1"/>
                    <a:pt x="80" y="1"/>
                  </a:cubicBezTo>
                  <a:cubicBezTo>
                    <a:pt x="80" y="1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2"/>
                    <a:pt x="80" y="1"/>
                    <a:pt x="80" y="1"/>
                  </a:cubicBezTo>
                  <a:cubicBezTo>
                    <a:pt x="79" y="1"/>
                    <a:pt x="74" y="2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2"/>
                    <a:pt x="73" y="2"/>
                    <a:pt x="73" y="2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70" y="4"/>
                    <a:pt x="69" y="5"/>
                    <a:pt x="68" y="6"/>
                  </a:cubicBezTo>
                  <a:cubicBezTo>
                    <a:pt x="68" y="7"/>
                    <a:pt x="68" y="8"/>
                    <a:pt x="68" y="9"/>
                  </a:cubicBezTo>
                  <a:cubicBezTo>
                    <a:pt x="66" y="9"/>
                    <a:pt x="66" y="9"/>
                    <a:pt x="65" y="8"/>
                  </a:cubicBezTo>
                  <a:cubicBezTo>
                    <a:pt x="65" y="8"/>
                    <a:pt x="65" y="8"/>
                    <a:pt x="65" y="7"/>
                  </a:cubicBezTo>
                  <a:cubicBezTo>
                    <a:pt x="64" y="7"/>
                    <a:pt x="63" y="7"/>
                    <a:pt x="62" y="7"/>
                  </a:cubicBezTo>
                  <a:cubicBezTo>
                    <a:pt x="62" y="6"/>
                    <a:pt x="62" y="6"/>
                    <a:pt x="61" y="6"/>
                  </a:cubicBezTo>
                  <a:cubicBezTo>
                    <a:pt x="59" y="6"/>
                    <a:pt x="56" y="6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4"/>
                    <a:pt x="49" y="5"/>
                    <a:pt x="48" y="6"/>
                  </a:cubicBezTo>
                  <a:cubicBezTo>
                    <a:pt x="47" y="6"/>
                    <a:pt x="45" y="6"/>
                    <a:pt x="44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6"/>
                    <a:pt x="43" y="6"/>
                    <a:pt x="42" y="6"/>
                  </a:cubicBezTo>
                  <a:cubicBezTo>
                    <a:pt x="42" y="6"/>
                    <a:pt x="42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0" y="7"/>
                    <a:pt x="39" y="7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35" y="10"/>
                    <a:pt x="34" y="11"/>
                    <a:pt x="33" y="12"/>
                  </a:cubicBezTo>
                  <a:cubicBezTo>
                    <a:pt x="33" y="12"/>
                    <a:pt x="32" y="13"/>
                    <a:pt x="32" y="13"/>
                  </a:cubicBezTo>
                  <a:cubicBezTo>
                    <a:pt x="31" y="15"/>
                    <a:pt x="31" y="17"/>
                    <a:pt x="31" y="19"/>
                  </a:cubicBezTo>
                  <a:cubicBezTo>
                    <a:pt x="30" y="19"/>
                    <a:pt x="30" y="19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7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8" y="18"/>
                    <a:pt x="15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0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7" y="20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5" y="21"/>
                    <a:pt x="4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2" y="23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0" y="27"/>
                    <a:pt x="0" y="27"/>
                    <a:pt x="0" y="30"/>
                  </a:cubicBezTo>
                  <a:cubicBezTo>
                    <a:pt x="0" y="30"/>
                    <a:pt x="0" y="31"/>
                    <a:pt x="0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3"/>
                    <a:pt x="2" y="33"/>
                    <a:pt x="2" y="33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4" y="34"/>
                  </a:cubicBezTo>
                  <a:cubicBezTo>
                    <a:pt x="4" y="35"/>
                    <a:pt x="4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7" y="36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9" y="37"/>
                    <a:pt x="9" y="37"/>
                  </a:cubicBezTo>
                  <a:cubicBezTo>
                    <a:pt x="9" y="37"/>
                    <a:pt x="9" y="37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3" y="38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9" y="40"/>
                    <a:pt x="22" y="41"/>
                    <a:pt x="26" y="41"/>
                  </a:cubicBezTo>
                  <a:cubicBezTo>
                    <a:pt x="28" y="41"/>
                    <a:pt x="30" y="41"/>
                    <a:pt x="32" y="41"/>
                  </a:cubicBezTo>
                  <a:cubicBezTo>
                    <a:pt x="32" y="41"/>
                    <a:pt x="32" y="41"/>
                    <a:pt x="32" y="40"/>
                  </a:cubicBezTo>
                  <a:cubicBezTo>
                    <a:pt x="33" y="40"/>
                    <a:pt x="33" y="40"/>
                    <a:pt x="34" y="40"/>
                  </a:cubicBezTo>
                  <a:cubicBezTo>
                    <a:pt x="35" y="40"/>
                    <a:pt x="34" y="40"/>
                    <a:pt x="35" y="40"/>
                  </a:cubicBezTo>
                  <a:cubicBezTo>
                    <a:pt x="34" y="41"/>
                    <a:pt x="33" y="42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4"/>
                    <a:pt x="34" y="44"/>
                    <a:pt x="34" y="45"/>
                  </a:cubicBezTo>
                  <a:cubicBezTo>
                    <a:pt x="35" y="45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8" y="47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8" y="47"/>
                    <a:pt x="39" y="47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9"/>
                    <a:pt x="40" y="49"/>
                  </a:cubicBezTo>
                  <a:cubicBezTo>
                    <a:pt x="41" y="49"/>
                    <a:pt x="41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49"/>
                    <a:pt x="45" y="49"/>
                    <a:pt x="46" y="49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50"/>
                    <a:pt x="49" y="50"/>
                    <a:pt x="50" y="50"/>
                  </a:cubicBezTo>
                  <a:cubicBezTo>
                    <a:pt x="50" y="50"/>
                    <a:pt x="50" y="50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4" y="50"/>
                    <a:pt x="56" y="50"/>
                  </a:cubicBezTo>
                  <a:cubicBezTo>
                    <a:pt x="58" y="49"/>
                    <a:pt x="60" y="48"/>
                    <a:pt x="62" y="48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50"/>
                    <a:pt x="62" y="51"/>
                    <a:pt x="62" y="52"/>
                  </a:cubicBezTo>
                  <a:cubicBezTo>
                    <a:pt x="62" y="52"/>
                    <a:pt x="63" y="52"/>
                    <a:pt x="63" y="52"/>
                  </a:cubicBezTo>
                  <a:cubicBezTo>
                    <a:pt x="64" y="53"/>
                    <a:pt x="65" y="54"/>
                    <a:pt x="66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7" y="55"/>
                    <a:pt x="67" y="55"/>
                    <a:pt x="67" y="56"/>
                  </a:cubicBezTo>
                  <a:cubicBezTo>
                    <a:pt x="67" y="56"/>
                    <a:pt x="68" y="56"/>
                    <a:pt x="68" y="56"/>
                  </a:cubicBezTo>
                  <a:cubicBezTo>
                    <a:pt x="69" y="56"/>
                    <a:pt x="69" y="57"/>
                    <a:pt x="69" y="57"/>
                  </a:cubicBezTo>
                  <a:cubicBezTo>
                    <a:pt x="69" y="57"/>
                    <a:pt x="69" y="57"/>
                    <a:pt x="70" y="57"/>
                  </a:cubicBezTo>
                  <a:cubicBezTo>
                    <a:pt x="70" y="57"/>
                    <a:pt x="70" y="57"/>
                    <a:pt x="70" y="58"/>
                  </a:cubicBezTo>
                  <a:cubicBezTo>
                    <a:pt x="70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2" y="58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4" y="59"/>
                    <a:pt x="75" y="59"/>
                    <a:pt x="77" y="59"/>
                  </a:cubicBezTo>
                  <a:cubicBezTo>
                    <a:pt x="77" y="60"/>
                    <a:pt x="77" y="60"/>
                    <a:pt x="77" y="60"/>
                  </a:cubicBezTo>
                  <a:cubicBezTo>
                    <a:pt x="77" y="60"/>
                    <a:pt x="78" y="60"/>
                    <a:pt x="78" y="6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9" y="61"/>
                    <a:pt x="83" y="60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5" y="60"/>
                    <a:pt x="86" y="60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8" y="59"/>
                    <a:pt x="89" y="59"/>
                    <a:pt x="89" y="59"/>
                  </a:cubicBezTo>
                  <a:cubicBezTo>
                    <a:pt x="90" y="58"/>
                    <a:pt x="91" y="57"/>
                    <a:pt x="92" y="57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3" y="55"/>
                    <a:pt x="93" y="55"/>
                    <a:pt x="94" y="55"/>
                  </a:cubicBezTo>
                  <a:cubicBezTo>
                    <a:pt x="94" y="55"/>
                    <a:pt x="94" y="54"/>
                    <a:pt x="94" y="54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4" y="54"/>
                    <a:pt x="94" y="53"/>
                    <a:pt x="95" y="53"/>
                  </a:cubicBezTo>
                  <a:cubicBezTo>
                    <a:pt x="95" y="51"/>
                    <a:pt x="95" y="50"/>
                    <a:pt x="95" y="48"/>
                  </a:cubicBezTo>
                  <a:cubicBezTo>
                    <a:pt x="95" y="47"/>
                    <a:pt x="94" y="46"/>
                    <a:pt x="94" y="45"/>
                  </a:cubicBezTo>
                  <a:cubicBezTo>
                    <a:pt x="92" y="44"/>
                    <a:pt x="92" y="43"/>
                    <a:pt x="91" y="42"/>
                  </a:cubicBezTo>
                  <a:cubicBezTo>
                    <a:pt x="91" y="42"/>
                    <a:pt x="90" y="42"/>
                    <a:pt x="90" y="42"/>
                  </a:cubicBezTo>
                  <a:cubicBezTo>
                    <a:pt x="89" y="41"/>
                    <a:pt x="84" y="40"/>
                    <a:pt x="82" y="40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0" y="41"/>
                    <a:pt x="79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9" y="43"/>
                    <a:pt x="78" y="43"/>
                    <a:pt x="78" y="43"/>
                  </a:cubicBezTo>
                  <a:cubicBezTo>
                    <a:pt x="77" y="43"/>
                    <a:pt x="77" y="44"/>
                    <a:pt x="77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7" y="44"/>
                    <a:pt x="77" y="45"/>
                    <a:pt x="77" y="45"/>
                  </a:cubicBezTo>
                  <a:cubicBezTo>
                    <a:pt x="77" y="45"/>
                    <a:pt x="76" y="45"/>
                    <a:pt x="76" y="45"/>
                  </a:cubicBezTo>
                  <a:cubicBezTo>
                    <a:pt x="76" y="46"/>
                    <a:pt x="76" y="48"/>
                    <a:pt x="76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9"/>
                    <a:pt x="76" y="50"/>
                    <a:pt x="76" y="50"/>
                  </a:cubicBezTo>
                  <a:cubicBezTo>
                    <a:pt x="77" y="50"/>
                    <a:pt x="77" y="51"/>
                    <a:pt x="77" y="51"/>
                  </a:cubicBezTo>
                  <a:cubicBezTo>
                    <a:pt x="78" y="52"/>
                    <a:pt x="78" y="52"/>
                    <a:pt x="79" y="53"/>
                  </a:cubicBezTo>
                  <a:cubicBezTo>
                    <a:pt x="80" y="54"/>
                    <a:pt x="82" y="54"/>
                    <a:pt x="84" y="54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4" y="54"/>
                    <a:pt x="85" y="54"/>
                    <a:pt x="85" y="54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5" y="53"/>
                    <a:pt x="85" y="53"/>
                    <a:pt x="86" y="53"/>
                  </a:cubicBezTo>
                  <a:cubicBezTo>
                    <a:pt x="86" y="53"/>
                    <a:pt x="86" y="53"/>
                    <a:pt x="86" y="52"/>
                  </a:cubicBezTo>
                  <a:cubicBezTo>
                    <a:pt x="86" y="52"/>
                    <a:pt x="87" y="52"/>
                    <a:pt x="87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1"/>
                    <a:pt x="88" y="52"/>
                    <a:pt x="88" y="50"/>
                  </a:cubicBezTo>
                  <a:cubicBezTo>
                    <a:pt x="87" y="50"/>
                    <a:pt x="87" y="49"/>
                    <a:pt x="87" y="48"/>
                  </a:cubicBezTo>
                  <a:cubicBezTo>
                    <a:pt x="85" y="48"/>
                    <a:pt x="84" y="48"/>
                    <a:pt x="82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48"/>
                    <a:pt x="81" y="48"/>
                  </a:cubicBezTo>
                  <a:cubicBezTo>
                    <a:pt x="81" y="47"/>
                    <a:pt x="81" y="47"/>
                    <a:pt x="80" y="4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2" y="44"/>
                    <a:pt x="86" y="46"/>
                    <a:pt x="88" y="47"/>
                  </a:cubicBezTo>
                  <a:cubicBezTo>
                    <a:pt x="89" y="49"/>
                    <a:pt x="90" y="48"/>
                    <a:pt x="90" y="52"/>
                  </a:cubicBezTo>
                  <a:cubicBezTo>
                    <a:pt x="89" y="53"/>
                    <a:pt x="89" y="54"/>
                    <a:pt x="88" y="54"/>
                  </a:cubicBezTo>
                  <a:cubicBezTo>
                    <a:pt x="88" y="54"/>
                    <a:pt x="87" y="54"/>
                    <a:pt x="87" y="54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5" y="55"/>
                    <a:pt x="84" y="56"/>
                    <a:pt x="82" y="57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77" y="56"/>
                    <a:pt x="74" y="52"/>
                    <a:pt x="74" y="47"/>
                  </a:cubicBezTo>
                  <a:cubicBezTo>
                    <a:pt x="74" y="45"/>
                    <a:pt x="75" y="44"/>
                    <a:pt x="75" y="43"/>
                  </a:cubicBezTo>
                  <a:cubicBezTo>
                    <a:pt x="75" y="43"/>
                    <a:pt x="76" y="43"/>
                    <a:pt x="76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7" y="41"/>
                    <a:pt x="77" y="41"/>
                  </a:cubicBezTo>
                  <a:cubicBezTo>
                    <a:pt x="77" y="41"/>
                    <a:pt x="77" y="41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0"/>
                    <a:pt x="80" y="40"/>
                    <a:pt x="80" y="40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39"/>
                    <a:pt x="81" y="39"/>
                    <a:pt x="81" y="3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39"/>
                    <a:pt x="81" y="39"/>
                    <a:pt x="82" y="39"/>
                  </a:cubicBezTo>
                  <a:cubicBezTo>
                    <a:pt x="82" y="39"/>
                    <a:pt x="82" y="38"/>
                    <a:pt x="82" y="38"/>
                  </a:cubicBezTo>
                  <a:cubicBezTo>
                    <a:pt x="83" y="38"/>
                    <a:pt x="85" y="39"/>
                    <a:pt x="86" y="39"/>
                  </a:cubicBezTo>
                  <a:cubicBezTo>
                    <a:pt x="87" y="39"/>
                    <a:pt x="88" y="39"/>
                    <a:pt x="89" y="39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9"/>
                    <a:pt x="90" y="39"/>
                    <a:pt x="90" y="39"/>
                  </a:cubicBezTo>
                  <a:cubicBezTo>
                    <a:pt x="90" y="39"/>
                    <a:pt x="90" y="39"/>
                    <a:pt x="90" y="40"/>
                  </a:cubicBezTo>
                  <a:cubicBezTo>
                    <a:pt x="91" y="40"/>
                    <a:pt x="91" y="40"/>
                    <a:pt x="92" y="40"/>
                  </a:cubicBezTo>
                  <a:cubicBezTo>
                    <a:pt x="93" y="41"/>
                    <a:pt x="94" y="42"/>
                    <a:pt x="95" y="43"/>
                  </a:cubicBezTo>
                  <a:cubicBezTo>
                    <a:pt x="95" y="43"/>
                    <a:pt x="95" y="44"/>
                    <a:pt x="96" y="44"/>
                  </a:cubicBezTo>
                  <a:cubicBezTo>
                    <a:pt x="96" y="44"/>
                    <a:pt x="96" y="45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46"/>
                    <a:pt x="96" y="46"/>
                    <a:pt x="96" y="47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7" y="47"/>
                    <a:pt x="97" y="48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50"/>
                    <a:pt x="97" y="51"/>
                    <a:pt x="97" y="52"/>
                  </a:cubicBezTo>
                  <a:cubicBezTo>
                    <a:pt x="97" y="52"/>
                    <a:pt x="97" y="52"/>
                    <a:pt x="96" y="52"/>
                  </a:cubicBezTo>
                  <a:cubicBezTo>
                    <a:pt x="96" y="52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4"/>
                    <a:pt x="96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95" y="56"/>
                    <a:pt x="95" y="56"/>
                    <a:pt x="94" y="56"/>
                  </a:cubicBezTo>
                  <a:cubicBezTo>
                    <a:pt x="94" y="57"/>
                    <a:pt x="94" y="57"/>
                    <a:pt x="94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2" y="59"/>
                    <a:pt x="92" y="59"/>
                    <a:pt x="91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2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4"/>
                    <a:pt x="91" y="65"/>
                    <a:pt x="91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67"/>
                    <a:pt x="91" y="67"/>
                    <a:pt x="91" y="68"/>
                  </a:cubicBezTo>
                  <a:cubicBezTo>
                    <a:pt x="91" y="68"/>
                    <a:pt x="91" y="68"/>
                    <a:pt x="92" y="68"/>
                  </a:cubicBezTo>
                  <a:cubicBezTo>
                    <a:pt x="92" y="68"/>
                    <a:pt x="91" y="68"/>
                    <a:pt x="91" y="68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2" y="69"/>
                  </a:cubicBezTo>
                  <a:cubicBezTo>
                    <a:pt x="92" y="69"/>
                    <a:pt x="92" y="70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2"/>
                    <a:pt x="92" y="72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74"/>
                    <a:pt x="93" y="75"/>
                    <a:pt x="94" y="76"/>
                  </a:cubicBezTo>
                  <a:cubicBezTo>
                    <a:pt x="94" y="76"/>
                    <a:pt x="94" y="77"/>
                    <a:pt x="94" y="77"/>
                  </a:cubicBezTo>
                  <a:cubicBezTo>
                    <a:pt x="94" y="77"/>
                    <a:pt x="94" y="77"/>
                    <a:pt x="94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5" y="78"/>
                    <a:pt x="95" y="79"/>
                    <a:pt x="95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6" y="79"/>
                    <a:pt x="96" y="80"/>
                    <a:pt x="96" y="80"/>
                  </a:cubicBezTo>
                  <a:cubicBezTo>
                    <a:pt x="96" y="80"/>
                    <a:pt x="97" y="80"/>
                    <a:pt x="97" y="80"/>
                  </a:cubicBezTo>
                  <a:cubicBezTo>
                    <a:pt x="97" y="81"/>
                    <a:pt x="98" y="82"/>
                    <a:pt x="9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1" y="83"/>
                  </a:cubicBezTo>
                  <a:cubicBezTo>
                    <a:pt x="101" y="83"/>
                    <a:pt x="101" y="84"/>
                    <a:pt x="101" y="84"/>
                  </a:cubicBezTo>
                  <a:cubicBezTo>
                    <a:pt x="101" y="84"/>
                    <a:pt x="101" y="84"/>
                    <a:pt x="102" y="84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2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5"/>
                  </a:cubicBezTo>
                  <a:cubicBezTo>
                    <a:pt x="103" y="85"/>
                    <a:pt x="104" y="85"/>
                    <a:pt x="104" y="85"/>
                  </a:cubicBezTo>
                  <a:cubicBezTo>
                    <a:pt x="104" y="85"/>
                    <a:pt x="105" y="85"/>
                    <a:pt x="105" y="85"/>
                  </a:cubicBezTo>
                  <a:cubicBezTo>
                    <a:pt x="106" y="86"/>
                    <a:pt x="107" y="86"/>
                    <a:pt x="109" y="87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8" y="86"/>
                    <a:pt x="108" y="86"/>
                    <a:pt x="107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5" y="84"/>
                    <a:pt x="106" y="83"/>
                    <a:pt x="105" y="82"/>
                  </a:cubicBezTo>
                  <a:cubicBezTo>
                    <a:pt x="104" y="81"/>
                    <a:pt x="104" y="81"/>
                    <a:pt x="103" y="81"/>
                  </a:cubicBezTo>
                  <a:cubicBezTo>
                    <a:pt x="103" y="81"/>
                    <a:pt x="103" y="80"/>
                    <a:pt x="103" y="80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3" y="79"/>
                    <a:pt x="103" y="79"/>
                    <a:pt x="103" y="78"/>
                  </a:cubicBezTo>
                  <a:cubicBezTo>
                    <a:pt x="103" y="78"/>
                    <a:pt x="102" y="78"/>
                    <a:pt x="102" y="78"/>
                  </a:cubicBezTo>
                  <a:cubicBezTo>
                    <a:pt x="102" y="78"/>
                    <a:pt x="102" y="78"/>
                    <a:pt x="102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7"/>
                    <a:pt x="102" y="76"/>
                    <a:pt x="102" y="76"/>
                  </a:cubicBezTo>
                  <a:cubicBezTo>
                    <a:pt x="102" y="76"/>
                    <a:pt x="101" y="76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4"/>
                    <a:pt x="101" y="73"/>
                    <a:pt x="101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2"/>
                    <a:pt x="100" y="71"/>
                    <a:pt x="100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0"/>
                    <a:pt x="100" y="69"/>
                    <a:pt x="100" y="68"/>
                  </a:cubicBezTo>
                  <a:cubicBezTo>
                    <a:pt x="100" y="68"/>
                    <a:pt x="100" y="68"/>
                    <a:pt x="99" y="68"/>
                  </a:cubicBezTo>
                  <a:cubicBezTo>
                    <a:pt x="99" y="67"/>
                    <a:pt x="99" y="66"/>
                    <a:pt x="99" y="66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99" y="65"/>
                    <a:pt x="99" y="65"/>
                    <a:pt x="99" y="64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9" y="64"/>
                    <a:pt x="99" y="63"/>
                    <a:pt x="99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9" y="62"/>
                    <a:pt x="99" y="60"/>
                    <a:pt x="99" y="59"/>
                  </a:cubicBezTo>
                  <a:cubicBezTo>
                    <a:pt x="100" y="57"/>
                    <a:pt x="100" y="56"/>
                    <a:pt x="100" y="54"/>
                  </a:cubicBezTo>
                  <a:cubicBezTo>
                    <a:pt x="100" y="54"/>
                    <a:pt x="100" y="54"/>
                    <a:pt x="101" y="54"/>
                  </a:cubicBezTo>
                  <a:cubicBezTo>
                    <a:pt x="101" y="53"/>
                    <a:pt x="101" y="52"/>
                    <a:pt x="101" y="51"/>
                  </a:cubicBezTo>
                  <a:cubicBezTo>
                    <a:pt x="101" y="51"/>
                    <a:pt x="101" y="51"/>
                    <a:pt x="101" y="51"/>
                  </a:cubicBezTo>
                  <a:cubicBezTo>
                    <a:pt x="102" y="50"/>
                    <a:pt x="102" y="49"/>
                    <a:pt x="102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6"/>
                    <a:pt x="103" y="45"/>
                    <a:pt x="103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3"/>
                    <a:pt x="105" y="42"/>
                    <a:pt x="105" y="41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4" y="41"/>
                    <a:pt x="103" y="40"/>
                    <a:pt x="102" y="39"/>
                  </a:cubicBezTo>
                  <a:cubicBezTo>
                    <a:pt x="102" y="39"/>
                    <a:pt x="102" y="39"/>
                    <a:pt x="102" y="38"/>
                  </a:cubicBezTo>
                  <a:cubicBezTo>
                    <a:pt x="102" y="38"/>
                    <a:pt x="102" y="38"/>
                    <a:pt x="101" y="38"/>
                  </a:cubicBezTo>
                  <a:cubicBezTo>
                    <a:pt x="101" y="38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0" y="35"/>
                    <a:pt x="101" y="35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9" y="33"/>
                    <a:pt x="98" y="33"/>
                    <a:pt x="98" y="33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7" y="32"/>
                    <a:pt x="97" y="32"/>
                    <a:pt x="96" y="32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32"/>
                    <a:pt x="96" y="32"/>
                    <a:pt x="95" y="32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5" y="31"/>
                    <a:pt x="94" y="31"/>
                    <a:pt x="94" y="31"/>
                  </a:cubicBezTo>
                  <a:cubicBezTo>
                    <a:pt x="94" y="31"/>
                    <a:pt x="93" y="30"/>
                    <a:pt x="93" y="30"/>
                  </a:cubicBezTo>
                  <a:cubicBezTo>
                    <a:pt x="93" y="30"/>
                    <a:pt x="92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8"/>
                    <a:pt x="90" y="27"/>
                    <a:pt x="89" y="2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4"/>
                    <a:pt x="89" y="24"/>
                    <a:pt x="89" y="23"/>
                  </a:cubicBezTo>
                  <a:cubicBezTo>
                    <a:pt x="89" y="23"/>
                    <a:pt x="88" y="23"/>
                    <a:pt x="88" y="23"/>
                  </a:cubicBezTo>
                  <a:cubicBezTo>
                    <a:pt x="88" y="22"/>
                    <a:pt x="89" y="18"/>
                    <a:pt x="89" y="1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7"/>
                    <a:pt x="90" y="17"/>
                    <a:pt x="90" y="16"/>
                  </a:cubicBezTo>
                  <a:cubicBezTo>
                    <a:pt x="91" y="16"/>
                    <a:pt x="91" y="15"/>
                    <a:pt x="92" y="15"/>
                  </a:cubicBezTo>
                  <a:cubicBezTo>
                    <a:pt x="93" y="14"/>
                    <a:pt x="93" y="13"/>
                    <a:pt x="94" y="13"/>
                  </a:cubicBezTo>
                  <a:cubicBezTo>
                    <a:pt x="94" y="13"/>
                    <a:pt x="95" y="13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7" y="11"/>
                    <a:pt x="97" y="11"/>
                    <a:pt x="98" y="11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9" y="11"/>
                    <a:pt x="99" y="10"/>
                    <a:pt x="99" y="10"/>
                  </a:cubicBezTo>
                  <a:cubicBezTo>
                    <a:pt x="100" y="10"/>
                    <a:pt x="100" y="10"/>
                    <a:pt x="101" y="10"/>
                  </a:cubicBezTo>
                  <a:cubicBezTo>
                    <a:pt x="101" y="10"/>
                    <a:pt x="101" y="10"/>
                    <a:pt x="101" y="9"/>
                  </a:cubicBezTo>
                  <a:cubicBezTo>
                    <a:pt x="102" y="9"/>
                    <a:pt x="102" y="9"/>
                    <a:pt x="103" y="9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3" y="9"/>
                    <a:pt x="103" y="9"/>
                    <a:pt x="104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5" y="9"/>
                    <a:pt x="106" y="9"/>
                    <a:pt x="107" y="9"/>
                  </a:cubicBezTo>
                  <a:cubicBezTo>
                    <a:pt x="107" y="9"/>
                    <a:pt x="107" y="8"/>
                    <a:pt x="107" y="8"/>
                  </a:cubicBezTo>
                  <a:cubicBezTo>
                    <a:pt x="108" y="8"/>
                    <a:pt x="109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3" y="8"/>
                    <a:pt x="116" y="8"/>
                    <a:pt x="120" y="8"/>
                  </a:cubicBezTo>
                  <a:cubicBezTo>
                    <a:pt x="121" y="7"/>
                    <a:pt x="124" y="6"/>
                    <a:pt x="124" y="4"/>
                  </a:cubicBezTo>
                  <a:cubicBezTo>
                    <a:pt x="123" y="4"/>
                    <a:pt x="122" y="4"/>
                    <a:pt x="122" y="4"/>
                  </a:cubicBezTo>
                  <a:close/>
                  <a:moveTo>
                    <a:pt x="43" y="24"/>
                  </a:moveTo>
                  <a:cubicBezTo>
                    <a:pt x="43" y="24"/>
                    <a:pt x="41" y="24"/>
                    <a:pt x="41" y="24"/>
                  </a:cubicBezTo>
                  <a:cubicBezTo>
                    <a:pt x="41" y="25"/>
                    <a:pt x="41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8"/>
                    <a:pt x="41" y="30"/>
                    <a:pt x="41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2"/>
                    <a:pt x="43" y="32"/>
                    <a:pt x="42" y="33"/>
                  </a:cubicBezTo>
                  <a:cubicBezTo>
                    <a:pt x="42" y="34"/>
                    <a:pt x="41" y="34"/>
                    <a:pt x="41" y="34"/>
                  </a:cubicBezTo>
                  <a:cubicBezTo>
                    <a:pt x="41" y="33"/>
                    <a:pt x="40" y="33"/>
                    <a:pt x="40" y="32"/>
                  </a:cubicBezTo>
                  <a:cubicBezTo>
                    <a:pt x="40" y="32"/>
                    <a:pt x="39" y="32"/>
                    <a:pt x="39" y="32"/>
                  </a:cubicBezTo>
                  <a:cubicBezTo>
                    <a:pt x="39" y="30"/>
                    <a:pt x="37" y="29"/>
                    <a:pt x="38" y="26"/>
                  </a:cubicBezTo>
                  <a:cubicBezTo>
                    <a:pt x="38" y="26"/>
                    <a:pt x="38" y="25"/>
                    <a:pt x="38" y="25"/>
                  </a:cubicBezTo>
                  <a:cubicBezTo>
                    <a:pt x="39" y="24"/>
                    <a:pt x="40" y="23"/>
                    <a:pt x="40" y="23"/>
                  </a:cubicBezTo>
                  <a:cubicBezTo>
                    <a:pt x="41" y="23"/>
                    <a:pt x="42" y="23"/>
                    <a:pt x="43" y="23"/>
                  </a:cubicBezTo>
                  <a:cubicBezTo>
                    <a:pt x="43" y="23"/>
                    <a:pt x="43" y="23"/>
                    <a:pt x="43" y="24"/>
                  </a:cubicBezTo>
                  <a:close/>
                  <a:moveTo>
                    <a:pt x="53" y="22"/>
                  </a:move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3"/>
                    <a:pt x="51" y="23"/>
                  </a:cubicBezTo>
                  <a:cubicBezTo>
                    <a:pt x="51" y="23"/>
                    <a:pt x="51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5"/>
                  </a:cubicBezTo>
                  <a:cubicBezTo>
                    <a:pt x="49" y="26"/>
                    <a:pt x="50" y="30"/>
                    <a:pt x="52" y="31"/>
                  </a:cubicBezTo>
                  <a:cubicBezTo>
                    <a:pt x="52" y="31"/>
                    <a:pt x="52" y="31"/>
                    <a:pt x="53" y="31"/>
                  </a:cubicBezTo>
                  <a:cubicBezTo>
                    <a:pt x="53" y="31"/>
                    <a:pt x="53" y="32"/>
                    <a:pt x="53" y="33"/>
                  </a:cubicBezTo>
                  <a:cubicBezTo>
                    <a:pt x="51" y="33"/>
                    <a:pt x="52" y="33"/>
                    <a:pt x="50" y="33"/>
                  </a:cubicBezTo>
                  <a:cubicBezTo>
                    <a:pt x="50" y="31"/>
                    <a:pt x="50" y="32"/>
                    <a:pt x="49" y="31"/>
                  </a:cubicBezTo>
                  <a:cubicBezTo>
                    <a:pt x="49" y="31"/>
                    <a:pt x="49" y="31"/>
                    <a:pt x="49" y="30"/>
                  </a:cubicBezTo>
                  <a:cubicBezTo>
                    <a:pt x="49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7"/>
                    <a:pt x="48" y="26"/>
                    <a:pt x="48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4"/>
                    <a:pt x="48" y="23"/>
                    <a:pt x="48" y="23"/>
                  </a:cubicBezTo>
                  <a:cubicBezTo>
                    <a:pt x="48" y="23"/>
                    <a:pt x="49" y="23"/>
                    <a:pt x="49" y="23"/>
                  </a:cubicBezTo>
                  <a:cubicBezTo>
                    <a:pt x="49" y="23"/>
                    <a:pt x="49" y="22"/>
                    <a:pt x="49" y="22"/>
                  </a:cubicBezTo>
                  <a:cubicBezTo>
                    <a:pt x="51" y="21"/>
                    <a:pt x="51" y="21"/>
                    <a:pt x="53" y="21"/>
                  </a:cubicBezTo>
                  <a:cubicBezTo>
                    <a:pt x="54" y="22"/>
                    <a:pt x="53" y="21"/>
                    <a:pt x="54" y="21"/>
                  </a:cubicBezTo>
                  <a:cubicBezTo>
                    <a:pt x="53" y="22"/>
                    <a:pt x="54" y="22"/>
                    <a:pt x="53" y="22"/>
                  </a:cubicBezTo>
                  <a:close/>
                  <a:moveTo>
                    <a:pt x="63" y="33"/>
                  </a:moveTo>
                  <a:cubicBezTo>
                    <a:pt x="63" y="33"/>
                    <a:pt x="62" y="33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2"/>
                    <a:pt x="59" y="31"/>
                    <a:pt x="59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7" y="29"/>
                    <a:pt x="58" y="28"/>
                    <a:pt x="57" y="28"/>
                  </a:cubicBezTo>
                  <a:cubicBezTo>
                    <a:pt x="57" y="26"/>
                    <a:pt x="57" y="25"/>
                    <a:pt x="56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2"/>
                    <a:pt x="57" y="22"/>
                    <a:pt x="57" y="21"/>
                  </a:cubicBezTo>
                  <a:cubicBezTo>
                    <a:pt x="58" y="21"/>
                    <a:pt x="58" y="20"/>
                    <a:pt x="59" y="20"/>
                  </a:cubicBezTo>
                  <a:cubicBezTo>
                    <a:pt x="59" y="20"/>
                    <a:pt x="59" y="20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2" y="18"/>
                    <a:pt x="62" y="18"/>
                    <a:pt x="62" y="19"/>
                  </a:cubicBezTo>
                  <a:cubicBezTo>
                    <a:pt x="62" y="19"/>
                    <a:pt x="63" y="19"/>
                    <a:pt x="63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1"/>
                  </a:cubicBezTo>
                  <a:cubicBezTo>
                    <a:pt x="61" y="21"/>
                    <a:pt x="60" y="21"/>
                    <a:pt x="60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1"/>
                    <a:pt x="59" y="22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23"/>
                    <a:pt x="59" y="22"/>
                    <a:pt x="59" y="23"/>
                  </a:cubicBezTo>
                  <a:cubicBezTo>
                    <a:pt x="58" y="26"/>
                    <a:pt x="59" y="27"/>
                    <a:pt x="60" y="29"/>
                  </a:cubicBezTo>
                  <a:cubicBezTo>
                    <a:pt x="61" y="30"/>
                    <a:pt x="63" y="31"/>
                    <a:pt x="64" y="31"/>
                  </a:cubicBezTo>
                  <a:cubicBezTo>
                    <a:pt x="64" y="32"/>
                    <a:pt x="64" y="32"/>
                    <a:pt x="63" y="33"/>
                  </a:cubicBezTo>
                  <a:close/>
                  <a:moveTo>
                    <a:pt x="72" y="33"/>
                  </a:moveTo>
                  <a:cubicBezTo>
                    <a:pt x="71" y="33"/>
                    <a:pt x="71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67" y="32"/>
                    <a:pt x="67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6" y="30"/>
                    <a:pt x="66" y="30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8"/>
                    <a:pt x="66" y="28"/>
                    <a:pt x="66" y="27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65" y="27"/>
                    <a:pt x="65" y="26"/>
                    <a:pt x="65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4" y="24"/>
                    <a:pt x="65" y="21"/>
                    <a:pt x="66" y="19"/>
                  </a:cubicBezTo>
                  <a:cubicBezTo>
                    <a:pt x="67" y="19"/>
                    <a:pt x="67" y="18"/>
                    <a:pt x="68" y="17"/>
                  </a:cubicBezTo>
                  <a:cubicBezTo>
                    <a:pt x="68" y="17"/>
                    <a:pt x="69" y="17"/>
                    <a:pt x="69" y="16"/>
                  </a:cubicBezTo>
                  <a:cubicBezTo>
                    <a:pt x="70" y="16"/>
                    <a:pt x="71" y="16"/>
                    <a:pt x="71" y="16"/>
                  </a:cubicBezTo>
                  <a:cubicBezTo>
                    <a:pt x="71" y="18"/>
                    <a:pt x="69" y="18"/>
                    <a:pt x="68" y="19"/>
                  </a:cubicBezTo>
                  <a:cubicBezTo>
                    <a:pt x="68" y="20"/>
                    <a:pt x="68" y="20"/>
                    <a:pt x="67" y="21"/>
                  </a:cubicBezTo>
                  <a:cubicBezTo>
                    <a:pt x="67" y="23"/>
                    <a:pt x="66" y="26"/>
                    <a:pt x="68" y="28"/>
                  </a:cubicBezTo>
                  <a:cubicBezTo>
                    <a:pt x="68" y="29"/>
                    <a:pt x="69" y="29"/>
                    <a:pt x="70" y="30"/>
                  </a:cubicBezTo>
                  <a:cubicBezTo>
                    <a:pt x="70" y="30"/>
                    <a:pt x="70" y="31"/>
                    <a:pt x="70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2" y="31"/>
                    <a:pt x="72" y="31"/>
                    <a:pt x="72" y="32"/>
                  </a:cubicBezTo>
                  <a:cubicBezTo>
                    <a:pt x="72" y="32"/>
                    <a:pt x="72" y="33"/>
                    <a:pt x="72" y="33"/>
                  </a:cubicBezTo>
                  <a:close/>
                  <a:moveTo>
                    <a:pt x="81" y="34"/>
                  </a:moveTo>
                  <a:cubicBezTo>
                    <a:pt x="80" y="34"/>
                    <a:pt x="80" y="34"/>
                    <a:pt x="79" y="34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8" y="34"/>
                    <a:pt x="78" y="34"/>
                    <a:pt x="78" y="33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8" y="33"/>
                    <a:pt x="78" y="32"/>
                    <a:pt x="78" y="32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5" y="30"/>
                    <a:pt x="74" y="29"/>
                    <a:pt x="74" y="28"/>
                  </a:cubicBezTo>
                  <a:cubicBezTo>
                    <a:pt x="74" y="26"/>
                    <a:pt x="74" y="24"/>
                    <a:pt x="73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5" y="20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75" y="18"/>
                    <a:pt x="75" y="18"/>
                    <a:pt x="75" y="17"/>
                  </a:cubicBezTo>
                  <a:cubicBezTo>
                    <a:pt x="77" y="16"/>
                    <a:pt x="78" y="16"/>
                    <a:pt x="79" y="15"/>
                  </a:cubicBezTo>
                  <a:cubicBezTo>
                    <a:pt x="79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4"/>
                  </a:cubicBezTo>
                  <a:cubicBezTo>
                    <a:pt x="80" y="15"/>
                    <a:pt x="81" y="15"/>
                    <a:pt x="81" y="15"/>
                  </a:cubicBezTo>
                  <a:cubicBezTo>
                    <a:pt x="81" y="15"/>
                    <a:pt x="81" y="16"/>
                    <a:pt x="81" y="16"/>
                  </a:cubicBezTo>
                  <a:cubicBezTo>
                    <a:pt x="80" y="16"/>
                    <a:pt x="79" y="17"/>
                    <a:pt x="78" y="18"/>
                  </a:cubicBezTo>
                  <a:cubicBezTo>
                    <a:pt x="77" y="18"/>
                    <a:pt x="77" y="19"/>
                    <a:pt x="77" y="19"/>
                  </a:cubicBezTo>
                  <a:cubicBezTo>
                    <a:pt x="77" y="20"/>
                    <a:pt x="77" y="20"/>
                    <a:pt x="76" y="20"/>
                  </a:cubicBezTo>
                  <a:cubicBezTo>
                    <a:pt x="76" y="20"/>
                    <a:pt x="76" y="21"/>
                    <a:pt x="76" y="22"/>
                  </a:cubicBezTo>
                  <a:cubicBezTo>
                    <a:pt x="76" y="22"/>
                    <a:pt x="76" y="22"/>
                    <a:pt x="75" y="22"/>
                  </a:cubicBezTo>
                  <a:cubicBezTo>
                    <a:pt x="75" y="24"/>
                    <a:pt x="76" y="27"/>
                    <a:pt x="76" y="28"/>
                  </a:cubicBezTo>
                  <a:cubicBezTo>
                    <a:pt x="76" y="28"/>
                    <a:pt x="77" y="29"/>
                    <a:pt x="77" y="29"/>
                  </a:cubicBezTo>
                  <a:cubicBezTo>
                    <a:pt x="77" y="29"/>
                    <a:pt x="77" y="29"/>
                    <a:pt x="77" y="30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78" y="31"/>
                    <a:pt x="79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80" y="31"/>
                    <a:pt x="80" y="32"/>
                    <a:pt x="81" y="32"/>
                  </a:cubicBezTo>
                  <a:cubicBezTo>
                    <a:pt x="81" y="32"/>
                    <a:pt x="81" y="33"/>
                    <a:pt x="81" y="34"/>
                  </a:cubicBezTo>
                  <a:close/>
                  <a:moveTo>
                    <a:pt x="88" y="15"/>
                  </a:moveTo>
                  <a:cubicBezTo>
                    <a:pt x="88" y="15"/>
                    <a:pt x="87" y="15"/>
                    <a:pt x="87" y="15"/>
                  </a:cubicBezTo>
                  <a:cubicBezTo>
                    <a:pt x="86" y="17"/>
                    <a:pt x="84" y="17"/>
                    <a:pt x="84" y="20"/>
                  </a:cubicBezTo>
                  <a:cubicBezTo>
                    <a:pt x="83" y="22"/>
                    <a:pt x="84" y="28"/>
                    <a:pt x="85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30"/>
                    <a:pt x="87" y="30"/>
                    <a:pt x="87" y="31"/>
                  </a:cubicBezTo>
                  <a:cubicBezTo>
                    <a:pt x="87" y="31"/>
                    <a:pt x="88" y="31"/>
                    <a:pt x="88" y="31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89" y="32"/>
                    <a:pt x="89" y="31"/>
                    <a:pt x="89" y="33"/>
                  </a:cubicBezTo>
                  <a:cubicBezTo>
                    <a:pt x="88" y="33"/>
                    <a:pt x="88" y="33"/>
                    <a:pt x="87" y="33"/>
                  </a:cubicBezTo>
                  <a:cubicBezTo>
                    <a:pt x="87" y="32"/>
                    <a:pt x="86" y="32"/>
                    <a:pt x="85" y="31"/>
                  </a:cubicBezTo>
                  <a:cubicBezTo>
                    <a:pt x="84" y="30"/>
                    <a:pt x="83" y="29"/>
                    <a:pt x="82" y="28"/>
                  </a:cubicBezTo>
                  <a:cubicBezTo>
                    <a:pt x="82" y="26"/>
                    <a:pt x="81" y="24"/>
                    <a:pt x="81" y="22"/>
                  </a:cubicBezTo>
                  <a:cubicBezTo>
                    <a:pt x="81" y="22"/>
                    <a:pt x="81" y="22"/>
                    <a:pt x="82" y="22"/>
                  </a:cubicBezTo>
                  <a:cubicBezTo>
                    <a:pt x="82" y="22"/>
                    <a:pt x="82" y="21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0"/>
                    <a:pt x="82" y="20"/>
                    <a:pt x="82" y="19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9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4" y="16"/>
                    <a:pt x="84" y="15"/>
                    <a:pt x="86" y="1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7" y="14"/>
                    <a:pt x="87" y="14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4"/>
                    <a:pt x="88" y="15"/>
                    <a:pt x="8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254"/>
            <p:cNvSpPr/>
            <p:nvPr/>
          </p:nvSpPr>
          <p:spPr bwMode="auto">
            <a:xfrm>
              <a:off x="3960813" y="3359151"/>
              <a:ext cx="93663" cy="55563"/>
            </a:xfrm>
            <a:custGeom>
              <a:avLst/>
              <a:gdLst>
                <a:gd name="T0" fmla="*/ 5 w 22"/>
                <a:gd name="T1" fmla="*/ 13 h 13"/>
                <a:gd name="T2" fmla="*/ 22 w 22"/>
                <a:gd name="T3" fmla="*/ 9 h 13"/>
                <a:gd name="T4" fmla="*/ 22 w 22"/>
                <a:gd name="T5" fmla="*/ 6 h 13"/>
                <a:gd name="T6" fmla="*/ 22 w 22"/>
                <a:gd name="T7" fmla="*/ 6 h 13"/>
                <a:gd name="T8" fmla="*/ 16 w 22"/>
                <a:gd name="T9" fmla="*/ 1 h 13"/>
                <a:gd name="T10" fmla="*/ 12 w 22"/>
                <a:gd name="T11" fmla="*/ 1 h 13"/>
                <a:gd name="T12" fmla="*/ 12 w 22"/>
                <a:gd name="T13" fmla="*/ 1 h 13"/>
                <a:gd name="T14" fmla="*/ 7 w 22"/>
                <a:gd name="T15" fmla="*/ 1 h 13"/>
                <a:gd name="T16" fmla="*/ 7 w 22"/>
                <a:gd name="T17" fmla="*/ 1 h 13"/>
                <a:gd name="T18" fmla="*/ 5 w 22"/>
                <a:gd name="T19" fmla="*/ 1 h 13"/>
                <a:gd name="T20" fmla="*/ 5 w 22"/>
                <a:gd name="T21" fmla="*/ 1 h 13"/>
                <a:gd name="T22" fmla="*/ 5 w 22"/>
                <a:gd name="T23" fmla="*/ 1 h 13"/>
                <a:gd name="T24" fmla="*/ 0 w 22"/>
                <a:gd name="T25" fmla="*/ 1 h 13"/>
                <a:gd name="T26" fmla="*/ 0 w 22"/>
                <a:gd name="T27" fmla="*/ 2 h 13"/>
                <a:gd name="T28" fmla="*/ 2 w 22"/>
                <a:gd name="T29" fmla="*/ 3 h 13"/>
                <a:gd name="T30" fmla="*/ 2 w 22"/>
                <a:gd name="T31" fmla="*/ 4 h 13"/>
                <a:gd name="T32" fmla="*/ 4 w 22"/>
                <a:gd name="T33" fmla="*/ 4 h 13"/>
                <a:gd name="T34" fmla="*/ 4 w 22"/>
                <a:gd name="T35" fmla="*/ 5 h 13"/>
                <a:gd name="T36" fmla="*/ 5 w 22"/>
                <a:gd name="T37" fmla="*/ 6 h 13"/>
                <a:gd name="T38" fmla="*/ 5 w 22"/>
                <a:gd name="T39" fmla="*/ 8 h 13"/>
                <a:gd name="T40" fmla="*/ 5 w 22"/>
                <a:gd name="T41" fmla="*/ 9 h 13"/>
                <a:gd name="T42" fmla="*/ 5 w 22"/>
                <a:gd name="T43" fmla="*/ 9 h 13"/>
                <a:gd name="T44" fmla="*/ 5 w 22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" h="13">
                  <a:moveTo>
                    <a:pt x="5" y="13"/>
                  </a:moveTo>
                  <a:cubicBezTo>
                    <a:pt x="10" y="13"/>
                    <a:pt x="21" y="12"/>
                    <a:pt x="22" y="9"/>
                  </a:cubicBezTo>
                  <a:cubicBezTo>
                    <a:pt x="22" y="8"/>
                    <a:pt x="22" y="7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4"/>
                    <a:pt x="18" y="3"/>
                    <a:pt x="16" y="1"/>
                  </a:cubicBezTo>
                  <a:cubicBezTo>
                    <a:pt x="15" y="1"/>
                    <a:pt x="14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9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2"/>
                    <a:pt x="0" y="1"/>
                    <a:pt x="0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8"/>
                    <a:pt x="6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2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255"/>
            <p:cNvSpPr>
              <a:spLocks noEditPoints="1"/>
            </p:cNvSpPr>
            <p:nvPr/>
          </p:nvSpPr>
          <p:spPr bwMode="auto">
            <a:xfrm>
              <a:off x="3273425" y="3235326"/>
              <a:ext cx="577850" cy="265113"/>
            </a:xfrm>
            <a:custGeom>
              <a:avLst/>
              <a:gdLst>
                <a:gd name="T0" fmla="*/ 130 w 136"/>
                <a:gd name="T1" fmla="*/ 33 h 62"/>
                <a:gd name="T2" fmla="*/ 115 w 136"/>
                <a:gd name="T3" fmla="*/ 32 h 62"/>
                <a:gd name="T4" fmla="*/ 107 w 136"/>
                <a:gd name="T5" fmla="*/ 28 h 62"/>
                <a:gd name="T6" fmla="*/ 99 w 136"/>
                <a:gd name="T7" fmla="*/ 20 h 62"/>
                <a:gd name="T8" fmla="*/ 76 w 136"/>
                <a:gd name="T9" fmla="*/ 18 h 62"/>
                <a:gd name="T10" fmla="*/ 72 w 136"/>
                <a:gd name="T11" fmla="*/ 10 h 62"/>
                <a:gd name="T12" fmla="*/ 60 w 136"/>
                <a:gd name="T13" fmla="*/ 7 h 62"/>
                <a:gd name="T14" fmla="*/ 46 w 136"/>
                <a:gd name="T15" fmla="*/ 8 h 62"/>
                <a:gd name="T16" fmla="*/ 42 w 136"/>
                <a:gd name="T17" fmla="*/ 2 h 62"/>
                <a:gd name="T18" fmla="*/ 25 w 136"/>
                <a:gd name="T19" fmla="*/ 2 h 62"/>
                <a:gd name="T20" fmla="*/ 21 w 136"/>
                <a:gd name="T21" fmla="*/ 12 h 62"/>
                <a:gd name="T22" fmla="*/ 11 w 136"/>
                <a:gd name="T23" fmla="*/ 14 h 62"/>
                <a:gd name="T24" fmla="*/ 2 w 136"/>
                <a:gd name="T25" fmla="*/ 13 h 62"/>
                <a:gd name="T26" fmla="*/ 4 w 136"/>
                <a:gd name="T27" fmla="*/ 16 h 62"/>
                <a:gd name="T28" fmla="*/ 7 w 136"/>
                <a:gd name="T29" fmla="*/ 30 h 62"/>
                <a:gd name="T30" fmla="*/ 23 w 136"/>
                <a:gd name="T31" fmla="*/ 35 h 62"/>
                <a:gd name="T32" fmla="*/ 37 w 136"/>
                <a:gd name="T33" fmla="*/ 37 h 62"/>
                <a:gd name="T34" fmla="*/ 37 w 136"/>
                <a:gd name="T35" fmla="*/ 48 h 62"/>
                <a:gd name="T36" fmla="*/ 25 w 136"/>
                <a:gd name="T37" fmla="*/ 53 h 62"/>
                <a:gd name="T38" fmla="*/ 25 w 136"/>
                <a:gd name="T39" fmla="*/ 45 h 62"/>
                <a:gd name="T40" fmla="*/ 30 w 136"/>
                <a:gd name="T41" fmla="*/ 51 h 62"/>
                <a:gd name="T42" fmla="*/ 36 w 136"/>
                <a:gd name="T43" fmla="*/ 46 h 62"/>
                <a:gd name="T44" fmla="*/ 36 w 136"/>
                <a:gd name="T45" fmla="*/ 42 h 62"/>
                <a:gd name="T46" fmla="*/ 25 w 136"/>
                <a:gd name="T47" fmla="*/ 36 h 62"/>
                <a:gd name="T48" fmla="*/ 18 w 136"/>
                <a:gd name="T49" fmla="*/ 40 h 62"/>
                <a:gd name="T50" fmla="*/ 17 w 136"/>
                <a:gd name="T51" fmla="*/ 54 h 62"/>
                <a:gd name="T52" fmla="*/ 22 w 136"/>
                <a:gd name="T53" fmla="*/ 58 h 62"/>
                <a:gd name="T54" fmla="*/ 36 w 136"/>
                <a:gd name="T55" fmla="*/ 59 h 62"/>
                <a:gd name="T56" fmla="*/ 41 w 136"/>
                <a:gd name="T57" fmla="*/ 56 h 62"/>
                <a:gd name="T58" fmla="*/ 46 w 136"/>
                <a:gd name="T59" fmla="*/ 60 h 62"/>
                <a:gd name="T60" fmla="*/ 58 w 136"/>
                <a:gd name="T61" fmla="*/ 61 h 62"/>
                <a:gd name="T62" fmla="*/ 64 w 136"/>
                <a:gd name="T63" fmla="*/ 56 h 62"/>
                <a:gd name="T64" fmla="*/ 70 w 136"/>
                <a:gd name="T65" fmla="*/ 58 h 62"/>
                <a:gd name="T66" fmla="*/ 76 w 136"/>
                <a:gd name="T67" fmla="*/ 60 h 62"/>
                <a:gd name="T68" fmla="*/ 94 w 136"/>
                <a:gd name="T69" fmla="*/ 59 h 62"/>
                <a:gd name="T70" fmla="*/ 100 w 136"/>
                <a:gd name="T71" fmla="*/ 56 h 62"/>
                <a:gd name="T72" fmla="*/ 103 w 136"/>
                <a:gd name="T73" fmla="*/ 52 h 62"/>
                <a:gd name="T74" fmla="*/ 118 w 136"/>
                <a:gd name="T75" fmla="*/ 51 h 62"/>
                <a:gd name="T76" fmla="*/ 127 w 136"/>
                <a:gd name="T77" fmla="*/ 49 h 62"/>
                <a:gd name="T78" fmla="*/ 44 w 136"/>
                <a:gd name="T79" fmla="*/ 45 h 62"/>
                <a:gd name="T80" fmla="*/ 42 w 136"/>
                <a:gd name="T81" fmla="*/ 46 h 62"/>
                <a:gd name="T82" fmla="*/ 42 w 136"/>
                <a:gd name="T83" fmla="*/ 38 h 62"/>
                <a:gd name="T84" fmla="*/ 35 w 136"/>
                <a:gd name="T85" fmla="*/ 30 h 62"/>
                <a:gd name="T86" fmla="*/ 45 w 136"/>
                <a:gd name="T87" fmla="*/ 42 h 62"/>
                <a:gd name="T88" fmla="*/ 48 w 136"/>
                <a:gd name="T89" fmla="*/ 37 h 62"/>
                <a:gd name="T90" fmla="*/ 45 w 136"/>
                <a:gd name="T91" fmla="*/ 30 h 62"/>
                <a:gd name="T92" fmla="*/ 57 w 136"/>
                <a:gd name="T93" fmla="*/ 43 h 62"/>
                <a:gd name="T94" fmla="*/ 55 w 136"/>
                <a:gd name="T95" fmla="*/ 44 h 62"/>
                <a:gd name="T96" fmla="*/ 56 w 136"/>
                <a:gd name="T97" fmla="*/ 36 h 62"/>
                <a:gd name="T98" fmla="*/ 51 w 136"/>
                <a:gd name="T99" fmla="*/ 31 h 62"/>
                <a:gd name="T100" fmla="*/ 64 w 136"/>
                <a:gd name="T101" fmla="*/ 44 h 62"/>
                <a:gd name="T102" fmla="*/ 63 w 136"/>
                <a:gd name="T103" fmla="*/ 40 h 62"/>
                <a:gd name="T104" fmla="*/ 62 w 136"/>
                <a:gd name="T105" fmla="*/ 31 h 62"/>
                <a:gd name="T106" fmla="*/ 72 w 136"/>
                <a:gd name="T107" fmla="*/ 43 h 62"/>
                <a:gd name="T108" fmla="*/ 68 w 136"/>
                <a:gd name="T109" fmla="*/ 31 h 62"/>
                <a:gd name="T110" fmla="*/ 80 w 136"/>
                <a:gd name="T111" fmla="*/ 41 h 62"/>
                <a:gd name="T112" fmla="*/ 79 w 136"/>
                <a:gd name="T113" fmla="*/ 36 h 62"/>
                <a:gd name="T114" fmla="*/ 90 w 136"/>
                <a:gd name="T115" fmla="*/ 38 h 62"/>
                <a:gd name="T116" fmla="*/ 87 w 136"/>
                <a:gd name="T117" fmla="*/ 39 h 62"/>
                <a:gd name="T118" fmla="*/ 90 w 136"/>
                <a:gd name="T119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" h="62">
                  <a:moveTo>
                    <a:pt x="136" y="39"/>
                  </a:moveTo>
                  <a:cubicBezTo>
                    <a:pt x="135" y="39"/>
                    <a:pt x="135" y="38"/>
                    <a:pt x="135" y="37"/>
                  </a:cubicBezTo>
                  <a:cubicBezTo>
                    <a:pt x="135" y="37"/>
                    <a:pt x="135" y="37"/>
                    <a:pt x="134" y="37"/>
                  </a:cubicBezTo>
                  <a:cubicBezTo>
                    <a:pt x="134" y="37"/>
                    <a:pt x="134" y="36"/>
                    <a:pt x="134" y="36"/>
                  </a:cubicBezTo>
                  <a:cubicBezTo>
                    <a:pt x="134" y="35"/>
                    <a:pt x="133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1" y="35"/>
                    <a:pt x="131" y="35"/>
                  </a:cubicBezTo>
                  <a:cubicBezTo>
                    <a:pt x="131" y="34"/>
                    <a:pt x="131" y="34"/>
                    <a:pt x="130" y="33"/>
                  </a:cubicBezTo>
                  <a:cubicBezTo>
                    <a:pt x="128" y="32"/>
                    <a:pt x="125" y="33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2" y="32"/>
                    <a:pt x="122" y="33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0" y="32"/>
                    <a:pt x="119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7" y="32"/>
                    <a:pt x="116" y="32"/>
                    <a:pt x="115" y="32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2"/>
                    <a:pt x="114" y="32"/>
                    <a:pt x="113" y="32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2" y="32"/>
                    <a:pt x="109" y="31"/>
                    <a:pt x="108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7" y="32"/>
                    <a:pt x="106" y="32"/>
                    <a:pt x="105" y="32"/>
                  </a:cubicBezTo>
                  <a:cubicBezTo>
                    <a:pt x="105" y="32"/>
                    <a:pt x="104" y="32"/>
                    <a:pt x="104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6" y="30"/>
                    <a:pt x="107" y="30"/>
                    <a:pt x="107" y="28"/>
                  </a:cubicBezTo>
                  <a:cubicBezTo>
                    <a:pt x="107" y="28"/>
                    <a:pt x="107" y="28"/>
                    <a:pt x="108" y="28"/>
                  </a:cubicBezTo>
                  <a:cubicBezTo>
                    <a:pt x="107" y="27"/>
                    <a:pt x="107" y="26"/>
                    <a:pt x="107" y="25"/>
                  </a:cubicBezTo>
                  <a:cubicBezTo>
                    <a:pt x="106" y="24"/>
                    <a:pt x="105" y="24"/>
                    <a:pt x="105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3" y="23"/>
                    <a:pt x="102" y="22"/>
                    <a:pt x="101" y="22"/>
                  </a:cubicBezTo>
                  <a:cubicBezTo>
                    <a:pt x="101" y="22"/>
                    <a:pt x="101" y="21"/>
                    <a:pt x="101" y="21"/>
                  </a:cubicBezTo>
                  <a:cubicBezTo>
                    <a:pt x="100" y="21"/>
                    <a:pt x="100" y="21"/>
                    <a:pt x="99" y="21"/>
                  </a:cubicBezTo>
                  <a:cubicBezTo>
                    <a:pt x="99" y="21"/>
                    <a:pt x="99" y="21"/>
                    <a:pt x="99" y="20"/>
                  </a:cubicBezTo>
                  <a:cubicBezTo>
                    <a:pt x="99" y="20"/>
                    <a:pt x="98" y="20"/>
                    <a:pt x="98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19"/>
                    <a:pt x="97" y="19"/>
                  </a:cubicBezTo>
                  <a:cubicBezTo>
                    <a:pt x="94" y="19"/>
                    <a:pt x="92" y="19"/>
                    <a:pt x="89" y="19"/>
                  </a:cubicBezTo>
                  <a:cubicBezTo>
                    <a:pt x="86" y="19"/>
                    <a:pt x="83" y="18"/>
                    <a:pt x="81" y="18"/>
                  </a:cubicBezTo>
                  <a:cubicBezTo>
                    <a:pt x="79" y="18"/>
                    <a:pt x="77" y="18"/>
                    <a:pt x="76" y="19"/>
                  </a:cubicBezTo>
                  <a:cubicBezTo>
                    <a:pt x="76" y="19"/>
                    <a:pt x="76" y="19"/>
                    <a:pt x="76" y="18"/>
                  </a:cubicBezTo>
                  <a:cubicBezTo>
                    <a:pt x="76" y="18"/>
                    <a:pt x="76" y="18"/>
                    <a:pt x="75" y="18"/>
                  </a:cubicBezTo>
                  <a:cubicBezTo>
                    <a:pt x="75" y="18"/>
                    <a:pt x="75" y="18"/>
                    <a:pt x="75" y="17"/>
                  </a:cubicBezTo>
                  <a:cubicBezTo>
                    <a:pt x="76" y="16"/>
                    <a:pt x="76" y="15"/>
                    <a:pt x="76" y="13"/>
                  </a:cubicBezTo>
                  <a:cubicBezTo>
                    <a:pt x="75" y="13"/>
                    <a:pt x="76" y="13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0"/>
                    <a:pt x="73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9"/>
                  </a:cubicBezTo>
                  <a:cubicBezTo>
                    <a:pt x="71" y="9"/>
                    <a:pt x="71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69" y="9"/>
                    <a:pt x="69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9" y="9"/>
                    <a:pt x="68" y="9"/>
                    <a:pt x="68" y="9"/>
                  </a:cubicBezTo>
                  <a:cubicBezTo>
                    <a:pt x="66" y="8"/>
                    <a:pt x="63" y="7"/>
                    <a:pt x="60" y="7"/>
                  </a:cubicBezTo>
                  <a:cubicBezTo>
                    <a:pt x="60" y="7"/>
                    <a:pt x="60" y="8"/>
                    <a:pt x="60" y="8"/>
                  </a:cubicBezTo>
                  <a:cubicBezTo>
                    <a:pt x="60" y="8"/>
                    <a:pt x="59" y="7"/>
                    <a:pt x="59" y="7"/>
                  </a:cubicBezTo>
                  <a:cubicBezTo>
                    <a:pt x="59" y="7"/>
                    <a:pt x="59" y="8"/>
                    <a:pt x="59" y="8"/>
                  </a:cubicBezTo>
                  <a:cubicBezTo>
                    <a:pt x="57" y="8"/>
                    <a:pt x="56" y="8"/>
                    <a:pt x="54" y="8"/>
                  </a:cubicBezTo>
                  <a:cubicBezTo>
                    <a:pt x="51" y="8"/>
                    <a:pt x="49" y="10"/>
                    <a:pt x="46" y="10"/>
                  </a:cubicBezTo>
                  <a:cubicBezTo>
                    <a:pt x="46" y="9"/>
                    <a:pt x="45" y="9"/>
                    <a:pt x="45" y="9"/>
                  </a:cubicBezTo>
                  <a:cubicBezTo>
                    <a:pt x="45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7"/>
                    <a:pt x="47" y="7"/>
                    <a:pt x="47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6" y="6"/>
                    <a:pt x="46" y="5"/>
                  </a:cubicBezTo>
                  <a:cubicBezTo>
                    <a:pt x="46" y="5"/>
                    <a:pt x="46" y="5"/>
                    <a:pt x="45" y="5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4" y="4"/>
                    <a:pt x="44" y="4"/>
                  </a:cubicBezTo>
                  <a:cubicBezTo>
                    <a:pt x="43" y="3"/>
                    <a:pt x="43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7" y="0"/>
                    <a:pt x="32" y="0"/>
                    <a:pt x="32" y="0"/>
                  </a:cubicBezTo>
                  <a:cubicBezTo>
                    <a:pt x="29" y="1"/>
                    <a:pt x="26" y="0"/>
                    <a:pt x="25" y="2"/>
                  </a:cubicBezTo>
                  <a:cubicBezTo>
                    <a:pt x="24" y="3"/>
                    <a:pt x="25" y="5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4" y="8"/>
                    <a:pt x="24" y="9"/>
                  </a:cubicBezTo>
                  <a:cubicBezTo>
                    <a:pt x="24" y="9"/>
                    <a:pt x="23" y="9"/>
                    <a:pt x="23" y="9"/>
                  </a:cubicBezTo>
                  <a:cubicBezTo>
                    <a:pt x="23" y="9"/>
                    <a:pt x="23" y="10"/>
                    <a:pt x="23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4"/>
                    <a:pt x="12" y="14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9" y="14"/>
                    <a:pt x="8" y="14"/>
                  </a:cubicBezTo>
                  <a:cubicBezTo>
                    <a:pt x="8" y="14"/>
                    <a:pt x="8" y="14"/>
                    <a:pt x="8" y="13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5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3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1" y="15"/>
                    <a:pt x="2" y="15"/>
                    <a:pt x="3" y="15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8"/>
                    <a:pt x="8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2" y="23"/>
                    <a:pt x="8" y="28"/>
                    <a:pt x="7" y="30"/>
                  </a:cubicBezTo>
                  <a:cubicBezTo>
                    <a:pt x="11" y="30"/>
                    <a:pt x="16" y="33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6"/>
                    <a:pt x="21" y="35"/>
                    <a:pt x="21" y="35"/>
                  </a:cubicBezTo>
                  <a:cubicBezTo>
                    <a:pt x="21" y="35"/>
                    <a:pt x="22" y="35"/>
                    <a:pt x="22" y="35"/>
                  </a:cubicBezTo>
                  <a:cubicBezTo>
                    <a:pt x="22" y="35"/>
                    <a:pt x="22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7" y="34"/>
                    <a:pt x="30" y="34"/>
                    <a:pt x="33" y="34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6"/>
                    <a:pt x="36" y="36"/>
                    <a:pt x="36" y="37"/>
                  </a:cubicBezTo>
                  <a:cubicBezTo>
                    <a:pt x="36" y="37"/>
                    <a:pt x="36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8"/>
                    <a:pt x="38" y="39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1"/>
                    <a:pt x="38" y="42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39" y="44"/>
                    <a:pt x="38" y="46"/>
                    <a:pt x="38" y="47"/>
                  </a:cubicBezTo>
                  <a:cubicBezTo>
                    <a:pt x="38" y="47"/>
                    <a:pt x="38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9"/>
                    <a:pt x="37" y="49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50"/>
                    <a:pt x="36" y="51"/>
                  </a:cubicBezTo>
                  <a:cubicBezTo>
                    <a:pt x="36" y="51"/>
                    <a:pt x="35" y="51"/>
                    <a:pt x="35" y="51"/>
                  </a:cubicBezTo>
                  <a:cubicBezTo>
                    <a:pt x="35" y="52"/>
                    <a:pt x="34" y="52"/>
                    <a:pt x="34" y="53"/>
                  </a:cubicBezTo>
                  <a:cubicBezTo>
                    <a:pt x="32" y="53"/>
                    <a:pt x="30" y="53"/>
                    <a:pt x="28" y="54"/>
                  </a:cubicBezTo>
                  <a:cubicBezTo>
                    <a:pt x="27" y="53"/>
                    <a:pt x="27" y="54"/>
                    <a:pt x="25" y="53"/>
                  </a:cubicBezTo>
                  <a:cubicBezTo>
                    <a:pt x="25" y="53"/>
                    <a:pt x="25" y="53"/>
                    <a:pt x="25" y="52"/>
                  </a:cubicBezTo>
                  <a:cubicBezTo>
                    <a:pt x="25" y="52"/>
                    <a:pt x="24" y="52"/>
                    <a:pt x="23" y="52"/>
                  </a:cubicBezTo>
                  <a:cubicBezTo>
                    <a:pt x="23" y="51"/>
                    <a:pt x="22" y="50"/>
                    <a:pt x="22" y="49"/>
                  </a:cubicBezTo>
                  <a:cubicBezTo>
                    <a:pt x="22" y="48"/>
                    <a:pt x="22" y="46"/>
                    <a:pt x="22" y="45"/>
                  </a:cubicBezTo>
                  <a:cubicBezTo>
                    <a:pt x="24" y="44"/>
                    <a:pt x="23" y="43"/>
                    <a:pt x="26" y="43"/>
                  </a:cubicBezTo>
                  <a:cubicBezTo>
                    <a:pt x="27" y="43"/>
                    <a:pt x="27" y="44"/>
                    <a:pt x="27" y="45"/>
                  </a:cubicBezTo>
                  <a:cubicBezTo>
                    <a:pt x="26" y="45"/>
                    <a:pt x="26" y="45"/>
                    <a:pt x="25" y="44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6"/>
                    <a:pt x="24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6" y="50"/>
                    <a:pt x="26" y="51"/>
                  </a:cubicBezTo>
                  <a:cubicBezTo>
                    <a:pt x="26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9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1" y="51"/>
                    <a:pt x="32" y="51"/>
                    <a:pt x="33" y="5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5" y="49"/>
                    <a:pt x="35" y="49"/>
                    <a:pt x="35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7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7" y="46"/>
                  </a:cubicBezTo>
                  <a:cubicBezTo>
                    <a:pt x="37" y="45"/>
                    <a:pt x="37" y="45"/>
                    <a:pt x="37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43"/>
                    <a:pt x="37" y="42"/>
                    <a:pt x="37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1"/>
                    <a:pt x="36" y="41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39"/>
                  </a:cubicBezTo>
                  <a:cubicBezTo>
                    <a:pt x="35" y="39"/>
                    <a:pt x="34" y="38"/>
                    <a:pt x="33" y="37"/>
                  </a:cubicBezTo>
                  <a:cubicBezTo>
                    <a:pt x="32" y="36"/>
                    <a:pt x="31" y="37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7" y="35"/>
                    <a:pt x="25" y="35"/>
                  </a:cubicBezTo>
                  <a:cubicBezTo>
                    <a:pt x="25" y="35"/>
                    <a:pt x="25" y="36"/>
                    <a:pt x="25" y="36"/>
                  </a:cubicBezTo>
                  <a:cubicBezTo>
                    <a:pt x="25" y="36"/>
                    <a:pt x="24" y="36"/>
                    <a:pt x="23" y="36"/>
                  </a:cubicBezTo>
                  <a:cubicBezTo>
                    <a:pt x="23" y="36"/>
                    <a:pt x="23" y="37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8"/>
                    <a:pt x="19" y="39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1"/>
                    <a:pt x="18" y="41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7" y="43"/>
                    <a:pt x="17" y="44"/>
                    <a:pt x="17" y="45"/>
                  </a:cubicBezTo>
                  <a:cubicBezTo>
                    <a:pt x="17" y="45"/>
                    <a:pt x="17" y="45"/>
                    <a:pt x="16" y="45"/>
                  </a:cubicBezTo>
                  <a:cubicBezTo>
                    <a:pt x="16" y="45"/>
                    <a:pt x="16" y="45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8"/>
                    <a:pt x="16" y="50"/>
                    <a:pt x="16" y="51"/>
                  </a:cubicBezTo>
                  <a:cubicBezTo>
                    <a:pt x="16" y="52"/>
                    <a:pt x="17" y="53"/>
                    <a:pt x="17" y="54"/>
                  </a:cubicBezTo>
                  <a:cubicBezTo>
                    <a:pt x="17" y="54"/>
                    <a:pt x="17" y="54"/>
                    <a:pt x="18" y="54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6"/>
                    <a:pt x="19" y="56"/>
                    <a:pt x="20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7"/>
                    <a:pt x="20" y="57"/>
                    <a:pt x="21" y="57"/>
                  </a:cubicBezTo>
                  <a:cubicBezTo>
                    <a:pt x="21" y="57"/>
                    <a:pt x="21" y="58"/>
                    <a:pt x="21" y="58"/>
                  </a:cubicBezTo>
                  <a:cubicBezTo>
                    <a:pt x="21" y="58"/>
                    <a:pt x="21" y="58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5" y="60"/>
                    <a:pt x="30" y="61"/>
                    <a:pt x="32" y="61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60"/>
                    <a:pt x="34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6" y="60"/>
                    <a:pt x="36" y="60"/>
                  </a:cubicBezTo>
                  <a:cubicBezTo>
                    <a:pt x="36" y="60"/>
                    <a:pt x="36" y="59"/>
                    <a:pt x="36" y="59"/>
                  </a:cubicBezTo>
                  <a:cubicBezTo>
                    <a:pt x="36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8"/>
                  </a:cubicBezTo>
                  <a:cubicBezTo>
                    <a:pt x="38" y="58"/>
                    <a:pt x="39" y="58"/>
                    <a:pt x="39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40" y="57"/>
                  </a:cubicBezTo>
                  <a:cubicBezTo>
                    <a:pt x="40" y="56"/>
                    <a:pt x="40" y="56"/>
                    <a:pt x="41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6"/>
                    <a:pt x="42" y="56"/>
                  </a:cubicBezTo>
                  <a:cubicBezTo>
                    <a:pt x="42" y="57"/>
                    <a:pt x="42" y="57"/>
                    <a:pt x="42" y="58"/>
                  </a:cubicBezTo>
                  <a:cubicBezTo>
                    <a:pt x="42" y="58"/>
                    <a:pt x="42" y="58"/>
                    <a:pt x="43" y="58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3" y="59"/>
                    <a:pt x="44" y="59"/>
                    <a:pt x="44" y="59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5" y="60"/>
                    <a:pt x="46" y="60"/>
                    <a:pt x="46" y="60"/>
                  </a:cubicBezTo>
                  <a:cubicBezTo>
                    <a:pt x="46" y="60"/>
                    <a:pt x="46" y="60"/>
                    <a:pt x="46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1"/>
                    <a:pt x="53" y="62"/>
                    <a:pt x="55" y="62"/>
                  </a:cubicBezTo>
                  <a:cubicBezTo>
                    <a:pt x="55" y="62"/>
                    <a:pt x="55" y="61"/>
                    <a:pt x="55" y="61"/>
                  </a:cubicBezTo>
                  <a:cubicBezTo>
                    <a:pt x="55" y="61"/>
                    <a:pt x="56" y="61"/>
                    <a:pt x="56" y="6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7" y="61"/>
                    <a:pt x="57" y="61"/>
                    <a:pt x="58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8" y="61"/>
                    <a:pt x="59" y="61"/>
                    <a:pt x="59" y="61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0"/>
                    <a:pt x="61" y="60"/>
                    <a:pt x="61" y="60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2" y="58"/>
                    <a:pt x="63" y="57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56"/>
                    <a:pt x="65" y="56"/>
                    <a:pt x="65" y="56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5"/>
                    <a:pt x="66" y="55"/>
                    <a:pt x="66" y="55"/>
                  </a:cubicBezTo>
                  <a:cubicBezTo>
                    <a:pt x="67" y="55"/>
                    <a:pt x="67" y="56"/>
                    <a:pt x="68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69" y="57"/>
                    <a:pt x="70" y="57"/>
                    <a:pt x="70" y="57"/>
                  </a:cubicBezTo>
                  <a:cubicBezTo>
                    <a:pt x="70" y="57"/>
                    <a:pt x="70" y="57"/>
                    <a:pt x="70" y="58"/>
                  </a:cubicBezTo>
                  <a:cubicBezTo>
                    <a:pt x="70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3" y="58"/>
                    <a:pt x="73" y="58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4" y="59"/>
                    <a:pt x="75" y="59"/>
                    <a:pt x="76" y="59"/>
                  </a:cubicBezTo>
                  <a:cubicBezTo>
                    <a:pt x="76" y="59"/>
                    <a:pt x="76" y="60"/>
                    <a:pt x="76" y="60"/>
                  </a:cubicBezTo>
                  <a:cubicBezTo>
                    <a:pt x="76" y="60"/>
                    <a:pt x="77" y="60"/>
                    <a:pt x="77" y="60"/>
                  </a:cubicBezTo>
                  <a:cubicBezTo>
                    <a:pt x="77" y="60"/>
                    <a:pt x="77" y="60"/>
                    <a:pt x="77" y="60"/>
                  </a:cubicBezTo>
                  <a:cubicBezTo>
                    <a:pt x="80" y="60"/>
                    <a:pt x="82" y="60"/>
                    <a:pt x="85" y="61"/>
                  </a:cubicBezTo>
                  <a:cubicBezTo>
                    <a:pt x="86" y="61"/>
                    <a:pt x="88" y="61"/>
                    <a:pt x="89" y="61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1" y="60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2" y="60"/>
                    <a:pt x="93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5" y="59"/>
                    <a:pt x="96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6" y="58"/>
                    <a:pt x="97" y="58"/>
                    <a:pt x="97" y="58"/>
                  </a:cubicBezTo>
                  <a:cubicBezTo>
                    <a:pt x="97" y="58"/>
                    <a:pt x="98" y="57"/>
                    <a:pt x="98" y="57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9" y="57"/>
                    <a:pt x="99" y="57"/>
                    <a:pt x="99" y="56"/>
                  </a:cubicBezTo>
                  <a:cubicBezTo>
                    <a:pt x="99" y="56"/>
                    <a:pt x="99" y="56"/>
                    <a:pt x="100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56"/>
                    <a:pt x="101" y="56"/>
                    <a:pt x="101" y="56"/>
                  </a:cubicBezTo>
                  <a:cubicBezTo>
                    <a:pt x="101" y="55"/>
                    <a:pt x="101" y="55"/>
                    <a:pt x="101" y="55"/>
                  </a:cubicBezTo>
                  <a:cubicBezTo>
                    <a:pt x="101" y="55"/>
                    <a:pt x="102" y="55"/>
                    <a:pt x="102" y="54"/>
                  </a:cubicBezTo>
                  <a:cubicBezTo>
                    <a:pt x="102" y="54"/>
                    <a:pt x="102" y="54"/>
                    <a:pt x="102" y="53"/>
                  </a:cubicBezTo>
                  <a:cubicBezTo>
                    <a:pt x="102" y="53"/>
                    <a:pt x="103" y="53"/>
                    <a:pt x="103" y="53"/>
                  </a:cubicBezTo>
                  <a:cubicBezTo>
                    <a:pt x="103" y="53"/>
                    <a:pt x="103" y="53"/>
                    <a:pt x="103" y="52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03" y="51"/>
                    <a:pt x="103" y="51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49"/>
                  </a:cubicBezTo>
                  <a:cubicBezTo>
                    <a:pt x="104" y="49"/>
                    <a:pt x="105" y="49"/>
                    <a:pt x="106" y="49"/>
                  </a:cubicBezTo>
                  <a:cubicBezTo>
                    <a:pt x="108" y="51"/>
                    <a:pt x="113" y="50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1"/>
                    <a:pt x="117" y="50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20" y="51"/>
                    <a:pt x="121" y="51"/>
                    <a:pt x="122" y="51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3" y="51"/>
                    <a:pt x="123" y="51"/>
                    <a:pt x="124" y="51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5" y="50"/>
                    <a:pt x="126" y="50"/>
                    <a:pt x="127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50"/>
                    <a:pt x="127" y="50"/>
                    <a:pt x="127" y="49"/>
                  </a:cubicBezTo>
                  <a:cubicBezTo>
                    <a:pt x="129" y="49"/>
                    <a:pt x="130" y="49"/>
                    <a:pt x="131" y="49"/>
                  </a:cubicBezTo>
                  <a:cubicBezTo>
                    <a:pt x="131" y="49"/>
                    <a:pt x="131" y="48"/>
                    <a:pt x="131" y="48"/>
                  </a:cubicBezTo>
                  <a:cubicBezTo>
                    <a:pt x="134" y="46"/>
                    <a:pt x="136" y="44"/>
                    <a:pt x="136" y="39"/>
                  </a:cubicBezTo>
                  <a:cubicBezTo>
                    <a:pt x="136" y="39"/>
                    <a:pt x="136" y="39"/>
                    <a:pt x="136" y="39"/>
                  </a:cubicBezTo>
                  <a:close/>
                  <a:moveTo>
                    <a:pt x="45" y="42"/>
                  </a:moveTo>
                  <a:cubicBezTo>
                    <a:pt x="45" y="42"/>
                    <a:pt x="45" y="42"/>
                    <a:pt x="44" y="42"/>
                  </a:cubicBezTo>
                  <a:cubicBezTo>
                    <a:pt x="44" y="43"/>
                    <a:pt x="44" y="44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6"/>
                    <a:pt x="44" y="47"/>
                    <a:pt x="44" y="48"/>
                  </a:cubicBezTo>
                  <a:cubicBezTo>
                    <a:pt x="43" y="49"/>
                    <a:pt x="42" y="50"/>
                    <a:pt x="41" y="52"/>
                  </a:cubicBezTo>
                  <a:cubicBezTo>
                    <a:pt x="41" y="52"/>
                    <a:pt x="40" y="52"/>
                    <a:pt x="40" y="52"/>
                  </a:cubicBezTo>
                  <a:cubicBezTo>
                    <a:pt x="40" y="50"/>
                    <a:pt x="40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7"/>
                  </a:cubicBezTo>
                  <a:cubicBezTo>
                    <a:pt x="41" y="47"/>
                    <a:pt x="41" y="47"/>
                    <a:pt x="42" y="47"/>
                  </a:cubicBezTo>
                  <a:cubicBezTo>
                    <a:pt x="42" y="47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2" y="44"/>
                    <a:pt x="42" y="43"/>
                    <a:pt x="42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41"/>
                    <a:pt x="43" y="40"/>
                    <a:pt x="43" y="40"/>
                  </a:cubicBezTo>
                  <a:cubicBezTo>
                    <a:pt x="43" y="40"/>
                    <a:pt x="43" y="40"/>
                    <a:pt x="42" y="40"/>
                  </a:cubicBezTo>
                  <a:cubicBezTo>
                    <a:pt x="42" y="39"/>
                    <a:pt x="42" y="39"/>
                    <a:pt x="42" y="38"/>
                  </a:cubicBezTo>
                  <a:cubicBezTo>
                    <a:pt x="42" y="38"/>
                    <a:pt x="42" y="38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35"/>
                    <a:pt x="41" y="35"/>
                    <a:pt x="40" y="35"/>
                  </a:cubicBezTo>
                  <a:cubicBezTo>
                    <a:pt x="40" y="35"/>
                    <a:pt x="40" y="34"/>
                    <a:pt x="40" y="34"/>
                  </a:cubicBezTo>
                  <a:cubicBezTo>
                    <a:pt x="40" y="33"/>
                    <a:pt x="39" y="32"/>
                    <a:pt x="38" y="32"/>
                  </a:cubicBezTo>
                  <a:cubicBezTo>
                    <a:pt x="37" y="31"/>
                    <a:pt x="36" y="31"/>
                    <a:pt x="35" y="30"/>
                  </a:cubicBezTo>
                  <a:cubicBezTo>
                    <a:pt x="36" y="30"/>
                    <a:pt x="36" y="30"/>
                    <a:pt x="37" y="29"/>
                  </a:cubicBezTo>
                  <a:cubicBezTo>
                    <a:pt x="38" y="30"/>
                    <a:pt x="39" y="30"/>
                    <a:pt x="40" y="31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2" y="33"/>
                    <a:pt x="42" y="33"/>
                  </a:cubicBezTo>
                  <a:cubicBezTo>
                    <a:pt x="42" y="33"/>
                    <a:pt x="42" y="33"/>
                    <a:pt x="42" y="34"/>
                  </a:cubicBezTo>
                  <a:cubicBezTo>
                    <a:pt x="42" y="34"/>
                    <a:pt x="43" y="34"/>
                    <a:pt x="43" y="34"/>
                  </a:cubicBezTo>
                  <a:cubicBezTo>
                    <a:pt x="43" y="35"/>
                    <a:pt x="45" y="40"/>
                    <a:pt x="45" y="42"/>
                  </a:cubicBezTo>
                  <a:close/>
                  <a:moveTo>
                    <a:pt x="48" y="49"/>
                  </a:moveTo>
                  <a:cubicBezTo>
                    <a:pt x="48" y="49"/>
                    <a:pt x="47" y="49"/>
                    <a:pt x="47" y="49"/>
                  </a:cubicBezTo>
                  <a:cubicBezTo>
                    <a:pt x="47" y="48"/>
                    <a:pt x="46" y="47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8" y="44"/>
                    <a:pt x="50" y="40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8" y="36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6" y="32"/>
                    <a:pt x="45" y="31"/>
                    <a:pt x="44" y="31"/>
                  </a:cubicBezTo>
                  <a:cubicBezTo>
                    <a:pt x="44" y="31"/>
                    <a:pt x="44" y="30"/>
                    <a:pt x="44" y="30"/>
                  </a:cubicBezTo>
                  <a:cubicBezTo>
                    <a:pt x="44" y="30"/>
                    <a:pt x="44" y="30"/>
                    <a:pt x="45" y="30"/>
                  </a:cubicBezTo>
                  <a:cubicBezTo>
                    <a:pt x="46" y="30"/>
                    <a:pt x="46" y="30"/>
                    <a:pt x="47" y="30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1"/>
                    <a:pt x="48" y="31"/>
                    <a:pt x="49" y="32"/>
                  </a:cubicBezTo>
                  <a:cubicBezTo>
                    <a:pt x="49" y="32"/>
                    <a:pt x="49" y="33"/>
                    <a:pt x="49" y="34"/>
                  </a:cubicBezTo>
                  <a:cubicBezTo>
                    <a:pt x="53" y="40"/>
                    <a:pt x="50" y="44"/>
                    <a:pt x="48" y="49"/>
                  </a:cubicBezTo>
                  <a:close/>
                  <a:moveTo>
                    <a:pt x="58" y="41"/>
                  </a:moveTo>
                  <a:cubicBezTo>
                    <a:pt x="58" y="42"/>
                    <a:pt x="58" y="42"/>
                    <a:pt x="58" y="43"/>
                  </a:cubicBezTo>
                  <a:cubicBezTo>
                    <a:pt x="58" y="43"/>
                    <a:pt x="57" y="43"/>
                    <a:pt x="57" y="43"/>
                  </a:cubicBezTo>
                  <a:cubicBezTo>
                    <a:pt x="57" y="43"/>
                    <a:pt x="57" y="44"/>
                    <a:pt x="57" y="44"/>
                  </a:cubicBezTo>
                  <a:cubicBezTo>
                    <a:pt x="57" y="44"/>
                    <a:pt x="57" y="44"/>
                    <a:pt x="56" y="44"/>
                  </a:cubicBezTo>
                  <a:cubicBezTo>
                    <a:pt x="56" y="45"/>
                    <a:pt x="56" y="45"/>
                    <a:pt x="56" y="46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6" y="46"/>
                    <a:pt x="55" y="48"/>
                    <a:pt x="55" y="49"/>
                  </a:cubicBezTo>
                  <a:cubicBezTo>
                    <a:pt x="54" y="49"/>
                    <a:pt x="54" y="49"/>
                    <a:pt x="53" y="49"/>
                  </a:cubicBezTo>
                  <a:cubicBezTo>
                    <a:pt x="53" y="46"/>
                    <a:pt x="54" y="45"/>
                    <a:pt x="55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43"/>
                    <a:pt x="55" y="42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0"/>
                    <a:pt x="56" y="4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8"/>
                    <a:pt x="56" y="37"/>
                    <a:pt x="56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6"/>
                    <a:pt x="56" y="36"/>
                    <a:pt x="56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5"/>
                    <a:pt x="55" y="34"/>
                  </a:cubicBezTo>
                  <a:cubicBezTo>
                    <a:pt x="55" y="34"/>
                    <a:pt x="55" y="34"/>
                    <a:pt x="54" y="34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2" y="31"/>
                    <a:pt x="52" y="32"/>
                    <a:pt x="51" y="31"/>
                  </a:cubicBezTo>
                  <a:cubicBezTo>
                    <a:pt x="51" y="31"/>
                    <a:pt x="51" y="31"/>
                    <a:pt x="51" y="30"/>
                  </a:cubicBezTo>
                  <a:cubicBezTo>
                    <a:pt x="52" y="30"/>
                    <a:pt x="52" y="30"/>
                    <a:pt x="54" y="30"/>
                  </a:cubicBezTo>
                  <a:cubicBezTo>
                    <a:pt x="55" y="31"/>
                    <a:pt x="56" y="32"/>
                    <a:pt x="57" y="34"/>
                  </a:cubicBezTo>
                  <a:cubicBezTo>
                    <a:pt x="58" y="35"/>
                    <a:pt x="58" y="39"/>
                    <a:pt x="58" y="41"/>
                  </a:cubicBezTo>
                  <a:close/>
                  <a:moveTo>
                    <a:pt x="65" y="42"/>
                  </a:move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4" y="43"/>
                    <a:pt x="64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44"/>
                    <a:pt x="64" y="45"/>
                    <a:pt x="63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2" y="46"/>
                    <a:pt x="63" y="47"/>
                    <a:pt x="61" y="47"/>
                  </a:cubicBezTo>
                  <a:cubicBezTo>
                    <a:pt x="61" y="46"/>
                    <a:pt x="61" y="45"/>
                    <a:pt x="61" y="44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2" y="42"/>
                    <a:pt x="62" y="42"/>
                    <a:pt x="63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1"/>
                    <a:pt x="63" y="41"/>
                    <a:pt x="63" y="40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8"/>
                    <a:pt x="63" y="36"/>
                    <a:pt x="63" y="35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3" y="34"/>
                    <a:pt x="63" y="34"/>
                    <a:pt x="63" y="33"/>
                  </a:cubicBezTo>
                  <a:cubicBezTo>
                    <a:pt x="61" y="33"/>
                    <a:pt x="60" y="33"/>
                    <a:pt x="59" y="33"/>
                  </a:cubicBezTo>
                  <a:cubicBezTo>
                    <a:pt x="59" y="32"/>
                    <a:pt x="59" y="32"/>
                    <a:pt x="60" y="32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1" y="31"/>
                    <a:pt x="61" y="31"/>
                    <a:pt x="62" y="31"/>
                  </a:cubicBezTo>
                  <a:cubicBezTo>
                    <a:pt x="63" y="32"/>
                    <a:pt x="64" y="32"/>
                    <a:pt x="65" y="34"/>
                  </a:cubicBezTo>
                  <a:cubicBezTo>
                    <a:pt x="66" y="35"/>
                    <a:pt x="66" y="40"/>
                    <a:pt x="65" y="42"/>
                  </a:cubicBezTo>
                  <a:close/>
                  <a:moveTo>
                    <a:pt x="74" y="38"/>
                  </a:moveTo>
                  <a:cubicBezTo>
                    <a:pt x="74" y="38"/>
                    <a:pt x="73" y="38"/>
                    <a:pt x="73" y="38"/>
                  </a:cubicBezTo>
                  <a:cubicBezTo>
                    <a:pt x="73" y="39"/>
                    <a:pt x="73" y="39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1"/>
                    <a:pt x="73" y="42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1" y="44"/>
                    <a:pt x="71" y="45"/>
                    <a:pt x="71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43"/>
                    <a:pt x="73" y="37"/>
                    <a:pt x="71" y="35"/>
                  </a:cubicBezTo>
                  <a:cubicBezTo>
                    <a:pt x="70" y="33"/>
                    <a:pt x="70" y="33"/>
                    <a:pt x="69" y="32"/>
                  </a:cubicBezTo>
                  <a:cubicBezTo>
                    <a:pt x="69" y="32"/>
                    <a:pt x="69" y="32"/>
                    <a:pt x="68" y="32"/>
                  </a:cubicBezTo>
                  <a:cubicBezTo>
                    <a:pt x="68" y="32"/>
                    <a:pt x="68" y="31"/>
                    <a:pt x="68" y="31"/>
                  </a:cubicBezTo>
                  <a:cubicBezTo>
                    <a:pt x="70" y="31"/>
                    <a:pt x="70" y="32"/>
                    <a:pt x="72" y="32"/>
                  </a:cubicBezTo>
                  <a:cubicBezTo>
                    <a:pt x="72" y="33"/>
                    <a:pt x="73" y="34"/>
                    <a:pt x="74" y="36"/>
                  </a:cubicBezTo>
                  <a:cubicBezTo>
                    <a:pt x="74" y="36"/>
                    <a:pt x="74" y="37"/>
                    <a:pt x="74" y="38"/>
                  </a:cubicBezTo>
                  <a:close/>
                  <a:moveTo>
                    <a:pt x="81" y="39"/>
                  </a:moveTo>
                  <a:cubicBezTo>
                    <a:pt x="81" y="39"/>
                    <a:pt x="81" y="39"/>
                    <a:pt x="81" y="40"/>
                  </a:cubicBezTo>
                  <a:cubicBezTo>
                    <a:pt x="81" y="40"/>
                    <a:pt x="80" y="40"/>
                    <a:pt x="80" y="40"/>
                  </a:cubicBezTo>
                  <a:cubicBezTo>
                    <a:pt x="80" y="40"/>
                    <a:pt x="80" y="40"/>
                    <a:pt x="80" y="41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0" y="41"/>
                    <a:pt x="80" y="41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79" y="43"/>
                    <a:pt x="78" y="44"/>
                    <a:pt x="77" y="45"/>
                  </a:cubicBezTo>
                  <a:cubicBezTo>
                    <a:pt x="77" y="44"/>
                    <a:pt x="77" y="43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8" y="40"/>
                    <a:pt x="79" y="39"/>
                    <a:pt x="79" y="36"/>
                  </a:cubicBezTo>
                  <a:cubicBezTo>
                    <a:pt x="78" y="35"/>
                    <a:pt x="79" y="35"/>
                    <a:pt x="78" y="35"/>
                  </a:cubicBezTo>
                  <a:cubicBezTo>
                    <a:pt x="78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7" y="33"/>
                    <a:pt x="77" y="32"/>
                    <a:pt x="79" y="32"/>
                  </a:cubicBezTo>
                  <a:cubicBezTo>
                    <a:pt x="79" y="33"/>
                    <a:pt x="80" y="33"/>
                    <a:pt x="80" y="34"/>
                  </a:cubicBezTo>
                  <a:cubicBezTo>
                    <a:pt x="81" y="35"/>
                    <a:pt x="81" y="37"/>
                    <a:pt x="81" y="39"/>
                  </a:cubicBezTo>
                  <a:cubicBezTo>
                    <a:pt x="81" y="39"/>
                    <a:pt x="81" y="39"/>
                    <a:pt x="81" y="39"/>
                  </a:cubicBezTo>
                  <a:close/>
                  <a:moveTo>
                    <a:pt x="90" y="38"/>
                  </a:moveTo>
                  <a:cubicBezTo>
                    <a:pt x="90" y="38"/>
                    <a:pt x="90" y="39"/>
                    <a:pt x="90" y="39"/>
                  </a:cubicBezTo>
                  <a:cubicBezTo>
                    <a:pt x="90" y="39"/>
                    <a:pt x="90" y="39"/>
                    <a:pt x="89" y="39"/>
                  </a:cubicBezTo>
                  <a:cubicBezTo>
                    <a:pt x="89" y="40"/>
                    <a:pt x="89" y="40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8" y="43"/>
                    <a:pt x="88" y="44"/>
                    <a:pt x="86" y="44"/>
                  </a:cubicBezTo>
                  <a:cubicBezTo>
                    <a:pt x="86" y="42"/>
                    <a:pt x="86" y="41"/>
                    <a:pt x="87" y="40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8" y="38"/>
                    <a:pt x="88" y="38"/>
                    <a:pt x="88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8" y="36"/>
                    <a:pt x="87" y="36"/>
                    <a:pt x="87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6" y="34"/>
                    <a:pt x="86" y="34"/>
                    <a:pt x="86" y="33"/>
                  </a:cubicBezTo>
                  <a:cubicBezTo>
                    <a:pt x="87" y="33"/>
                    <a:pt x="87" y="33"/>
                    <a:pt x="88" y="33"/>
                  </a:cubicBezTo>
                  <a:cubicBezTo>
                    <a:pt x="89" y="34"/>
                    <a:pt x="90" y="36"/>
                    <a:pt x="90" y="38"/>
                  </a:cubicBezTo>
                  <a:cubicBezTo>
                    <a:pt x="90" y="38"/>
                    <a:pt x="90" y="38"/>
                    <a:pt x="90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256"/>
            <p:cNvSpPr/>
            <p:nvPr/>
          </p:nvSpPr>
          <p:spPr bwMode="auto">
            <a:xfrm>
              <a:off x="2492375" y="3422651"/>
              <a:ext cx="407988" cy="106363"/>
            </a:xfrm>
            <a:custGeom>
              <a:avLst/>
              <a:gdLst>
                <a:gd name="T0" fmla="*/ 70 w 96"/>
                <a:gd name="T1" fmla="*/ 19 h 25"/>
                <a:gd name="T2" fmla="*/ 72 w 96"/>
                <a:gd name="T3" fmla="*/ 21 h 25"/>
                <a:gd name="T4" fmla="*/ 75 w 96"/>
                <a:gd name="T5" fmla="*/ 22 h 25"/>
                <a:gd name="T6" fmla="*/ 78 w 96"/>
                <a:gd name="T7" fmla="*/ 24 h 25"/>
                <a:gd name="T8" fmla="*/ 80 w 96"/>
                <a:gd name="T9" fmla="*/ 24 h 25"/>
                <a:gd name="T10" fmla="*/ 85 w 96"/>
                <a:gd name="T11" fmla="*/ 25 h 25"/>
                <a:gd name="T12" fmla="*/ 93 w 96"/>
                <a:gd name="T13" fmla="*/ 25 h 25"/>
                <a:gd name="T14" fmla="*/ 96 w 96"/>
                <a:gd name="T15" fmla="*/ 21 h 25"/>
                <a:gd name="T16" fmla="*/ 94 w 96"/>
                <a:gd name="T17" fmla="*/ 21 h 25"/>
                <a:gd name="T18" fmla="*/ 88 w 96"/>
                <a:gd name="T19" fmla="*/ 22 h 25"/>
                <a:gd name="T20" fmla="*/ 83 w 96"/>
                <a:gd name="T21" fmla="*/ 21 h 25"/>
                <a:gd name="T22" fmla="*/ 80 w 96"/>
                <a:gd name="T23" fmla="*/ 21 h 25"/>
                <a:gd name="T24" fmla="*/ 79 w 96"/>
                <a:gd name="T25" fmla="*/ 20 h 25"/>
                <a:gd name="T26" fmla="*/ 76 w 96"/>
                <a:gd name="T27" fmla="*/ 20 h 25"/>
                <a:gd name="T28" fmla="*/ 73 w 96"/>
                <a:gd name="T29" fmla="*/ 18 h 25"/>
                <a:gd name="T30" fmla="*/ 71 w 96"/>
                <a:gd name="T31" fmla="*/ 17 h 25"/>
                <a:gd name="T32" fmla="*/ 59 w 96"/>
                <a:gd name="T33" fmla="*/ 12 h 25"/>
                <a:gd name="T34" fmla="*/ 58 w 96"/>
                <a:gd name="T35" fmla="*/ 12 h 25"/>
                <a:gd name="T36" fmla="*/ 54 w 96"/>
                <a:gd name="T37" fmla="*/ 11 h 25"/>
                <a:gd name="T38" fmla="*/ 47 w 96"/>
                <a:gd name="T39" fmla="*/ 11 h 25"/>
                <a:gd name="T40" fmla="*/ 45 w 96"/>
                <a:gd name="T41" fmla="*/ 10 h 25"/>
                <a:gd name="T42" fmla="*/ 41 w 96"/>
                <a:gd name="T43" fmla="*/ 8 h 25"/>
                <a:gd name="T44" fmla="*/ 38 w 96"/>
                <a:gd name="T45" fmla="*/ 4 h 25"/>
                <a:gd name="T46" fmla="*/ 35 w 96"/>
                <a:gd name="T47" fmla="*/ 3 h 25"/>
                <a:gd name="T48" fmla="*/ 27 w 96"/>
                <a:gd name="T49" fmla="*/ 2 h 25"/>
                <a:gd name="T50" fmla="*/ 23 w 96"/>
                <a:gd name="T51" fmla="*/ 2 h 25"/>
                <a:gd name="T52" fmla="*/ 22 w 96"/>
                <a:gd name="T53" fmla="*/ 1 h 25"/>
                <a:gd name="T54" fmla="*/ 11 w 96"/>
                <a:gd name="T55" fmla="*/ 1 h 25"/>
                <a:gd name="T56" fmla="*/ 5 w 96"/>
                <a:gd name="T57" fmla="*/ 1 h 25"/>
                <a:gd name="T58" fmla="*/ 3 w 96"/>
                <a:gd name="T59" fmla="*/ 0 h 25"/>
                <a:gd name="T60" fmla="*/ 0 w 96"/>
                <a:gd name="T61" fmla="*/ 1 h 25"/>
                <a:gd name="T62" fmla="*/ 7 w 96"/>
                <a:gd name="T63" fmla="*/ 4 h 25"/>
                <a:gd name="T64" fmla="*/ 8 w 96"/>
                <a:gd name="T65" fmla="*/ 5 h 25"/>
                <a:gd name="T66" fmla="*/ 14 w 96"/>
                <a:gd name="T67" fmla="*/ 5 h 25"/>
                <a:gd name="T68" fmla="*/ 15 w 96"/>
                <a:gd name="T69" fmla="*/ 6 h 25"/>
                <a:gd name="T70" fmla="*/ 22 w 96"/>
                <a:gd name="T71" fmla="*/ 7 h 25"/>
                <a:gd name="T72" fmla="*/ 35 w 96"/>
                <a:gd name="T73" fmla="*/ 8 h 25"/>
                <a:gd name="T74" fmla="*/ 44 w 96"/>
                <a:gd name="T75" fmla="*/ 12 h 25"/>
                <a:gd name="T76" fmla="*/ 47 w 96"/>
                <a:gd name="T77" fmla="*/ 14 h 25"/>
                <a:gd name="T78" fmla="*/ 49 w 96"/>
                <a:gd name="T79" fmla="*/ 14 h 25"/>
                <a:gd name="T80" fmla="*/ 53 w 96"/>
                <a:gd name="T81" fmla="*/ 15 h 25"/>
                <a:gd name="T82" fmla="*/ 62 w 96"/>
                <a:gd name="T83" fmla="*/ 16 h 25"/>
                <a:gd name="T84" fmla="*/ 65 w 96"/>
                <a:gd name="T85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25">
                  <a:moveTo>
                    <a:pt x="67" y="14"/>
                  </a:moveTo>
                  <a:cubicBezTo>
                    <a:pt x="67" y="17"/>
                    <a:pt x="69" y="17"/>
                    <a:pt x="6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1" y="20"/>
                    <a:pt x="71" y="20"/>
                    <a:pt x="72" y="20"/>
                  </a:cubicBezTo>
                  <a:cubicBezTo>
                    <a:pt x="72" y="20"/>
                    <a:pt x="72" y="21"/>
                    <a:pt x="72" y="21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4" y="21"/>
                    <a:pt x="74" y="22"/>
                    <a:pt x="74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7" y="23"/>
                    <a:pt x="77" y="23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9" y="24"/>
                    <a:pt x="79" y="24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9" y="24"/>
                    <a:pt x="80" y="24"/>
                    <a:pt x="80" y="24"/>
                  </a:cubicBezTo>
                  <a:cubicBezTo>
                    <a:pt x="80" y="24"/>
                    <a:pt x="80" y="25"/>
                    <a:pt x="80" y="25"/>
                  </a:cubicBezTo>
                  <a:cubicBezTo>
                    <a:pt x="82" y="25"/>
                    <a:pt x="83" y="25"/>
                    <a:pt x="85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5"/>
                    <a:pt x="87" y="25"/>
                    <a:pt x="88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90" y="25"/>
                    <a:pt x="91" y="25"/>
                    <a:pt x="93" y="25"/>
                  </a:cubicBezTo>
                  <a:cubicBezTo>
                    <a:pt x="93" y="25"/>
                    <a:pt x="93" y="24"/>
                    <a:pt x="93" y="24"/>
                  </a:cubicBezTo>
                  <a:cubicBezTo>
                    <a:pt x="94" y="24"/>
                    <a:pt x="94" y="24"/>
                    <a:pt x="95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96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4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3" y="22"/>
                    <a:pt x="91" y="22"/>
                    <a:pt x="89" y="23"/>
                  </a:cubicBezTo>
                  <a:cubicBezTo>
                    <a:pt x="89" y="23"/>
                    <a:pt x="88" y="22"/>
                    <a:pt x="88" y="22"/>
                  </a:cubicBezTo>
                  <a:cubicBezTo>
                    <a:pt x="88" y="22"/>
                    <a:pt x="88" y="23"/>
                    <a:pt x="88" y="23"/>
                  </a:cubicBezTo>
                  <a:cubicBezTo>
                    <a:pt x="86" y="22"/>
                    <a:pt x="85" y="22"/>
                    <a:pt x="83" y="22"/>
                  </a:cubicBezTo>
                  <a:cubicBezTo>
                    <a:pt x="83" y="22"/>
                    <a:pt x="83" y="22"/>
                    <a:pt x="83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8" y="20"/>
                    <a:pt x="78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6" y="20"/>
                  </a:cubicBezTo>
                  <a:cubicBezTo>
                    <a:pt x="76" y="19"/>
                    <a:pt x="76" y="19"/>
                    <a:pt x="75" y="19"/>
                  </a:cubicBezTo>
                  <a:cubicBezTo>
                    <a:pt x="75" y="18"/>
                    <a:pt x="74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7"/>
                    <a:pt x="72" y="1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0" y="15"/>
                    <a:pt x="68" y="13"/>
                    <a:pt x="67" y="11"/>
                  </a:cubicBezTo>
                  <a:cubicBezTo>
                    <a:pt x="66" y="11"/>
                    <a:pt x="65" y="11"/>
                    <a:pt x="65" y="11"/>
                  </a:cubicBezTo>
                  <a:cubicBezTo>
                    <a:pt x="64" y="12"/>
                    <a:pt x="61" y="11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7" y="12"/>
                    <a:pt x="57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1"/>
                    <a:pt x="55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2"/>
                  </a:cubicBezTo>
                  <a:cubicBezTo>
                    <a:pt x="51" y="11"/>
                    <a:pt x="49" y="11"/>
                    <a:pt x="47" y="11"/>
                  </a:cubicBezTo>
                  <a:cubicBezTo>
                    <a:pt x="47" y="11"/>
                    <a:pt x="47" y="10"/>
                    <a:pt x="47" y="10"/>
                  </a:cubicBezTo>
                  <a:cubicBezTo>
                    <a:pt x="46" y="10"/>
                    <a:pt x="46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4" y="10"/>
                    <a:pt x="44" y="9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2" y="8"/>
                    <a:pt x="42" y="8"/>
                    <a:pt x="41" y="8"/>
                  </a:cubicBezTo>
                  <a:cubicBezTo>
                    <a:pt x="41" y="8"/>
                    <a:pt x="41" y="7"/>
                    <a:pt x="41" y="7"/>
                  </a:cubicBezTo>
                  <a:cubicBezTo>
                    <a:pt x="40" y="6"/>
                    <a:pt x="39" y="5"/>
                    <a:pt x="39" y="4"/>
                  </a:cubicBezTo>
                  <a:cubicBezTo>
                    <a:pt x="39" y="4"/>
                    <a:pt x="38" y="4"/>
                    <a:pt x="38" y="4"/>
                  </a:cubicBezTo>
                  <a:cubicBezTo>
                    <a:pt x="38" y="4"/>
                    <a:pt x="38" y="3"/>
                    <a:pt x="38" y="2"/>
                  </a:cubicBezTo>
                  <a:cubicBezTo>
                    <a:pt x="37" y="2"/>
                    <a:pt x="36" y="2"/>
                    <a:pt x="35" y="2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4" y="3"/>
                    <a:pt x="33" y="2"/>
                  </a:cubicBezTo>
                  <a:cubicBezTo>
                    <a:pt x="31" y="2"/>
                    <a:pt x="29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2"/>
                    <a:pt x="26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4" y="2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0" y="0"/>
                    <a:pt x="14" y="1"/>
                    <a:pt x="13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1" y="0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3" y="3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6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5"/>
                  </a:cubicBezTo>
                  <a:cubicBezTo>
                    <a:pt x="10" y="5"/>
                    <a:pt x="11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7" y="6"/>
                    <a:pt x="18" y="6"/>
                  </a:cubicBezTo>
                  <a:cubicBezTo>
                    <a:pt x="18" y="6"/>
                    <a:pt x="18" y="6"/>
                    <a:pt x="18" y="7"/>
                  </a:cubicBezTo>
                  <a:cubicBezTo>
                    <a:pt x="19" y="7"/>
                    <a:pt x="21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4" y="7"/>
                    <a:pt x="25" y="7"/>
                    <a:pt x="27" y="7"/>
                  </a:cubicBezTo>
                  <a:cubicBezTo>
                    <a:pt x="28" y="8"/>
                    <a:pt x="33" y="8"/>
                    <a:pt x="35" y="8"/>
                  </a:cubicBezTo>
                  <a:cubicBezTo>
                    <a:pt x="35" y="8"/>
                    <a:pt x="35" y="8"/>
                    <a:pt x="35" y="7"/>
                  </a:cubicBezTo>
                  <a:cubicBezTo>
                    <a:pt x="36" y="7"/>
                    <a:pt x="37" y="7"/>
                    <a:pt x="38" y="7"/>
                  </a:cubicBezTo>
                  <a:cubicBezTo>
                    <a:pt x="39" y="10"/>
                    <a:pt x="41" y="11"/>
                    <a:pt x="44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5" y="13"/>
                    <a:pt x="46" y="13"/>
                    <a:pt x="47" y="13"/>
                  </a:cubicBezTo>
                  <a:cubicBezTo>
                    <a:pt x="47" y="13"/>
                    <a:pt x="47" y="13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8" y="14"/>
                    <a:pt x="48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0" y="15"/>
                    <a:pt x="51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4" y="15"/>
                    <a:pt x="54" y="15"/>
                  </a:cubicBezTo>
                  <a:cubicBezTo>
                    <a:pt x="54" y="15"/>
                    <a:pt x="54" y="16"/>
                    <a:pt x="54" y="16"/>
                  </a:cubicBezTo>
                  <a:cubicBezTo>
                    <a:pt x="57" y="16"/>
                    <a:pt x="59" y="16"/>
                    <a:pt x="62" y="16"/>
                  </a:cubicBezTo>
                  <a:cubicBezTo>
                    <a:pt x="62" y="16"/>
                    <a:pt x="62" y="15"/>
                    <a:pt x="62" y="15"/>
                  </a:cubicBezTo>
                  <a:cubicBezTo>
                    <a:pt x="63" y="15"/>
                    <a:pt x="64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6" y="15"/>
                    <a:pt x="6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257"/>
            <p:cNvSpPr/>
            <p:nvPr/>
          </p:nvSpPr>
          <p:spPr bwMode="auto">
            <a:xfrm>
              <a:off x="2946400" y="3435351"/>
              <a:ext cx="93663" cy="196850"/>
            </a:xfrm>
            <a:custGeom>
              <a:avLst/>
              <a:gdLst>
                <a:gd name="T0" fmla="*/ 22 w 22"/>
                <a:gd name="T1" fmla="*/ 45 h 46"/>
                <a:gd name="T2" fmla="*/ 17 w 22"/>
                <a:gd name="T3" fmla="*/ 40 h 46"/>
                <a:gd name="T4" fmla="*/ 15 w 22"/>
                <a:gd name="T5" fmla="*/ 37 h 46"/>
                <a:gd name="T6" fmla="*/ 14 w 22"/>
                <a:gd name="T7" fmla="*/ 35 h 46"/>
                <a:gd name="T8" fmla="*/ 14 w 22"/>
                <a:gd name="T9" fmla="*/ 34 h 46"/>
                <a:gd name="T10" fmla="*/ 13 w 22"/>
                <a:gd name="T11" fmla="*/ 33 h 46"/>
                <a:gd name="T12" fmla="*/ 13 w 22"/>
                <a:gd name="T13" fmla="*/ 32 h 46"/>
                <a:gd name="T14" fmla="*/ 12 w 22"/>
                <a:gd name="T15" fmla="*/ 30 h 46"/>
                <a:gd name="T16" fmla="*/ 12 w 22"/>
                <a:gd name="T17" fmla="*/ 28 h 46"/>
                <a:gd name="T18" fmla="*/ 11 w 22"/>
                <a:gd name="T19" fmla="*/ 27 h 46"/>
                <a:gd name="T20" fmla="*/ 11 w 22"/>
                <a:gd name="T21" fmla="*/ 23 h 46"/>
                <a:gd name="T22" fmla="*/ 11 w 22"/>
                <a:gd name="T23" fmla="*/ 16 h 46"/>
                <a:gd name="T24" fmla="*/ 11 w 22"/>
                <a:gd name="T25" fmla="*/ 12 h 46"/>
                <a:gd name="T26" fmla="*/ 12 w 22"/>
                <a:gd name="T27" fmla="*/ 11 h 46"/>
                <a:gd name="T28" fmla="*/ 13 w 22"/>
                <a:gd name="T29" fmla="*/ 6 h 46"/>
                <a:gd name="T30" fmla="*/ 15 w 22"/>
                <a:gd name="T31" fmla="*/ 3 h 46"/>
                <a:gd name="T32" fmla="*/ 14 w 22"/>
                <a:gd name="T33" fmla="*/ 1 h 46"/>
                <a:gd name="T34" fmla="*/ 13 w 22"/>
                <a:gd name="T35" fmla="*/ 0 h 46"/>
                <a:gd name="T36" fmla="*/ 6 w 22"/>
                <a:gd name="T37" fmla="*/ 2 h 46"/>
                <a:gd name="T38" fmla="*/ 6 w 22"/>
                <a:gd name="T39" fmla="*/ 3 h 46"/>
                <a:gd name="T40" fmla="*/ 5 w 22"/>
                <a:gd name="T41" fmla="*/ 5 h 46"/>
                <a:gd name="T42" fmla="*/ 4 w 22"/>
                <a:gd name="T43" fmla="*/ 6 h 46"/>
                <a:gd name="T44" fmla="*/ 3 w 22"/>
                <a:gd name="T45" fmla="*/ 9 h 46"/>
                <a:gd name="T46" fmla="*/ 3 w 22"/>
                <a:gd name="T47" fmla="*/ 10 h 46"/>
                <a:gd name="T48" fmla="*/ 1 w 22"/>
                <a:gd name="T49" fmla="*/ 18 h 46"/>
                <a:gd name="T50" fmla="*/ 2 w 22"/>
                <a:gd name="T51" fmla="*/ 28 h 46"/>
                <a:gd name="T52" fmla="*/ 3 w 22"/>
                <a:gd name="T53" fmla="*/ 30 h 46"/>
                <a:gd name="T54" fmla="*/ 3 w 22"/>
                <a:gd name="T55" fmla="*/ 32 h 46"/>
                <a:gd name="T56" fmla="*/ 4 w 22"/>
                <a:gd name="T57" fmla="*/ 32 h 46"/>
                <a:gd name="T58" fmla="*/ 4 w 22"/>
                <a:gd name="T59" fmla="*/ 33 h 46"/>
                <a:gd name="T60" fmla="*/ 5 w 22"/>
                <a:gd name="T61" fmla="*/ 35 h 46"/>
                <a:gd name="T62" fmla="*/ 6 w 22"/>
                <a:gd name="T63" fmla="*/ 37 h 46"/>
                <a:gd name="T64" fmla="*/ 6 w 22"/>
                <a:gd name="T65" fmla="*/ 38 h 46"/>
                <a:gd name="T66" fmla="*/ 11 w 22"/>
                <a:gd name="T67" fmla="*/ 41 h 46"/>
                <a:gd name="T68" fmla="*/ 13 w 22"/>
                <a:gd name="T69" fmla="*/ 42 h 46"/>
                <a:gd name="T70" fmla="*/ 14 w 22"/>
                <a:gd name="T71" fmla="*/ 43 h 46"/>
                <a:gd name="T72" fmla="*/ 15 w 22"/>
                <a:gd name="T73" fmla="*/ 43 h 46"/>
                <a:gd name="T74" fmla="*/ 16 w 22"/>
                <a:gd name="T75" fmla="*/ 44 h 46"/>
                <a:gd name="T76" fmla="*/ 18 w 22"/>
                <a:gd name="T77" fmla="*/ 44 h 46"/>
                <a:gd name="T78" fmla="*/ 22 w 22"/>
                <a:gd name="T7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" h="46">
                  <a:moveTo>
                    <a:pt x="22" y="46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1" y="44"/>
                    <a:pt x="19" y="42"/>
                    <a:pt x="18" y="41"/>
                  </a:cubicBezTo>
                  <a:cubicBezTo>
                    <a:pt x="18" y="40"/>
                    <a:pt x="17" y="40"/>
                    <a:pt x="17" y="40"/>
                  </a:cubicBezTo>
                  <a:cubicBezTo>
                    <a:pt x="16" y="39"/>
                    <a:pt x="16" y="38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6"/>
                    <a:pt x="15" y="36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1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29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11" y="25"/>
                    <a:pt x="11" y="24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1"/>
                    <a:pt x="11" y="19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2" y="11"/>
                    <a:pt x="12" y="11"/>
                  </a:cubicBezTo>
                  <a:cubicBezTo>
                    <a:pt x="12" y="9"/>
                    <a:pt x="12" y="8"/>
                    <a:pt x="13" y="7"/>
                  </a:cubicBezTo>
                  <a:cubicBezTo>
                    <a:pt x="13" y="7"/>
                    <a:pt x="13" y="7"/>
                    <a:pt x="13" y="6"/>
                  </a:cubicBezTo>
                  <a:cubicBezTo>
                    <a:pt x="14" y="6"/>
                    <a:pt x="14" y="5"/>
                    <a:pt x="14" y="4"/>
                  </a:cubicBezTo>
                  <a:cubicBezTo>
                    <a:pt x="14" y="3"/>
                    <a:pt x="14" y="3"/>
                    <a:pt x="15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3" y="1"/>
                    <a:pt x="13" y="0"/>
                    <a:pt x="13" y="0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3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3"/>
                    <a:pt x="2" y="15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1"/>
                    <a:pt x="2" y="26"/>
                    <a:pt x="2" y="28"/>
                  </a:cubicBezTo>
                  <a:cubicBezTo>
                    <a:pt x="2" y="29"/>
                    <a:pt x="2" y="30"/>
                    <a:pt x="2" y="30"/>
                  </a:cubicBezTo>
                  <a:cubicBezTo>
                    <a:pt x="2" y="30"/>
                    <a:pt x="3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4" y="35"/>
                    <a:pt x="5" y="35"/>
                    <a:pt x="5" y="35"/>
                  </a:cubicBezTo>
                  <a:cubicBezTo>
                    <a:pt x="5" y="35"/>
                    <a:pt x="5" y="36"/>
                    <a:pt x="5" y="36"/>
                  </a:cubicBezTo>
                  <a:cubicBezTo>
                    <a:pt x="5" y="36"/>
                    <a:pt x="6" y="36"/>
                    <a:pt x="6" y="37"/>
                  </a:cubicBezTo>
                  <a:cubicBezTo>
                    <a:pt x="6" y="37"/>
                    <a:pt x="6" y="37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7" y="39"/>
                    <a:pt x="8" y="40"/>
                    <a:pt x="9" y="41"/>
                  </a:cubicBezTo>
                  <a:cubicBezTo>
                    <a:pt x="9" y="41"/>
                    <a:pt x="10" y="41"/>
                    <a:pt x="11" y="41"/>
                  </a:cubicBezTo>
                  <a:cubicBezTo>
                    <a:pt x="11" y="41"/>
                    <a:pt x="11" y="42"/>
                    <a:pt x="11" y="42"/>
                  </a:cubicBezTo>
                  <a:cubicBezTo>
                    <a:pt x="12" y="42"/>
                    <a:pt x="12" y="42"/>
                    <a:pt x="13" y="4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4"/>
                  </a:cubicBezTo>
                  <a:cubicBezTo>
                    <a:pt x="15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7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21" y="45"/>
                    <a:pt x="2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258"/>
            <p:cNvSpPr/>
            <p:nvPr/>
          </p:nvSpPr>
          <p:spPr bwMode="auto">
            <a:xfrm>
              <a:off x="3290888" y="3444876"/>
              <a:ext cx="509588" cy="815975"/>
            </a:xfrm>
            <a:custGeom>
              <a:avLst/>
              <a:gdLst>
                <a:gd name="T0" fmla="*/ 93 w 120"/>
                <a:gd name="T1" fmla="*/ 144 h 191"/>
                <a:gd name="T2" fmla="*/ 87 w 120"/>
                <a:gd name="T3" fmla="*/ 151 h 191"/>
                <a:gd name="T4" fmla="*/ 92 w 120"/>
                <a:gd name="T5" fmla="*/ 172 h 191"/>
                <a:gd name="T6" fmla="*/ 99 w 120"/>
                <a:gd name="T7" fmla="*/ 176 h 191"/>
                <a:gd name="T8" fmla="*/ 104 w 120"/>
                <a:gd name="T9" fmla="*/ 180 h 191"/>
                <a:gd name="T10" fmla="*/ 112 w 120"/>
                <a:gd name="T11" fmla="*/ 185 h 191"/>
                <a:gd name="T12" fmla="*/ 120 w 120"/>
                <a:gd name="T13" fmla="*/ 191 h 191"/>
                <a:gd name="T14" fmla="*/ 111 w 120"/>
                <a:gd name="T15" fmla="*/ 180 h 191"/>
                <a:gd name="T16" fmla="*/ 104 w 120"/>
                <a:gd name="T17" fmla="*/ 176 h 191"/>
                <a:gd name="T18" fmla="*/ 100 w 120"/>
                <a:gd name="T19" fmla="*/ 174 h 191"/>
                <a:gd name="T20" fmla="*/ 93 w 120"/>
                <a:gd name="T21" fmla="*/ 168 h 191"/>
                <a:gd name="T22" fmla="*/ 90 w 120"/>
                <a:gd name="T23" fmla="*/ 162 h 191"/>
                <a:gd name="T24" fmla="*/ 93 w 120"/>
                <a:gd name="T25" fmla="*/ 152 h 191"/>
                <a:gd name="T26" fmla="*/ 99 w 120"/>
                <a:gd name="T27" fmla="*/ 146 h 191"/>
                <a:gd name="T28" fmla="*/ 99 w 120"/>
                <a:gd name="T29" fmla="*/ 128 h 191"/>
                <a:gd name="T30" fmla="*/ 94 w 120"/>
                <a:gd name="T31" fmla="*/ 124 h 191"/>
                <a:gd name="T32" fmla="*/ 89 w 120"/>
                <a:gd name="T33" fmla="*/ 121 h 191"/>
                <a:gd name="T34" fmla="*/ 81 w 120"/>
                <a:gd name="T35" fmla="*/ 119 h 191"/>
                <a:gd name="T36" fmla="*/ 73 w 120"/>
                <a:gd name="T37" fmla="*/ 117 h 191"/>
                <a:gd name="T38" fmla="*/ 57 w 120"/>
                <a:gd name="T39" fmla="*/ 113 h 191"/>
                <a:gd name="T40" fmla="*/ 51 w 120"/>
                <a:gd name="T41" fmla="*/ 106 h 191"/>
                <a:gd name="T42" fmla="*/ 54 w 120"/>
                <a:gd name="T43" fmla="*/ 85 h 191"/>
                <a:gd name="T44" fmla="*/ 63 w 120"/>
                <a:gd name="T45" fmla="*/ 78 h 191"/>
                <a:gd name="T46" fmla="*/ 70 w 120"/>
                <a:gd name="T47" fmla="*/ 72 h 191"/>
                <a:gd name="T48" fmla="*/ 74 w 120"/>
                <a:gd name="T49" fmla="*/ 67 h 191"/>
                <a:gd name="T50" fmla="*/ 75 w 120"/>
                <a:gd name="T51" fmla="*/ 53 h 191"/>
                <a:gd name="T52" fmla="*/ 70 w 120"/>
                <a:gd name="T53" fmla="*/ 46 h 191"/>
                <a:gd name="T54" fmla="*/ 66 w 120"/>
                <a:gd name="T55" fmla="*/ 43 h 191"/>
                <a:gd name="T56" fmla="*/ 60 w 120"/>
                <a:gd name="T57" fmla="*/ 41 h 191"/>
                <a:gd name="T58" fmla="*/ 54 w 120"/>
                <a:gd name="T59" fmla="*/ 38 h 191"/>
                <a:gd name="T60" fmla="*/ 47 w 120"/>
                <a:gd name="T61" fmla="*/ 35 h 191"/>
                <a:gd name="T62" fmla="*/ 44 w 120"/>
                <a:gd name="T63" fmla="*/ 34 h 191"/>
                <a:gd name="T64" fmla="*/ 37 w 120"/>
                <a:gd name="T65" fmla="*/ 31 h 191"/>
                <a:gd name="T66" fmla="*/ 32 w 120"/>
                <a:gd name="T67" fmla="*/ 28 h 191"/>
                <a:gd name="T68" fmla="*/ 26 w 120"/>
                <a:gd name="T69" fmla="*/ 26 h 191"/>
                <a:gd name="T70" fmla="*/ 19 w 120"/>
                <a:gd name="T71" fmla="*/ 21 h 191"/>
                <a:gd name="T72" fmla="*/ 12 w 120"/>
                <a:gd name="T73" fmla="*/ 15 h 191"/>
                <a:gd name="T74" fmla="*/ 9 w 120"/>
                <a:gd name="T75" fmla="*/ 8 h 191"/>
                <a:gd name="T76" fmla="*/ 0 w 120"/>
                <a:gd name="T77" fmla="*/ 12 h 191"/>
                <a:gd name="T78" fmla="*/ 5 w 120"/>
                <a:gd name="T79" fmla="*/ 20 h 191"/>
                <a:gd name="T80" fmla="*/ 11 w 120"/>
                <a:gd name="T81" fmla="*/ 23 h 191"/>
                <a:gd name="T82" fmla="*/ 19 w 120"/>
                <a:gd name="T83" fmla="*/ 27 h 191"/>
                <a:gd name="T84" fmla="*/ 26 w 120"/>
                <a:gd name="T85" fmla="*/ 29 h 191"/>
                <a:gd name="T86" fmla="*/ 33 w 120"/>
                <a:gd name="T87" fmla="*/ 33 h 191"/>
                <a:gd name="T88" fmla="*/ 42 w 120"/>
                <a:gd name="T89" fmla="*/ 36 h 191"/>
                <a:gd name="T90" fmla="*/ 52 w 120"/>
                <a:gd name="T91" fmla="*/ 41 h 191"/>
                <a:gd name="T92" fmla="*/ 60 w 120"/>
                <a:gd name="T93" fmla="*/ 48 h 191"/>
                <a:gd name="T94" fmla="*/ 63 w 120"/>
                <a:gd name="T95" fmla="*/ 53 h 191"/>
                <a:gd name="T96" fmla="*/ 61 w 120"/>
                <a:gd name="T97" fmla="*/ 67 h 191"/>
                <a:gd name="T98" fmla="*/ 57 w 120"/>
                <a:gd name="T99" fmla="*/ 72 h 191"/>
                <a:gd name="T100" fmla="*/ 50 w 120"/>
                <a:gd name="T101" fmla="*/ 78 h 191"/>
                <a:gd name="T102" fmla="*/ 44 w 120"/>
                <a:gd name="T103" fmla="*/ 85 h 191"/>
                <a:gd name="T104" fmla="*/ 43 w 120"/>
                <a:gd name="T105" fmla="*/ 102 h 191"/>
                <a:gd name="T106" fmla="*/ 47 w 120"/>
                <a:gd name="T107" fmla="*/ 108 h 191"/>
                <a:gd name="T108" fmla="*/ 53 w 120"/>
                <a:gd name="T109" fmla="*/ 112 h 191"/>
                <a:gd name="T110" fmla="*/ 57 w 120"/>
                <a:gd name="T111" fmla="*/ 114 h 191"/>
                <a:gd name="T112" fmla="*/ 64 w 120"/>
                <a:gd name="T113" fmla="*/ 117 h 191"/>
                <a:gd name="T114" fmla="*/ 71 w 120"/>
                <a:gd name="T115" fmla="*/ 119 h 191"/>
                <a:gd name="T116" fmla="*/ 77 w 120"/>
                <a:gd name="T117" fmla="*/ 121 h 191"/>
                <a:gd name="T118" fmla="*/ 86 w 120"/>
                <a:gd name="T119" fmla="*/ 12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0" h="191">
                  <a:moveTo>
                    <a:pt x="87" y="126"/>
                  </a:moveTo>
                  <a:cubicBezTo>
                    <a:pt x="89" y="127"/>
                    <a:pt x="89" y="128"/>
                    <a:pt x="90" y="129"/>
                  </a:cubicBezTo>
                  <a:cubicBezTo>
                    <a:pt x="91" y="130"/>
                    <a:pt x="91" y="130"/>
                    <a:pt x="92" y="131"/>
                  </a:cubicBezTo>
                  <a:cubicBezTo>
                    <a:pt x="93" y="132"/>
                    <a:pt x="95" y="138"/>
                    <a:pt x="94" y="141"/>
                  </a:cubicBezTo>
                  <a:cubicBezTo>
                    <a:pt x="94" y="141"/>
                    <a:pt x="94" y="141"/>
                    <a:pt x="94" y="141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93" y="142"/>
                    <a:pt x="93" y="142"/>
                  </a:cubicBezTo>
                  <a:cubicBezTo>
                    <a:pt x="93" y="143"/>
                    <a:pt x="93" y="144"/>
                    <a:pt x="93" y="144"/>
                  </a:cubicBezTo>
                  <a:cubicBezTo>
                    <a:pt x="93" y="144"/>
                    <a:pt x="92" y="145"/>
                    <a:pt x="92" y="145"/>
                  </a:cubicBezTo>
                  <a:cubicBezTo>
                    <a:pt x="92" y="145"/>
                    <a:pt x="92" y="145"/>
                    <a:pt x="92" y="146"/>
                  </a:cubicBezTo>
                  <a:cubicBezTo>
                    <a:pt x="92" y="146"/>
                    <a:pt x="91" y="146"/>
                    <a:pt x="91" y="146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90" y="147"/>
                    <a:pt x="90" y="148"/>
                    <a:pt x="89" y="148"/>
                  </a:cubicBezTo>
                  <a:cubicBezTo>
                    <a:pt x="89" y="148"/>
                    <a:pt x="89" y="149"/>
                    <a:pt x="89" y="149"/>
                  </a:cubicBezTo>
                  <a:cubicBezTo>
                    <a:pt x="88" y="149"/>
                    <a:pt x="88" y="150"/>
                    <a:pt x="87" y="150"/>
                  </a:cubicBezTo>
                  <a:cubicBezTo>
                    <a:pt x="87" y="151"/>
                    <a:pt x="87" y="151"/>
                    <a:pt x="87" y="151"/>
                  </a:cubicBezTo>
                  <a:cubicBezTo>
                    <a:pt x="87" y="152"/>
                    <a:pt x="86" y="152"/>
                    <a:pt x="86" y="152"/>
                  </a:cubicBezTo>
                  <a:cubicBezTo>
                    <a:pt x="85" y="154"/>
                    <a:pt x="85" y="155"/>
                    <a:pt x="84" y="157"/>
                  </a:cubicBezTo>
                  <a:cubicBezTo>
                    <a:pt x="84" y="158"/>
                    <a:pt x="84" y="158"/>
                    <a:pt x="85" y="159"/>
                  </a:cubicBezTo>
                  <a:cubicBezTo>
                    <a:pt x="85" y="160"/>
                    <a:pt x="85" y="161"/>
                    <a:pt x="85" y="162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3"/>
                    <a:pt x="85" y="163"/>
                    <a:pt x="85" y="164"/>
                  </a:cubicBezTo>
                  <a:cubicBezTo>
                    <a:pt x="86" y="167"/>
                    <a:pt x="89" y="169"/>
                    <a:pt x="91" y="171"/>
                  </a:cubicBezTo>
                  <a:cubicBezTo>
                    <a:pt x="91" y="172"/>
                    <a:pt x="92" y="172"/>
                    <a:pt x="92" y="172"/>
                  </a:cubicBezTo>
                  <a:cubicBezTo>
                    <a:pt x="93" y="172"/>
                    <a:pt x="93" y="173"/>
                    <a:pt x="94" y="173"/>
                  </a:cubicBezTo>
                  <a:cubicBezTo>
                    <a:pt x="94" y="173"/>
                    <a:pt x="94" y="174"/>
                    <a:pt x="95" y="174"/>
                  </a:cubicBezTo>
                  <a:cubicBezTo>
                    <a:pt x="95" y="174"/>
                    <a:pt x="95" y="174"/>
                    <a:pt x="96" y="174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6"/>
                    <a:pt x="98" y="176"/>
                    <a:pt x="99" y="176"/>
                  </a:cubicBezTo>
                  <a:cubicBezTo>
                    <a:pt x="99" y="177"/>
                    <a:pt x="100" y="177"/>
                    <a:pt x="100" y="177"/>
                  </a:cubicBezTo>
                  <a:cubicBezTo>
                    <a:pt x="100" y="177"/>
                    <a:pt x="101" y="177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2" y="178"/>
                    <a:pt x="102" y="178"/>
                    <a:pt x="102" y="179"/>
                  </a:cubicBezTo>
                  <a:cubicBezTo>
                    <a:pt x="102" y="179"/>
                    <a:pt x="102" y="179"/>
                    <a:pt x="103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9"/>
                    <a:pt x="104" y="179"/>
                    <a:pt x="104" y="179"/>
                  </a:cubicBezTo>
                  <a:cubicBezTo>
                    <a:pt x="104" y="180"/>
                    <a:pt x="104" y="180"/>
                    <a:pt x="104" y="180"/>
                  </a:cubicBezTo>
                  <a:cubicBezTo>
                    <a:pt x="105" y="180"/>
                    <a:pt x="105" y="180"/>
                    <a:pt x="106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6" y="181"/>
                    <a:pt x="107" y="181"/>
                    <a:pt x="107" y="181"/>
                  </a:cubicBezTo>
                  <a:cubicBezTo>
                    <a:pt x="108" y="182"/>
                    <a:pt x="108" y="183"/>
                    <a:pt x="109" y="183"/>
                  </a:cubicBezTo>
                  <a:cubicBezTo>
                    <a:pt x="109" y="183"/>
                    <a:pt x="110" y="183"/>
                    <a:pt x="110" y="183"/>
                  </a:cubicBezTo>
                  <a:cubicBezTo>
                    <a:pt x="110" y="184"/>
                    <a:pt x="110" y="184"/>
                    <a:pt x="111" y="184"/>
                  </a:cubicBezTo>
                  <a:cubicBezTo>
                    <a:pt x="111" y="184"/>
                    <a:pt x="111" y="184"/>
                    <a:pt x="111" y="184"/>
                  </a:cubicBezTo>
                  <a:cubicBezTo>
                    <a:pt x="112" y="185"/>
                    <a:pt x="112" y="185"/>
                    <a:pt x="112" y="185"/>
                  </a:cubicBezTo>
                  <a:cubicBezTo>
                    <a:pt x="112" y="185"/>
                    <a:pt x="112" y="185"/>
                    <a:pt x="113" y="185"/>
                  </a:cubicBezTo>
                  <a:cubicBezTo>
                    <a:pt x="113" y="186"/>
                    <a:pt x="113" y="186"/>
                    <a:pt x="113" y="186"/>
                  </a:cubicBezTo>
                  <a:cubicBezTo>
                    <a:pt x="114" y="186"/>
                    <a:pt x="114" y="186"/>
                    <a:pt x="114" y="186"/>
                  </a:cubicBezTo>
                  <a:cubicBezTo>
                    <a:pt x="114" y="187"/>
                    <a:pt x="115" y="187"/>
                    <a:pt x="115" y="187"/>
                  </a:cubicBezTo>
                  <a:cubicBezTo>
                    <a:pt x="115" y="187"/>
                    <a:pt x="115" y="187"/>
                    <a:pt x="116" y="187"/>
                  </a:cubicBezTo>
                  <a:cubicBezTo>
                    <a:pt x="116" y="188"/>
                    <a:pt x="117" y="189"/>
                    <a:pt x="117" y="189"/>
                  </a:cubicBezTo>
                  <a:cubicBezTo>
                    <a:pt x="117" y="189"/>
                    <a:pt x="118" y="189"/>
                    <a:pt x="118" y="189"/>
                  </a:cubicBezTo>
                  <a:cubicBezTo>
                    <a:pt x="119" y="190"/>
                    <a:pt x="119" y="191"/>
                    <a:pt x="120" y="191"/>
                  </a:cubicBezTo>
                  <a:cubicBezTo>
                    <a:pt x="120" y="191"/>
                    <a:pt x="120" y="191"/>
                    <a:pt x="120" y="191"/>
                  </a:cubicBezTo>
                  <a:cubicBezTo>
                    <a:pt x="119" y="190"/>
                    <a:pt x="119" y="188"/>
                    <a:pt x="118" y="187"/>
                  </a:cubicBezTo>
                  <a:cubicBezTo>
                    <a:pt x="117" y="186"/>
                    <a:pt x="116" y="185"/>
                    <a:pt x="115" y="184"/>
                  </a:cubicBezTo>
                  <a:cubicBezTo>
                    <a:pt x="115" y="184"/>
                    <a:pt x="115" y="184"/>
                    <a:pt x="115" y="183"/>
                  </a:cubicBezTo>
                  <a:cubicBezTo>
                    <a:pt x="114" y="183"/>
                    <a:pt x="114" y="183"/>
                    <a:pt x="113" y="183"/>
                  </a:cubicBezTo>
                  <a:cubicBezTo>
                    <a:pt x="113" y="183"/>
                    <a:pt x="113" y="182"/>
                    <a:pt x="113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2" y="182"/>
                    <a:pt x="112" y="181"/>
                    <a:pt x="111" y="180"/>
                  </a:cubicBezTo>
                  <a:cubicBezTo>
                    <a:pt x="111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09" y="179"/>
                    <a:pt x="108" y="179"/>
                    <a:pt x="108" y="178"/>
                  </a:cubicBezTo>
                  <a:cubicBezTo>
                    <a:pt x="108" y="178"/>
                    <a:pt x="108" y="178"/>
                    <a:pt x="107" y="178"/>
                  </a:cubicBezTo>
                  <a:cubicBezTo>
                    <a:pt x="107" y="178"/>
                    <a:pt x="107" y="178"/>
                    <a:pt x="107" y="177"/>
                  </a:cubicBezTo>
                  <a:cubicBezTo>
                    <a:pt x="106" y="177"/>
                    <a:pt x="106" y="177"/>
                    <a:pt x="105" y="177"/>
                  </a:cubicBezTo>
                  <a:cubicBezTo>
                    <a:pt x="105" y="176"/>
                    <a:pt x="105" y="176"/>
                    <a:pt x="104" y="176"/>
                  </a:cubicBezTo>
                  <a:cubicBezTo>
                    <a:pt x="104" y="176"/>
                    <a:pt x="104" y="176"/>
                    <a:pt x="103" y="176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75"/>
                    <a:pt x="102" y="175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8" y="173"/>
                    <a:pt x="98" y="173"/>
                    <a:pt x="97" y="173"/>
                  </a:cubicBezTo>
                  <a:cubicBezTo>
                    <a:pt x="97" y="172"/>
                    <a:pt x="97" y="172"/>
                    <a:pt x="97" y="172"/>
                  </a:cubicBezTo>
                  <a:cubicBezTo>
                    <a:pt x="96" y="172"/>
                    <a:pt x="96" y="172"/>
                    <a:pt x="96" y="172"/>
                  </a:cubicBezTo>
                  <a:cubicBezTo>
                    <a:pt x="95" y="171"/>
                    <a:pt x="95" y="170"/>
                    <a:pt x="94" y="169"/>
                  </a:cubicBezTo>
                  <a:cubicBezTo>
                    <a:pt x="94" y="169"/>
                    <a:pt x="94" y="169"/>
                    <a:pt x="93" y="169"/>
                  </a:cubicBezTo>
                  <a:cubicBezTo>
                    <a:pt x="93" y="169"/>
                    <a:pt x="93" y="169"/>
                    <a:pt x="93" y="168"/>
                  </a:cubicBezTo>
                  <a:cubicBezTo>
                    <a:pt x="93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6"/>
                    <a:pt x="91" y="166"/>
                    <a:pt x="91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1" y="166"/>
                    <a:pt x="91" y="165"/>
                    <a:pt x="90" y="165"/>
                  </a:cubicBezTo>
                  <a:cubicBezTo>
                    <a:pt x="90" y="165"/>
                    <a:pt x="90" y="165"/>
                    <a:pt x="90" y="164"/>
                  </a:cubicBezTo>
                  <a:cubicBezTo>
                    <a:pt x="90" y="164"/>
                    <a:pt x="90" y="164"/>
                    <a:pt x="90" y="164"/>
                  </a:cubicBezTo>
                  <a:cubicBezTo>
                    <a:pt x="90" y="164"/>
                    <a:pt x="90" y="163"/>
                    <a:pt x="90" y="162"/>
                  </a:cubicBezTo>
                  <a:cubicBezTo>
                    <a:pt x="89" y="162"/>
                    <a:pt x="89" y="162"/>
                    <a:pt x="89" y="162"/>
                  </a:cubicBezTo>
                  <a:cubicBezTo>
                    <a:pt x="89" y="161"/>
                    <a:pt x="89" y="159"/>
                    <a:pt x="89" y="157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9" y="157"/>
                    <a:pt x="89" y="156"/>
                    <a:pt x="89" y="156"/>
                  </a:cubicBezTo>
                  <a:cubicBezTo>
                    <a:pt x="90" y="155"/>
                    <a:pt x="91" y="154"/>
                    <a:pt x="92" y="153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2"/>
                    <a:pt x="93" y="152"/>
                    <a:pt x="93" y="152"/>
                  </a:cubicBezTo>
                  <a:cubicBezTo>
                    <a:pt x="94" y="152"/>
                    <a:pt x="94" y="152"/>
                    <a:pt x="94" y="152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4" y="151"/>
                    <a:pt x="95" y="151"/>
                    <a:pt x="95" y="150"/>
                  </a:cubicBezTo>
                  <a:cubicBezTo>
                    <a:pt x="95" y="150"/>
                    <a:pt x="96" y="150"/>
                    <a:pt x="96" y="150"/>
                  </a:cubicBezTo>
                  <a:cubicBezTo>
                    <a:pt x="96" y="149"/>
                    <a:pt x="97" y="149"/>
                    <a:pt x="97" y="148"/>
                  </a:cubicBezTo>
                  <a:cubicBezTo>
                    <a:pt x="97" y="148"/>
                    <a:pt x="98" y="147"/>
                    <a:pt x="98" y="147"/>
                  </a:cubicBezTo>
                  <a:cubicBezTo>
                    <a:pt x="98" y="147"/>
                    <a:pt x="98" y="147"/>
                    <a:pt x="99" y="146"/>
                  </a:cubicBezTo>
                  <a:cubicBezTo>
                    <a:pt x="99" y="146"/>
                    <a:pt x="99" y="146"/>
                    <a:pt x="99" y="146"/>
                  </a:cubicBezTo>
                  <a:cubicBezTo>
                    <a:pt x="99" y="146"/>
                    <a:pt x="99" y="146"/>
                    <a:pt x="99" y="146"/>
                  </a:cubicBezTo>
                  <a:cubicBezTo>
                    <a:pt x="99" y="145"/>
                    <a:pt x="99" y="145"/>
                    <a:pt x="99" y="144"/>
                  </a:cubicBezTo>
                  <a:cubicBezTo>
                    <a:pt x="99" y="144"/>
                    <a:pt x="100" y="144"/>
                    <a:pt x="100" y="143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0" y="143"/>
                    <a:pt x="101" y="143"/>
                    <a:pt x="101" y="143"/>
                  </a:cubicBezTo>
                  <a:cubicBezTo>
                    <a:pt x="102" y="140"/>
                    <a:pt x="102" y="133"/>
                    <a:pt x="101" y="131"/>
                  </a:cubicBezTo>
                  <a:cubicBezTo>
                    <a:pt x="101" y="131"/>
                    <a:pt x="100" y="131"/>
                    <a:pt x="100" y="131"/>
                  </a:cubicBezTo>
                  <a:cubicBezTo>
                    <a:pt x="100" y="130"/>
                    <a:pt x="100" y="129"/>
                    <a:pt x="99" y="128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9" y="128"/>
                    <a:pt x="98" y="128"/>
                    <a:pt x="98" y="127"/>
                  </a:cubicBezTo>
                  <a:cubicBezTo>
                    <a:pt x="97" y="126"/>
                    <a:pt x="97" y="126"/>
                    <a:pt x="97" y="125"/>
                  </a:cubicBezTo>
                  <a:cubicBezTo>
                    <a:pt x="97" y="125"/>
                    <a:pt x="96" y="125"/>
                    <a:pt x="96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5" y="124"/>
                    <a:pt x="95" y="124"/>
                    <a:pt x="94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3" y="123"/>
                    <a:pt x="92" y="123"/>
                    <a:pt x="92" y="123"/>
                  </a:cubicBezTo>
                  <a:cubicBezTo>
                    <a:pt x="92" y="123"/>
                    <a:pt x="92" y="123"/>
                    <a:pt x="92" y="122"/>
                  </a:cubicBezTo>
                  <a:cubicBezTo>
                    <a:pt x="92" y="122"/>
                    <a:pt x="91" y="122"/>
                    <a:pt x="91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1" y="122"/>
                    <a:pt x="91" y="122"/>
                    <a:pt x="90" y="122"/>
                  </a:cubicBezTo>
                  <a:cubicBezTo>
                    <a:pt x="90" y="122"/>
                    <a:pt x="90" y="121"/>
                    <a:pt x="90" y="121"/>
                  </a:cubicBezTo>
                  <a:cubicBezTo>
                    <a:pt x="90" y="121"/>
                    <a:pt x="89" y="121"/>
                    <a:pt x="89" y="121"/>
                  </a:cubicBezTo>
                  <a:cubicBezTo>
                    <a:pt x="89" y="121"/>
                    <a:pt x="88" y="121"/>
                    <a:pt x="88" y="120"/>
                  </a:cubicBezTo>
                  <a:cubicBezTo>
                    <a:pt x="88" y="120"/>
                    <a:pt x="88" y="120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5" y="119"/>
                    <a:pt x="84" y="119"/>
                    <a:pt x="83" y="119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2" y="119"/>
                    <a:pt x="82" y="119"/>
                    <a:pt x="81" y="119"/>
                  </a:cubicBezTo>
                  <a:cubicBezTo>
                    <a:pt x="81" y="119"/>
                    <a:pt x="81" y="118"/>
                    <a:pt x="81" y="118"/>
                  </a:cubicBezTo>
                  <a:cubicBezTo>
                    <a:pt x="81" y="118"/>
                    <a:pt x="80" y="118"/>
                    <a:pt x="80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79" y="118"/>
                    <a:pt x="77" y="118"/>
                    <a:pt x="76" y="118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76" y="117"/>
                    <a:pt x="75" y="117"/>
                    <a:pt x="75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74" y="117"/>
                    <a:pt x="73" y="117"/>
                    <a:pt x="73" y="117"/>
                  </a:cubicBezTo>
                  <a:cubicBezTo>
                    <a:pt x="70" y="116"/>
                    <a:pt x="67" y="116"/>
                    <a:pt x="65" y="115"/>
                  </a:cubicBezTo>
                  <a:cubicBezTo>
                    <a:pt x="64" y="115"/>
                    <a:pt x="63" y="115"/>
                    <a:pt x="63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2" y="114"/>
                    <a:pt x="61" y="114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59" y="114"/>
                    <a:pt x="59" y="114"/>
                    <a:pt x="58" y="113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8" y="113"/>
                    <a:pt x="57" y="113"/>
                    <a:pt x="57" y="113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5" y="112"/>
                    <a:pt x="54" y="112"/>
                    <a:pt x="54" y="110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53" y="110"/>
                    <a:pt x="53" y="109"/>
                    <a:pt x="52" y="109"/>
                  </a:cubicBezTo>
                  <a:cubicBezTo>
                    <a:pt x="52" y="109"/>
                    <a:pt x="52" y="108"/>
                    <a:pt x="51" y="108"/>
                  </a:cubicBezTo>
                  <a:cubicBezTo>
                    <a:pt x="51" y="108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5"/>
                    <a:pt x="50" y="105"/>
                    <a:pt x="50" y="104"/>
                  </a:cubicBezTo>
                  <a:cubicBezTo>
                    <a:pt x="49" y="104"/>
                    <a:pt x="49" y="104"/>
                    <a:pt x="49" y="104"/>
                  </a:cubicBezTo>
                  <a:cubicBezTo>
                    <a:pt x="48" y="100"/>
                    <a:pt x="49" y="95"/>
                    <a:pt x="49" y="91"/>
                  </a:cubicBezTo>
                  <a:cubicBezTo>
                    <a:pt x="50" y="90"/>
                    <a:pt x="50" y="89"/>
                    <a:pt x="51" y="87"/>
                  </a:cubicBezTo>
                  <a:cubicBezTo>
                    <a:pt x="52" y="87"/>
                    <a:pt x="52" y="87"/>
                    <a:pt x="53" y="86"/>
                  </a:cubicBezTo>
                  <a:cubicBezTo>
                    <a:pt x="53" y="86"/>
                    <a:pt x="53" y="86"/>
                    <a:pt x="53" y="85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5" y="85"/>
                    <a:pt x="55" y="84"/>
                    <a:pt x="56" y="83"/>
                  </a:cubicBezTo>
                  <a:cubicBezTo>
                    <a:pt x="56" y="83"/>
                    <a:pt x="56" y="83"/>
                    <a:pt x="57" y="83"/>
                  </a:cubicBezTo>
                  <a:cubicBezTo>
                    <a:pt x="57" y="82"/>
                    <a:pt x="58" y="82"/>
                    <a:pt x="5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60" y="80"/>
                    <a:pt x="60" y="80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2" y="79"/>
                    <a:pt x="62" y="79"/>
                    <a:pt x="62" y="78"/>
                  </a:cubicBezTo>
                  <a:cubicBezTo>
                    <a:pt x="62" y="78"/>
                    <a:pt x="62" y="78"/>
                    <a:pt x="63" y="78"/>
                  </a:cubicBezTo>
                  <a:cubicBezTo>
                    <a:pt x="63" y="78"/>
                    <a:pt x="63" y="77"/>
                    <a:pt x="64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5" y="77"/>
                    <a:pt x="65" y="77"/>
                    <a:pt x="65" y="76"/>
                  </a:cubicBezTo>
                  <a:cubicBezTo>
                    <a:pt x="65" y="76"/>
                    <a:pt x="65" y="76"/>
                    <a:pt x="66" y="76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7" y="74"/>
                    <a:pt x="68" y="74"/>
                    <a:pt x="68" y="73"/>
                  </a:cubicBezTo>
                  <a:cubicBezTo>
                    <a:pt x="69" y="73"/>
                    <a:pt x="69" y="72"/>
                    <a:pt x="70" y="72"/>
                  </a:cubicBezTo>
                  <a:cubicBezTo>
                    <a:pt x="70" y="72"/>
                    <a:pt x="70" y="71"/>
                    <a:pt x="71" y="71"/>
                  </a:cubicBezTo>
                  <a:cubicBezTo>
                    <a:pt x="71" y="71"/>
                    <a:pt x="71" y="70"/>
                    <a:pt x="71" y="70"/>
                  </a:cubicBezTo>
                  <a:cubicBezTo>
                    <a:pt x="71" y="70"/>
                    <a:pt x="72" y="70"/>
                    <a:pt x="72" y="70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73" y="69"/>
                    <a:pt x="73" y="68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3" y="68"/>
                    <a:pt x="73" y="67"/>
                    <a:pt x="73" y="67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6" y="65"/>
                    <a:pt x="76" y="65"/>
                    <a:pt x="76" y="62"/>
                  </a:cubicBezTo>
                  <a:cubicBezTo>
                    <a:pt x="76" y="62"/>
                    <a:pt x="77" y="62"/>
                    <a:pt x="77" y="62"/>
                  </a:cubicBezTo>
                  <a:cubicBezTo>
                    <a:pt x="77" y="60"/>
                    <a:pt x="76" y="57"/>
                    <a:pt x="76" y="55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55"/>
                    <a:pt x="76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1"/>
                    <a:pt x="74" y="50"/>
                    <a:pt x="74" y="50"/>
                  </a:cubicBezTo>
                  <a:cubicBezTo>
                    <a:pt x="74" y="50"/>
                    <a:pt x="74" y="50"/>
                    <a:pt x="73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2" y="47"/>
                    <a:pt x="71" y="47"/>
                    <a:pt x="71" y="46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5"/>
                    <a:pt x="68" y="45"/>
                    <a:pt x="68" y="45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8" y="44"/>
                    <a:pt x="68" y="44"/>
                    <a:pt x="67" y="44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7" y="44"/>
                    <a:pt x="67" y="44"/>
                    <a:pt x="66" y="44"/>
                  </a:cubicBezTo>
                  <a:cubicBezTo>
                    <a:pt x="66" y="44"/>
                    <a:pt x="66" y="43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2"/>
                  </a:cubicBezTo>
                  <a:cubicBezTo>
                    <a:pt x="65" y="42"/>
                    <a:pt x="64" y="42"/>
                    <a:pt x="64" y="42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3" y="42"/>
                    <a:pt x="62" y="41"/>
                    <a:pt x="61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1"/>
                    <a:pt x="61" y="41"/>
                    <a:pt x="60" y="41"/>
                  </a:cubicBezTo>
                  <a:cubicBezTo>
                    <a:pt x="60" y="41"/>
                    <a:pt x="60" y="41"/>
                    <a:pt x="60" y="40"/>
                  </a:cubicBezTo>
                  <a:cubicBezTo>
                    <a:pt x="60" y="40"/>
                    <a:pt x="60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8" y="40"/>
                    <a:pt x="58" y="40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6" y="39"/>
                    <a:pt x="55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7"/>
                  </a:cubicBezTo>
                  <a:cubicBezTo>
                    <a:pt x="53" y="37"/>
                    <a:pt x="53" y="37"/>
                    <a:pt x="52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7"/>
                    <a:pt x="52" y="37"/>
                    <a:pt x="51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9" y="36"/>
                    <a:pt x="48" y="36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3"/>
                  </a:cubicBezTo>
                  <a:cubicBezTo>
                    <a:pt x="43" y="33"/>
                    <a:pt x="42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2"/>
                    <a:pt x="40" y="32"/>
                    <a:pt x="39" y="32"/>
                  </a:cubicBezTo>
                  <a:cubicBezTo>
                    <a:pt x="39" y="32"/>
                    <a:pt x="39" y="31"/>
                    <a:pt x="39" y="31"/>
                  </a:cubicBezTo>
                  <a:cubicBezTo>
                    <a:pt x="39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0"/>
                  </a:cubicBezTo>
                  <a:cubicBezTo>
                    <a:pt x="37" y="30"/>
                    <a:pt x="37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30"/>
                    <a:pt x="35" y="30"/>
                    <a:pt x="35" y="29"/>
                  </a:cubicBezTo>
                  <a:cubicBezTo>
                    <a:pt x="34" y="29"/>
                    <a:pt x="34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2" y="29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7"/>
                    <a:pt x="29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6" y="26"/>
                    <a:pt x="26" y="26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4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2" y="24"/>
                    <a:pt x="22" y="23"/>
                  </a:cubicBezTo>
                  <a:cubicBezTo>
                    <a:pt x="22" y="23"/>
                    <a:pt x="22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0" y="22"/>
                    <a:pt x="20" y="22"/>
                  </a:cubicBezTo>
                  <a:cubicBezTo>
                    <a:pt x="20" y="22"/>
                    <a:pt x="19" y="22"/>
                    <a:pt x="19" y="21"/>
                  </a:cubicBezTo>
                  <a:cubicBezTo>
                    <a:pt x="18" y="21"/>
                    <a:pt x="18" y="21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8"/>
                    <a:pt x="15" y="18"/>
                    <a:pt x="15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6"/>
                  </a:cubicBezTo>
                  <a:cubicBezTo>
                    <a:pt x="14" y="16"/>
                    <a:pt x="13" y="16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1" y="14"/>
                    <a:pt x="11" y="13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4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9" y="1"/>
                    <a:pt x="8" y="0"/>
                  </a:cubicBezTo>
                  <a:cubicBezTo>
                    <a:pt x="6" y="1"/>
                    <a:pt x="3" y="2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10"/>
                    <a:pt x="0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4"/>
                    <a:pt x="2" y="15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7"/>
                    <a:pt x="3" y="17"/>
                    <a:pt x="4" y="18"/>
                  </a:cubicBezTo>
                  <a:cubicBezTo>
                    <a:pt x="4" y="18"/>
                    <a:pt x="4" y="18"/>
                    <a:pt x="4" y="19"/>
                  </a:cubicBezTo>
                  <a:cubicBezTo>
                    <a:pt x="4" y="19"/>
                    <a:pt x="5" y="19"/>
                    <a:pt x="5" y="19"/>
                  </a:cubicBezTo>
                  <a:cubicBezTo>
                    <a:pt x="5" y="19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8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4"/>
                    <a:pt x="11" y="24"/>
                    <a:pt x="12" y="24"/>
                  </a:cubicBezTo>
                  <a:cubicBezTo>
                    <a:pt x="12" y="24"/>
                    <a:pt x="13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5" y="25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6"/>
                    <a:pt x="17" y="26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1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9"/>
                    <a:pt x="24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8" y="30"/>
                    <a:pt x="29" y="30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1" y="31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3" y="32"/>
                  </a:cubicBezTo>
                  <a:cubicBezTo>
                    <a:pt x="33" y="32"/>
                    <a:pt x="33" y="32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7" y="34"/>
                    <a:pt x="38" y="34"/>
                  </a:cubicBezTo>
                  <a:cubicBezTo>
                    <a:pt x="38" y="34"/>
                    <a:pt x="38" y="35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1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3" y="37"/>
                    <a:pt x="43" y="37"/>
                  </a:cubicBezTo>
                  <a:cubicBezTo>
                    <a:pt x="43" y="37"/>
                    <a:pt x="43" y="37"/>
                    <a:pt x="44" y="38"/>
                  </a:cubicBezTo>
                  <a:cubicBezTo>
                    <a:pt x="45" y="38"/>
                    <a:pt x="46" y="38"/>
                    <a:pt x="47" y="38"/>
                  </a:cubicBezTo>
                  <a:cubicBezTo>
                    <a:pt x="47" y="38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9" y="40"/>
                    <a:pt x="51" y="41"/>
                    <a:pt x="52" y="41"/>
                  </a:cubicBezTo>
                  <a:cubicBezTo>
                    <a:pt x="53" y="41"/>
                    <a:pt x="53" y="42"/>
                    <a:pt x="53" y="42"/>
                  </a:cubicBezTo>
                  <a:cubicBezTo>
                    <a:pt x="53" y="42"/>
                    <a:pt x="53" y="42"/>
                    <a:pt x="54" y="42"/>
                  </a:cubicBezTo>
                  <a:cubicBezTo>
                    <a:pt x="54" y="42"/>
                    <a:pt x="54" y="43"/>
                    <a:pt x="54" y="43"/>
                  </a:cubicBezTo>
                  <a:cubicBezTo>
                    <a:pt x="54" y="43"/>
                    <a:pt x="55" y="43"/>
                    <a:pt x="55" y="43"/>
                  </a:cubicBezTo>
                  <a:cubicBezTo>
                    <a:pt x="55" y="43"/>
                    <a:pt x="55" y="44"/>
                    <a:pt x="56" y="44"/>
                  </a:cubicBezTo>
                  <a:cubicBezTo>
                    <a:pt x="56" y="44"/>
                    <a:pt x="56" y="44"/>
                    <a:pt x="57" y="44"/>
                  </a:cubicBezTo>
                  <a:cubicBezTo>
                    <a:pt x="58" y="45"/>
                    <a:pt x="59" y="47"/>
                    <a:pt x="60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8"/>
                    <a:pt x="60" y="49"/>
                    <a:pt x="60" y="49"/>
                  </a:cubicBezTo>
                  <a:cubicBezTo>
                    <a:pt x="60" y="49"/>
                    <a:pt x="61" y="49"/>
                    <a:pt x="61" y="49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61" y="51"/>
                    <a:pt x="62" y="51"/>
                    <a:pt x="62" y="52"/>
                  </a:cubicBezTo>
                  <a:cubicBezTo>
                    <a:pt x="62" y="52"/>
                    <a:pt x="62" y="53"/>
                    <a:pt x="62" y="53"/>
                  </a:cubicBezTo>
                  <a:cubicBezTo>
                    <a:pt x="62" y="53"/>
                    <a:pt x="63" y="53"/>
                    <a:pt x="63" y="53"/>
                  </a:cubicBezTo>
                  <a:cubicBezTo>
                    <a:pt x="63" y="56"/>
                    <a:pt x="63" y="58"/>
                    <a:pt x="63" y="61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3" y="61"/>
                    <a:pt x="63" y="62"/>
                    <a:pt x="63" y="62"/>
                  </a:cubicBezTo>
                  <a:cubicBezTo>
                    <a:pt x="63" y="62"/>
                    <a:pt x="62" y="62"/>
                    <a:pt x="62" y="62"/>
                  </a:cubicBezTo>
                  <a:cubicBezTo>
                    <a:pt x="62" y="63"/>
                    <a:pt x="62" y="64"/>
                    <a:pt x="62" y="65"/>
                  </a:cubicBezTo>
                  <a:cubicBezTo>
                    <a:pt x="62" y="65"/>
                    <a:pt x="62" y="65"/>
                    <a:pt x="61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1" y="66"/>
                    <a:pt x="61" y="67"/>
                    <a:pt x="61" y="67"/>
                  </a:cubicBezTo>
                  <a:cubicBezTo>
                    <a:pt x="61" y="67"/>
                    <a:pt x="61" y="67"/>
                    <a:pt x="61" y="68"/>
                  </a:cubicBezTo>
                  <a:cubicBezTo>
                    <a:pt x="61" y="68"/>
                    <a:pt x="60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0" y="69"/>
                    <a:pt x="59" y="69"/>
                    <a:pt x="59" y="69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1"/>
                    <a:pt x="57" y="71"/>
                  </a:cubicBezTo>
                  <a:cubicBezTo>
                    <a:pt x="57" y="71"/>
                    <a:pt x="57" y="71"/>
                    <a:pt x="57" y="72"/>
                  </a:cubicBezTo>
                  <a:cubicBezTo>
                    <a:pt x="56" y="72"/>
                    <a:pt x="56" y="73"/>
                    <a:pt x="55" y="73"/>
                  </a:cubicBezTo>
                  <a:cubicBezTo>
                    <a:pt x="55" y="74"/>
                    <a:pt x="55" y="74"/>
                    <a:pt x="54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3" y="76"/>
                    <a:pt x="53" y="76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1" y="77"/>
                    <a:pt x="51" y="77"/>
                    <a:pt x="51" y="78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50" y="78"/>
                    <a:pt x="49" y="79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9"/>
                    <a:pt x="49" y="80"/>
                    <a:pt x="49" y="80"/>
                  </a:cubicBezTo>
                  <a:cubicBezTo>
                    <a:pt x="48" y="81"/>
                    <a:pt x="47" y="81"/>
                    <a:pt x="46" y="82"/>
                  </a:cubicBezTo>
                  <a:cubicBezTo>
                    <a:pt x="46" y="82"/>
                    <a:pt x="46" y="83"/>
                    <a:pt x="46" y="83"/>
                  </a:cubicBezTo>
                  <a:cubicBezTo>
                    <a:pt x="46" y="83"/>
                    <a:pt x="45" y="83"/>
                    <a:pt x="45" y="84"/>
                  </a:cubicBezTo>
                  <a:cubicBezTo>
                    <a:pt x="45" y="84"/>
                    <a:pt x="45" y="84"/>
                    <a:pt x="45" y="85"/>
                  </a:cubicBezTo>
                  <a:cubicBezTo>
                    <a:pt x="45" y="85"/>
                    <a:pt x="44" y="85"/>
                    <a:pt x="44" y="85"/>
                  </a:cubicBezTo>
                  <a:cubicBezTo>
                    <a:pt x="44" y="85"/>
                    <a:pt x="44" y="86"/>
                    <a:pt x="44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8"/>
                    <a:pt x="43" y="91"/>
                    <a:pt x="43" y="94"/>
                  </a:cubicBezTo>
                  <a:cubicBezTo>
                    <a:pt x="42" y="95"/>
                    <a:pt x="42" y="96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9"/>
                    <a:pt x="43" y="99"/>
                    <a:pt x="43" y="99"/>
                  </a:cubicBezTo>
                  <a:cubicBezTo>
                    <a:pt x="43" y="99"/>
                    <a:pt x="43" y="99"/>
                    <a:pt x="43" y="99"/>
                  </a:cubicBezTo>
                  <a:cubicBezTo>
                    <a:pt x="43" y="100"/>
                    <a:pt x="43" y="101"/>
                    <a:pt x="43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4" y="103"/>
                    <a:pt x="44" y="103"/>
                    <a:pt x="45" y="103"/>
                  </a:cubicBezTo>
                  <a:cubicBezTo>
                    <a:pt x="45" y="103"/>
                    <a:pt x="45" y="104"/>
                    <a:pt x="45" y="104"/>
                  </a:cubicBezTo>
                  <a:cubicBezTo>
                    <a:pt x="45" y="104"/>
                    <a:pt x="45" y="105"/>
                    <a:pt x="45" y="105"/>
                  </a:cubicBezTo>
                  <a:cubicBezTo>
                    <a:pt x="45" y="105"/>
                    <a:pt x="45" y="105"/>
                    <a:pt x="45" y="106"/>
                  </a:cubicBezTo>
                  <a:cubicBezTo>
                    <a:pt x="46" y="106"/>
                    <a:pt x="47" y="107"/>
                    <a:pt x="47" y="107"/>
                  </a:cubicBezTo>
                  <a:cubicBezTo>
                    <a:pt x="47" y="107"/>
                    <a:pt x="47" y="108"/>
                    <a:pt x="47" y="108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9" y="109"/>
                    <a:pt x="49" y="109"/>
                    <a:pt x="50" y="109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51" y="110"/>
                    <a:pt x="51" y="111"/>
                    <a:pt x="52" y="111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53" y="111"/>
                    <a:pt x="53" y="111"/>
                    <a:pt x="53" y="112"/>
                  </a:cubicBezTo>
                  <a:cubicBezTo>
                    <a:pt x="53" y="112"/>
                    <a:pt x="53" y="112"/>
                    <a:pt x="54" y="112"/>
                  </a:cubicBezTo>
                  <a:cubicBezTo>
                    <a:pt x="54" y="112"/>
                    <a:pt x="54" y="112"/>
                    <a:pt x="54" y="113"/>
                  </a:cubicBezTo>
                  <a:cubicBezTo>
                    <a:pt x="54" y="113"/>
                    <a:pt x="55" y="113"/>
                    <a:pt x="55" y="113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5" y="113"/>
                    <a:pt x="55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7" y="113"/>
                    <a:pt x="57" y="113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57" y="114"/>
                    <a:pt x="58" y="114"/>
                    <a:pt x="59" y="114"/>
                  </a:cubicBezTo>
                  <a:cubicBezTo>
                    <a:pt x="59" y="114"/>
                    <a:pt x="59" y="114"/>
                    <a:pt x="59" y="115"/>
                  </a:cubicBezTo>
                  <a:cubicBezTo>
                    <a:pt x="60" y="115"/>
                    <a:pt x="61" y="115"/>
                    <a:pt x="62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2" y="115"/>
                    <a:pt x="62" y="115"/>
                    <a:pt x="63" y="115"/>
                  </a:cubicBezTo>
                  <a:cubicBezTo>
                    <a:pt x="63" y="116"/>
                    <a:pt x="63" y="116"/>
                    <a:pt x="63" y="116"/>
                  </a:cubicBezTo>
                  <a:cubicBezTo>
                    <a:pt x="63" y="116"/>
                    <a:pt x="64" y="116"/>
                    <a:pt x="64" y="116"/>
                  </a:cubicBezTo>
                  <a:cubicBezTo>
                    <a:pt x="64" y="116"/>
                    <a:pt x="64" y="117"/>
                    <a:pt x="64" y="117"/>
                  </a:cubicBezTo>
                  <a:cubicBezTo>
                    <a:pt x="65" y="117"/>
                    <a:pt x="65" y="117"/>
                    <a:pt x="66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7" y="117"/>
                    <a:pt x="67" y="117"/>
                  </a:cubicBezTo>
                  <a:cubicBezTo>
                    <a:pt x="67" y="117"/>
                    <a:pt x="67" y="117"/>
                    <a:pt x="67" y="118"/>
                  </a:cubicBezTo>
                  <a:cubicBezTo>
                    <a:pt x="68" y="118"/>
                    <a:pt x="68" y="118"/>
                    <a:pt x="69" y="118"/>
                  </a:cubicBezTo>
                  <a:cubicBezTo>
                    <a:pt x="69" y="118"/>
                    <a:pt x="69" y="118"/>
                    <a:pt x="69" y="118"/>
                  </a:cubicBezTo>
                  <a:cubicBezTo>
                    <a:pt x="69" y="118"/>
                    <a:pt x="70" y="118"/>
                    <a:pt x="71" y="118"/>
                  </a:cubicBezTo>
                  <a:cubicBezTo>
                    <a:pt x="71" y="118"/>
                    <a:pt x="71" y="118"/>
                    <a:pt x="71" y="119"/>
                  </a:cubicBezTo>
                  <a:cubicBezTo>
                    <a:pt x="71" y="119"/>
                    <a:pt x="72" y="119"/>
                    <a:pt x="72" y="119"/>
                  </a:cubicBezTo>
                  <a:cubicBezTo>
                    <a:pt x="72" y="119"/>
                    <a:pt x="72" y="119"/>
                    <a:pt x="72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4" y="120"/>
                    <a:pt x="75" y="120"/>
                    <a:pt x="76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7" y="121"/>
                    <a:pt x="78" y="121"/>
                    <a:pt x="78" y="121"/>
                  </a:cubicBezTo>
                  <a:cubicBezTo>
                    <a:pt x="78" y="121"/>
                    <a:pt x="78" y="121"/>
                    <a:pt x="78" y="122"/>
                  </a:cubicBezTo>
                  <a:cubicBezTo>
                    <a:pt x="79" y="122"/>
                    <a:pt x="81" y="122"/>
                    <a:pt x="82" y="122"/>
                  </a:cubicBezTo>
                  <a:cubicBezTo>
                    <a:pt x="82" y="122"/>
                    <a:pt x="82" y="122"/>
                    <a:pt x="82" y="122"/>
                  </a:cubicBezTo>
                  <a:cubicBezTo>
                    <a:pt x="82" y="123"/>
                    <a:pt x="83" y="123"/>
                    <a:pt x="84" y="123"/>
                  </a:cubicBezTo>
                  <a:cubicBezTo>
                    <a:pt x="84" y="123"/>
                    <a:pt x="84" y="124"/>
                    <a:pt x="85" y="124"/>
                  </a:cubicBezTo>
                  <a:cubicBezTo>
                    <a:pt x="85" y="124"/>
                    <a:pt x="85" y="124"/>
                    <a:pt x="86" y="124"/>
                  </a:cubicBezTo>
                  <a:cubicBezTo>
                    <a:pt x="86" y="124"/>
                    <a:pt x="86" y="124"/>
                    <a:pt x="86" y="125"/>
                  </a:cubicBezTo>
                  <a:cubicBezTo>
                    <a:pt x="87" y="125"/>
                    <a:pt x="87" y="125"/>
                    <a:pt x="87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259"/>
            <p:cNvSpPr/>
            <p:nvPr/>
          </p:nvSpPr>
          <p:spPr bwMode="auto">
            <a:xfrm>
              <a:off x="2513013" y="3448051"/>
              <a:ext cx="387350" cy="98425"/>
            </a:xfrm>
            <a:custGeom>
              <a:avLst/>
              <a:gdLst>
                <a:gd name="T0" fmla="*/ 32 w 91"/>
                <a:gd name="T1" fmla="*/ 11 h 23"/>
                <a:gd name="T2" fmla="*/ 34 w 91"/>
                <a:gd name="T3" fmla="*/ 11 h 23"/>
                <a:gd name="T4" fmla="*/ 36 w 91"/>
                <a:gd name="T5" fmla="*/ 13 h 23"/>
                <a:gd name="T6" fmla="*/ 37 w 91"/>
                <a:gd name="T7" fmla="*/ 13 h 23"/>
                <a:gd name="T8" fmla="*/ 38 w 91"/>
                <a:gd name="T9" fmla="*/ 14 h 23"/>
                <a:gd name="T10" fmla="*/ 42 w 91"/>
                <a:gd name="T11" fmla="*/ 14 h 23"/>
                <a:gd name="T12" fmla="*/ 44 w 91"/>
                <a:gd name="T13" fmla="*/ 15 h 23"/>
                <a:gd name="T14" fmla="*/ 57 w 91"/>
                <a:gd name="T15" fmla="*/ 16 h 23"/>
                <a:gd name="T16" fmla="*/ 59 w 91"/>
                <a:gd name="T17" fmla="*/ 15 h 23"/>
                <a:gd name="T18" fmla="*/ 61 w 91"/>
                <a:gd name="T19" fmla="*/ 15 h 23"/>
                <a:gd name="T20" fmla="*/ 62 w 91"/>
                <a:gd name="T21" fmla="*/ 18 h 23"/>
                <a:gd name="T22" fmla="*/ 91 w 91"/>
                <a:gd name="T23" fmla="*/ 22 h 23"/>
                <a:gd name="T24" fmla="*/ 78 w 91"/>
                <a:gd name="T25" fmla="*/ 21 h 23"/>
                <a:gd name="T26" fmla="*/ 75 w 91"/>
                <a:gd name="T27" fmla="*/ 21 h 23"/>
                <a:gd name="T28" fmla="*/ 72 w 91"/>
                <a:gd name="T29" fmla="*/ 20 h 23"/>
                <a:gd name="T30" fmla="*/ 70 w 91"/>
                <a:gd name="T31" fmla="*/ 20 h 23"/>
                <a:gd name="T32" fmla="*/ 69 w 91"/>
                <a:gd name="T33" fmla="*/ 18 h 23"/>
                <a:gd name="T34" fmla="*/ 66 w 91"/>
                <a:gd name="T35" fmla="*/ 17 h 23"/>
                <a:gd name="T36" fmla="*/ 64 w 91"/>
                <a:gd name="T37" fmla="*/ 15 h 23"/>
                <a:gd name="T38" fmla="*/ 61 w 91"/>
                <a:gd name="T39" fmla="*/ 12 h 23"/>
                <a:gd name="T40" fmla="*/ 51 w 91"/>
                <a:gd name="T41" fmla="*/ 12 h 23"/>
                <a:gd name="T42" fmla="*/ 51 w 91"/>
                <a:gd name="T43" fmla="*/ 12 h 23"/>
                <a:gd name="T44" fmla="*/ 46 w 91"/>
                <a:gd name="T45" fmla="*/ 11 h 23"/>
                <a:gd name="T46" fmla="*/ 45 w 91"/>
                <a:gd name="T47" fmla="*/ 11 h 23"/>
                <a:gd name="T48" fmla="*/ 42 w 91"/>
                <a:gd name="T49" fmla="*/ 10 h 23"/>
                <a:gd name="T50" fmla="*/ 41 w 91"/>
                <a:gd name="T51" fmla="*/ 9 h 23"/>
                <a:gd name="T52" fmla="*/ 38 w 91"/>
                <a:gd name="T53" fmla="*/ 9 h 23"/>
                <a:gd name="T54" fmla="*/ 37 w 91"/>
                <a:gd name="T55" fmla="*/ 8 h 23"/>
                <a:gd name="T56" fmla="*/ 32 w 91"/>
                <a:gd name="T57" fmla="*/ 4 h 23"/>
                <a:gd name="T58" fmla="*/ 29 w 91"/>
                <a:gd name="T59" fmla="*/ 4 h 23"/>
                <a:gd name="T60" fmla="*/ 22 w 91"/>
                <a:gd name="T61" fmla="*/ 4 h 23"/>
                <a:gd name="T62" fmla="*/ 18 w 91"/>
                <a:gd name="T63" fmla="*/ 3 h 23"/>
                <a:gd name="T64" fmla="*/ 12 w 91"/>
                <a:gd name="T65" fmla="*/ 3 h 23"/>
                <a:gd name="T66" fmla="*/ 11 w 91"/>
                <a:gd name="T67" fmla="*/ 2 h 23"/>
                <a:gd name="T68" fmla="*/ 4 w 91"/>
                <a:gd name="T69" fmla="*/ 1 h 23"/>
                <a:gd name="T70" fmla="*/ 4 w 91"/>
                <a:gd name="T71" fmla="*/ 0 h 23"/>
                <a:gd name="T72" fmla="*/ 1 w 91"/>
                <a:gd name="T73" fmla="*/ 1 h 23"/>
                <a:gd name="T74" fmla="*/ 4 w 91"/>
                <a:gd name="T75" fmla="*/ 3 h 23"/>
                <a:gd name="T76" fmla="*/ 7 w 91"/>
                <a:gd name="T77" fmla="*/ 4 h 23"/>
                <a:gd name="T78" fmla="*/ 8 w 91"/>
                <a:gd name="T79" fmla="*/ 5 h 23"/>
                <a:gd name="T80" fmla="*/ 10 w 91"/>
                <a:gd name="T81" fmla="*/ 6 h 23"/>
                <a:gd name="T82" fmla="*/ 11 w 91"/>
                <a:gd name="T83" fmla="*/ 6 h 23"/>
                <a:gd name="T84" fmla="*/ 17 w 91"/>
                <a:gd name="T85" fmla="*/ 7 h 23"/>
                <a:gd name="T86" fmla="*/ 20 w 91"/>
                <a:gd name="T87" fmla="*/ 8 h 23"/>
                <a:gd name="T88" fmla="*/ 26 w 91"/>
                <a:gd name="T89" fmla="*/ 8 h 23"/>
                <a:gd name="T90" fmla="*/ 26 w 91"/>
                <a:gd name="T91" fmla="*/ 8 h 23"/>
                <a:gd name="T92" fmla="*/ 31 w 91"/>
                <a:gd name="T93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1" h="23">
                  <a:moveTo>
                    <a:pt x="31" y="7"/>
                  </a:moveTo>
                  <a:cubicBezTo>
                    <a:pt x="31" y="8"/>
                    <a:pt x="31" y="9"/>
                    <a:pt x="31" y="10"/>
                  </a:cubicBezTo>
                  <a:cubicBezTo>
                    <a:pt x="32" y="10"/>
                    <a:pt x="32" y="10"/>
                    <a:pt x="32" y="11"/>
                  </a:cubicBezTo>
                  <a:cubicBezTo>
                    <a:pt x="32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6" y="13"/>
                    <a:pt x="36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1" y="14"/>
                    <a:pt x="42" y="14"/>
                  </a:cubicBezTo>
                  <a:cubicBezTo>
                    <a:pt x="42" y="14"/>
                    <a:pt x="42" y="14"/>
                    <a:pt x="42" y="15"/>
                  </a:cubicBezTo>
                  <a:cubicBezTo>
                    <a:pt x="43" y="15"/>
                    <a:pt x="43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7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1" y="16"/>
                    <a:pt x="54" y="16"/>
                    <a:pt x="57" y="16"/>
                  </a:cubicBezTo>
                  <a:cubicBezTo>
                    <a:pt x="57" y="16"/>
                    <a:pt x="57" y="16"/>
                    <a:pt x="57" y="15"/>
                  </a:cubicBezTo>
                  <a:cubicBezTo>
                    <a:pt x="58" y="15"/>
                    <a:pt x="58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5"/>
                    <a:pt x="60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6"/>
                    <a:pt x="61" y="17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9"/>
                    <a:pt x="61" y="18"/>
                    <a:pt x="62" y="18"/>
                  </a:cubicBezTo>
                  <a:cubicBezTo>
                    <a:pt x="62" y="19"/>
                    <a:pt x="63" y="19"/>
                    <a:pt x="63" y="20"/>
                  </a:cubicBezTo>
                  <a:cubicBezTo>
                    <a:pt x="64" y="20"/>
                    <a:pt x="66" y="20"/>
                    <a:pt x="67" y="20"/>
                  </a:cubicBezTo>
                  <a:cubicBezTo>
                    <a:pt x="74" y="23"/>
                    <a:pt x="82" y="22"/>
                    <a:pt x="91" y="22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87" y="21"/>
                    <a:pt x="82" y="21"/>
                    <a:pt x="78" y="22"/>
                  </a:cubicBezTo>
                  <a:cubicBezTo>
                    <a:pt x="78" y="22"/>
                    <a:pt x="78" y="21"/>
                    <a:pt x="78" y="21"/>
                  </a:cubicBezTo>
                  <a:cubicBezTo>
                    <a:pt x="78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6" y="21"/>
                    <a:pt x="76" y="21"/>
                    <a:pt x="75" y="21"/>
                  </a:cubicBezTo>
                  <a:cubicBezTo>
                    <a:pt x="75" y="21"/>
                    <a:pt x="75" y="21"/>
                    <a:pt x="75" y="20"/>
                  </a:cubicBezTo>
                  <a:cubicBezTo>
                    <a:pt x="74" y="20"/>
                    <a:pt x="73" y="20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1" y="20"/>
                    <a:pt x="71" y="20"/>
                    <a:pt x="70" y="20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69" y="19"/>
                    <a:pt x="69" y="19"/>
                  </a:cubicBezTo>
                  <a:cubicBezTo>
                    <a:pt x="69" y="19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18"/>
                    <a:pt x="67" y="18"/>
                    <a:pt x="67" y="17"/>
                  </a:cubicBezTo>
                  <a:cubicBezTo>
                    <a:pt x="67" y="17"/>
                    <a:pt x="67" y="17"/>
                    <a:pt x="66" y="17"/>
                  </a:cubicBezTo>
                  <a:cubicBezTo>
                    <a:pt x="66" y="17"/>
                    <a:pt x="66" y="17"/>
                    <a:pt x="66" y="16"/>
                  </a:cubicBezTo>
                  <a:cubicBezTo>
                    <a:pt x="65" y="16"/>
                    <a:pt x="65" y="16"/>
                    <a:pt x="64" y="16"/>
                  </a:cubicBezTo>
                  <a:cubicBezTo>
                    <a:pt x="64" y="16"/>
                    <a:pt x="64" y="16"/>
                    <a:pt x="64" y="15"/>
                  </a:cubicBezTo>
                  <a:cubicBezTo>
                    <a:pt x="64" y="15"/>
                    <a:pt x="63" y="14"/>
                    <a:pt x="62" y="1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12"/>
                    <a:pt x="61" y="12"/>
                    <a:pt x="61" y="12"/>
                  </a:cubicBez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58" y="11"/>
                    <a:pt x="57" y="11"/>
                  </a:cubicBezTo>
                  <a:cubicBezTo>
                    <a:pt x="56" y="12"/>
                    <a:pt x="53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2"/>
                    <a:pt x="50" y="12"/>
                    <a:pt x="49" y="12"/>
                  </a:cubicBezTo>
                  <a:cubicBezTo>
                    <a:pt x="49" y="12"/>
                    <a:pt x="49" y="11"/>
                    <a:pt x="49" y="11"/>
                  </a:cubicBezTo>
                  <a:cubicBezTo>
                    <a:pt x="48" y="11"/>
                    <a:pt x="47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4" y="11"/>
                    <a:pt x="43" y="11"/>
                    <a:pt x="43" y="11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9"/>
                    <a:pt x="41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8" y="9"/>
                    <a:pt x="38" y="9"/>
                  </a:cubicBezTo>
                  <a:cubicBezTo>
                    <a:pt x="38" y="9"/>
                    <a:pt x="38" y="9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7"/>
                    <a:pt x="35" y="7"/>
                    <a:pt x="35" y="7"/>
                  </a:cubicBezTo>
                  <a:cubicBezTo>
                    <a:pt x="35" y="7"/>
                    <a:pt x="35" y="6"/>
                    <a:pt x="35" y="6"/>
                  </a:cubicBezTo>
                  <a:cubicBezTo>
                    <a:pt x="34" y="6"/>
                    <a:pt x="32" y="5"/>
                    <a:pt x="32" y="4"/>
                  </a:cubicBezTo>
                  <a:cubicBezTo>
                    <a:pt x="32" y="4"/>
                    <a:pt x="31" y="4"/>
                    <a:pt x="31" y="3"/>
                  </a:cubicBezTo>
                  <a:cubicBezTo>
                    <a:pt x="30" y="3"/>
                    <a:pt x="30" y="3"/>
                    <a:pt x="29" y="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7" y="4"/>
                    <a:pt x="26" y="4"/>
                    <a:pt x="24" y="4"/>
                  </a:cubicBezTo>
                  <a:cubicBezTo>
                    <a:pt x="24" y="4"/>
                    <a:pt x="24" y="4"/>
                    <a:pt x="24" y="3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2" y="4"/>
                    <a:pt x="22" y="4"/>
                    <a:pt x="22" y="3"/>
                  </a:cubicBezTo>
                  <a:cubicBezTo>
                    <a:pt x="20" y="3"/>
                    <a:pt x="19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2" y="3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8" y="2"/>
                    <a:pt x="7" y="1"/>
                    <a:pt x="7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3" y="2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3" y="6"/>
                    <a:pt x="14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0" y="7"/>
                    <a:pt x="20" y="7"/>
                    <a:pt x="20" y="8"/>
                  </a:cubicBezTo>
                  <a:cubicBezTo>
                    <a:pt x="21" y="8"/>
                    <a:pt x="22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5" y="8"/>
                    <a:pt x="25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8"/>
                    <a:pt x="28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7"/>
                    <a:pt x="30" y="7"/>
                    <a:pt x="3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260"/>
            <p:cNvSpPr/>
            <p:nvPr/>
          </p:nvSpPr>
          <p:spPr bwMode="auto">
            <a:xfrm>
              <a:off x="2997200" y="3452813"/>
              <a:ext cx="111125" cy="184150"/>
            </a:xfrm>
            <a:custGeom>
              <a:avLst/>
              <a:gdLst>
                <a:gd name="T0" fmla="*/ 11 w 26"/>
                <a:gd name="T1" fmla="*/ 38 h 43"/>
                <a:gd name="T2" fmla="*/ 12 w 26"/>
                <a:gd name="T3" fmla="*/ 39 h 43"/>
                <a:gd name="T4" fmla="*/ 13 w 26"/>
                <a:gd name="T5" fmla="*/ 40 h 43"/>
                <a:gd name="T6" fmla="*/ 15 w 26"/>
                <a:gd name="T7" fmla="*/ 41 h 43"/>
                <a:gd name="T8" fmla="*/ 20 w 26"/>
                <a:gd name="T9" fmla="*/ 42 h 43"/>
                <a:gd name="T10" fmla="*/ 21 w 26"/>
                <a:gd name="T11" fmla="*/ 42 h 43"/>
                <a:gd name="T12" fmla="*/ 26 w 26"/>
                <a:gd name="T13" fmla="*/ 43 h 43"/>
                <a:gd name="T14" fmla="*/ 23 w 26"/>
                <a:gd name="T15" fmla="*/ 40 h 43"/>
                <a:gd name="T16" fmla="*/ 22 w 26"/>
                <a:gd name="T17" fmla="*/ 40 h 43"/>
                <a:gd name="T18" fmla="*/ 21 w 26"/>
                <a:gd name="T19" fmla="*/ 38 h 43"/>
                <a:gd name="T20" fmla="*/ 20 w 26"/>
                <a:gd name="T21" fmla="*/ 37 h 43"/>
                <a:gd name="T22" fmla="*/ 18 w 26"/>
                <a:gd name="T23" fmla="*/ 36 h 43"/>
                <a:gd name="T24" fmla="*/ 15 w 26"/>
                <a:gd name="T25" fmla="*/ 32 h 43"/>
                <a:gd name="T26" fmla="*/ 15 w 26"/>
                <a:gd name="T27" fmla="*/ 31 h 43"/>
                <a:gd name="T28" fmla="*/ 14 w 26"/>
                <a:gd name="T29" fmla="*/ 30 h 43"/>
                <a:gd name="T30" fmla="*/ 14 w 26"/>
                <a:gd name="T31" fmla="*/ 28 h 43"/>
                <a:gd name="T32" fmla="*/ 13 w 26"/>
                <a:gd name="T33" fmla="*/ 27 h 43"/>
                <a:gd name="T34" fmla="*/ 13 w 26"/>
                <a:gd name="T35" fmla="*/ 26 h 43"/>
                <a:gd name="T36" fmla="*/ 13 w 26"/>
                <a:gd name="T37" fmla="*/ 25 h 43"/>
                <a:gd name="T38" fmla="*/ 12 w 26"/>
                <a:gd name="T39" fmla="*/ 21 h 43"/>
                <a:gd name="T40" fmla="*/ 12 w 26"/>
                <a:gd name="T41" fmla="*/ 20 h 43"/>
                <a:gd name="T42" fmla="*/ 12 w 26"/>
                <a:gd name="T43" fmla="*/ 9 h 43"/>
                <a:gd name="T44" fmla="*/ 13 w 26"/>
                <a:gd name="T45" fmla="*/ 7 h 43"/>
                <a:gd name="T46" fmla="*/ 13 w 26"/>
                <a:gd name="T47" fmla="*/ 5 h 43"/>
                <a:gd name="T48" fmla="*/ 13 w 26"/>
                <a:gd name="T49" fmla="*/ 2 h 43"/>
                <a:gd name="T50" fmla="*/ 10 w 26"/>
                <a:gd name="T51" fmla="*/ 1 h 43"/>
                <a:gd name="T52" fmla="*/ 9 w 26"/>
                <a:gd name="T53" fmla="*/ 1 h 43"/>
                <a:gd name="T54" fmla="*/ 5 w 26"/>
                <a:gd name="T55" fmla="*/ 0 h 43"/>
                <a:gd name="T56" fmla="*/ 1 w 26"/>
                <a:gd name="T57" fmla="*/ 10 h 43"/>
                <a:gd name="T58" fmla="*/ 1 w 26"/>
                <a:gd name="T59" fmla="*/ 13 h 43"/>
                <a:gd name="T60" fmla="*/ 1 w 26"/>
                <a:gd name="T61" fmla="*/ 14 h 43"/>
                <a:gd name="T62" fmla="*/ 1 w 26"/>
                <a:gd name="T63" fmla="*/ 19 h 43"/>
                <a:gd name="T64" fmla="*/ 2 w 26"/>
                <a:gd name="T65" fmla="*/ 22 h 43"/>
                <a:gd name="T66" fmla="*/ 2 w 26"/>
                <a:gd name="T67" fmla="*/ 23 h 43"/>
                <a:gd name="T68" fmla="*/ 3 w 26"/>
                <a:gd name="T69" fmla="*/ 27 h 43"/>
                <a:gd name="T70" fmla="*/ 4 w 26"/>
                <a:gd name="T71" fmla="*/ 29 h 43"/>
                <a:gd name="T72" fmla="*/ 4 w 26"/>
                <a:gd name="T73" fmla="*/ 30 h 43"/>
                <a:gd name="T74" fmla="*/ 5 w 26"/>
                <a:gd name="T75" fmla="*/ 31 h 43"/>
                <a:gd name="T76" fmla="*/ 6 w 26"/>
                <a:gd name="T77" fmla="*/ 33 h 43"/>
                <a:gd name="T78" fmla="*/ 10 w 26"/>
                <a:gd name="T7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43">
                  <a:moveTo>
                    <a:pt x="10" y="38"/>
                  </a:moveTo>
                  <a:cubicBezTo>
                    <a:pt x="10" y="38"/>
                    <a:pt x="10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2" y="39"/>
                  </a:cubicBezTo>
                  <a:cubicBezTo>
                    <a:pt x="12" y="39"/>
                    <a:pt x="12" y="39"/>
                    <a:pt x="12" y="40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13" y="40"/>
                    <a:pt x="13" y="40"/>
                    <a:pt x="14" y="41"/>
                  </a:cubicBezTo>
                  <a:cubicBezTo>
                    <a:pt x="14" y="41"/>
                    <a:pt x="14" y="41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6" y="41"/>
                    <a:pt x="18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3"/>
                  </a:cubicBezTo>
                  <a:cubicBezTo>
                    <a:pt x="22" y="43"/>
                    <a:pt x="24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4" y="42"/>
                    <a:pt x="24" y="41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2" y="40"/>
                    <a:pt x="22" y="40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8"/>
                    <a:pt x="2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6"/>
                    <a:pt x="19" y="36"/>
                    <a:pt x="18" y="36"/>
                  </a:cubicBezTo>
                  <a:cubicBezTo>
                    <a:pt x="18" y="35"/>
                    <a:pt x="17" y="34"/>
                    <a:pt x="17" y="33"/>
                  </a:cubicBezTo>
                  <a:cubicBezTo>
                    <a:pt x="16" y="33"/>
                    <a:pt x="16" y="32"/>
                    <a:pt x="15" y="32"/>
                  </a:cubicBezTo>
                  <a:cubicBezTo>
                    <a:pt x="15" y="32"/>
                    <a:pt x="15" y="32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0"/>
                    <a:pt x="15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4" y="29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7"/>
                  </a:cubicBezTo>
                  <a:cubicBezTo>
                    <a:pt x="14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4"/>
                    <a:pt x="13" y="23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18"/>
                    <a:pt x="12" y="13"/>
                    <a:pt x="12" y="12"/>
                  </a:cubicBezTo>
                  <a:cubicBezTo>
                    <a:pt x="12" y="11"/>
                    <a:pt x="12" y="10"/>
                    <a:pt x="12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8"/>
                    <a:pt x="13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3" y="4"/>
                    <a:pt x="14" y="4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2" y="2"/>
                    <a:pt x="11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6" y="0"/>
                    <a:pt x="7" y="0"/>
                    <a:pt x="5" y="0"/>
                  </a:cubicBezTo>
                  <a:cubicBezTo>
                    <a:pt x="4" y="2"/>
                    <a:pt x="2" y="4"/>
                    <a:pt x="1" y="6"/>
                  </a:cubicBezTo>
                  <a:cubicBezTo>
                    <a:pt x="1" y="7"/>
                    <a:pt x="1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6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0"/>
                    <a:pt x="1" y="21"/>
                    <a:pt x="1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1"/>
                    <a:pt x="4" y="31"/>
                  </a:cubicBezTo>
                  <a:cubicBezTo>
                    <a:pt x="4" y="31"/>
                    <a:pt x="5" y="31"/>
                    <a:pt x="5" y="31"/>
                  </a:cubicBezTo>
                  <a:cubicBezTo>
                    <a:pt x="5" y="31"/>
                    <a:pt x="5" y="32"/>
                    <a:pt x="5" y="32"/>
                  </a:cubicBezTo>
                  <a:cubicBezTo>
                    <a:pt x="5" y="32"/>
                    <a:pt x="6" y="32"/>
                    <a:pt x="6" y="33"/>
                  </a:cubicBezTo>
                  <a:cubicBezTo>
                    <a:pt x="6" y="33"/>
                    <a:pt x="6" y="34"/>
                    <a:pt x="7" y="35"/>
                  </a:cubicBezTo>
                  <a:cubicBezTo>
                    <a:pt x="8" y="36"/>
                    <a:pt x="9" y="36"/>
                    <a:pt x="1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261"/>
            <p:cNvSpPr/>
            <p:nvPr/>
          </p:nvSpPr>
          <p:spPr bwMode="auto">
            <a:xfrm>
              <a:off x="3057525" y="3457576"/>
              <a:ext cx="119063" cy="195263"/>
            </a:xfrm>
            <a:custGeom>
              <a:avLst/>
              <a:gdLst>
                <a:gd name="T0" fmla="*/ 28 w 28"/>
                <a:gd name="T1" fmla="*/ 45 h 46"/>
                <a:gd name="T2" fmla="*/ 22 w 28"/>
                <a:gd name="T3" fmla="*/ 39 h 46"/>
                <a:gd name="T4" fmla="*/ 21 w 28"/>
                <a:gd name="T5" fmla="*/ 37 h 46"/>
                <a:gd name="T6" fmla="*/ 19 w 28"/>
                <a:gd name="T7" fmla="*/ 35 h 46"/>
                <a:gd name="T8" fmla="*/ 18 w 28"/>
                <a:gd name="T9" fmla="*/ 34 h 46"/>
                <a:gd name="T10" fmla="*/ 17 w 28"/>
                <a:gd name="T11" fmla="*/ 32 h 46"/>
                <a:gd name="T12" fmla="*/ 16 w 28"/>
                <a:gd name="T13" fmla="*/ 30 h 46"/>
                <a:gd name="T14" fmla="*/ 15 w 28"/>
                <a:gd name="T15" fmla="*/ 30 h 46"/>
                <a:gd name="T16" fmla="*/ 15 w 28"/>
                <a:gd name="T17" fmla="*/ 29 h 46"/>
                <a:gd name="T18" fmla="*/ 14 w 28"/>
                <a:gd name="T19" fmla="*/ 27 h 46"/>
                <a:gd name="T20" fmla="*/ 13 w 28"/>
                <a:gd name="T21" fmla="*/ 25 h 46"/>
                <a:gd name="T22" fmla="*/ 12 w 28"/>
                <a:gd name="T23" fmla="*/ 21 h 46"/>
                <a:gd name="T24" fmla="*/ 11 w 28"/>
                <a:gd name="T25" fmla="*/ 20 h 46"/>
                <a:gd name="T26" fmla="*/ 10 w 28"/>
                <a:gd name="T27" fmla="*/ 15 h 46"/>
                <a:gd name="T28" fmla="*/ 10 w 28"/>
                <a:gd name="T29" fmla="*/ 10 h 46"/>
                <a:gd name="T30" fmla="*/ 10 w 28"/>
                <a:gd name="T31" fmla="*/ 9 h 46"/>
                <a:gd name="T32" fmla="*/ 11 w 28"/>
                <a:gd name="T33" fmla="*/ 6 h 46"/>
                <a:gd name="T34" fmla="*/ 11 w 28"/>
                <a:gd name="T35" fmla="*/ 4 h 46"/>
                <a:gd name="T36" fmla="*/ 12 w 28"/>
                <a:gd name="T37" fmla="*/ 2 h 46"/>
                <a:gd name="T38" fmla="*/ 10 w 28"/>
                <a:gd name="T39" fmla="*/ 0 h 46"/>
                <a:gd name="T40" fmla="*/ 7 w 28"/>
                <a:gd name="T41" fmla="*/ 1 h 46"/>
                <a:gd name="T42" fmla="*/ 3 w 28"/>
                <a:gd name="T43" fmla="*/ 2 h 46"/>
                <a:gd name="T44" fmla="*/ 2 w 28"/>
                <a:gd name="T45" fmla="*/ 5 h 46"/>
                <a:gd name="T46" fmla="*/ 1 w 28"/>
                <a:gd name="T47" fmla="*/ 6 h 46"/>
                <a:gd name="T48" fmla="*/ 1 w 28"/>
                <a:gd name="T49" fmla="*/ 7 h 46"/>
                <a:gd name="T50" fmla="*/ 1 w 28"/>
                <a:gd name="T51" fmla="*/ 10 h 46"/>
                <a:gd name="T52" fmla="*/ 0 w 28"/>
                <a:gd name="T53" fmla="*/ 11 h 46"/>
                <a:gd name="T54" fmla="*/ 0 w 28"/>
                <a:gd name="T55" fmla="*/ 19 h 46"/>
                <a:gd name="T56" fmla="*/ 0 w 28"/>
                <a:gd name="T57" fmla="*/ 20 h 46"/>
                <a:gd name="T58" fmla="*/ 1 w 28"/>
                <a:gd name="T59" fmla="*/ 24 h 46"/>
                <a:gd name="T60" fmla="*/ 1 w 28"/>
                <a:gd name="T61" fmla="*/ 25 h 46"/>
                <a:gd name="T62" fmla="*/ 2 w 28"/>
                <a:gd name="T63" fmla="*/ 29 h 46"/>
                <a:gd name="T64" fmla="*/ 3 w 28"/>
                <a:gd name="T65" fmla="*/ 30 h 46"/>
                <a:gd name="T66" fmla="*/ 5 w 28"/>
                <a:gd name="T67" fmla="*/ 32 h 46"/>
                <a:gd name="T68" fmla="*/ 10 w 28"/>
                <a:gd name="T69" fmla="*/ 38 h 46"/>
                <a:gd name="T70" fmla="*/ 13 w 28"/>
                <a:gd name="T71" fmla="*/ 40 h 46"/>
                <a:gd name="T72" fmla="*/ 15 w 28"/>
                <a:gd name="T73" fmla="*/ 41 h 46"/>
                <a:gd name="T74" fmla="*/ 17 w 28"/>
                <a:gd name="T75" fmla="*/ 43 h 46"/>
                <a:gd name="T76" fmla="*/ 18 w 28"/>
                <a:gd name="T77" fmla="*/ 43 h 46"/>
                <a:gd name="T78" fmla="*/ 23 w 28"/>
                <a:gd name="T79" fmla="*/ 44 h 46"/>
                <a:gd name="T80" fmla="*/ 24 w 28"/>
                <a:gd name="T81" fmla="*/ 45 h 46"/>
                <a:gd name="T82" fmla="*/ 27 w 28"/>
                <a:gd name="T8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46"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6" y="43"/>
                    <a:pt x="24" y="42"/>
                    <a:pt x="22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7"/>
                  </a:cubicBezTo>
                  <a:cubicBezTo>
                    <a:pt x="21" y="37"/>
                    <a:pt x="20" y="37"/>
                    <a:pt x="20" y="37"/>
                  </a:cubicBezTo>
                  <a:cubicBezTo>
                    <a:pt x="20" y="36"/>
                    <a:pt x="19" y="35"/>
                    <a:pt x="19" y="35"/>
                  </a:cubicBezTo>
                  <a:cubicBezTo>
                    <a:pt x="19" y="35"/>
                    <a:pt x="18" y="35"/>
                    <a:pt x="18" y="35"/>
                  </a:cubicBezTo>
                  <a:cubicBezTo>
                    <a:pt x="18" y="35"/>
                    <a:pt x="18" y="34"/>
                    <a:pt x="18" y="34"/>
                  </a:cubicBezTo>
                  <a:cubicBezTo>
                    <a:pt x="18" y="34"/>
                    <a:pt x="17" y="33"/>
                    <a:pt x="17" y="33"/>
                  </a:cubicBezTo>
                  <a:cubicBezTo>
                    <a:pt x="17" y="33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0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7"/>
                    <a:pt x="14" y="27"/>
                  </a:cubicBezTo>
                  <a:cubicBezTo>
                    <a:pt x="14" y="27"/>
                    <a:pt x="14" y="27"/>
                    <a:pt x="13" y="27"/>
                  </a:cubicBezTo>
                  <a:cubicBezTo>
                    <a:pt x="13" y="26"/>
                    <a:pt x="13" y="26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4"/>
                    <a:pt x="12" y="23"/>
                    <a:pt x="12" y="21"/>
                  </a:cubicBezTo>
                  <a:cubicBezTo>
                    <a:pt x="12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7"/>
                    <a:pt x="10" y="15"/>
                  </a:cubicBezTo>
                  <a:cubicBezTo>
                    <a:pt x="10" y="14"/>
                    <a:pt x="9" y="12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3" y="0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5"/>
                    <a:pt x="2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9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4"/>
                    <a:pt x="0" y="16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20"/>
                    <a:pt x="1" y="20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6"/>
                    <a:pt x="2" y="27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4" y="31"/>
                    <a:pt x="4" y="31"/>
                  </a:cubicBezTo>
                  <a:cubicBezTo>
                    <a:pt x="4" y="31"/>
                    <a:pt x="5" y="32"/>
                    <a:pt x="5" y="32"/>
                  </a:cubicBezTo>
                  <a:cubicBezTo>
                    <a:pt x="6" y="34"/>
                    <a:pt x="8" y="35"/>
                    <a:pt x="9" y="37"/>
                  </a:cubicBezTo>
                  <a:cubicBezTo>
                    <a:pt x="10" y="37"/>
                    <a:pt x="10" y="38"/>
                    <a:pt x="10" y="38"/>
                  </a:cubicBezTo>
                  <a:cubicBezTo>
                    <a:pt x="11" y="38"/>
                    <a:pt x="12" y="38"/>
                    <a:pt x="12" y="39"/>
                  </a:cubicBezTo>
                  <a:cubicBezTo>
                    <a:pt x="12" y="39"/>
                    <a:pt x="13" y="39"/>
                    <a:pt x="13" y="40"/>
                  </a:cubicBezTo>
                  <a:cubicBezTo>
                    <a:pt x="13" y="40"/>
                    <a:pt x="14" y="40"/>
                    <a:pt x="14" y="40"/>
                  </a:cubicBezTo>
                  <a:cubicBezTo>
                    <a:pt x="14" y="40"/>
                    <a:pt x="14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7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20" y="43"/>
                    <a:pt x="21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4"/>
                    <a:pt x="24" y="44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5" y="45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8" y="45"/>
                    <a:pt x="28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262"/>
            <p:cNvSpPr/>
            <p:nvPr/>
          </p:nvSpPr>
          <p:spPr bwMode="auto">
            <a:xfrm>
              <a:off x="3252788" y="3457576"/>
              <a:ext cx="555625" cy="836613"/>
            </a:xfrm>
            <a:custGeom>
              <a:avLst/>
              <a:gdLst>
                <a:gd name="T0" fmla="*/ 101 w 131"/>
                <a:gd name="T1" fmla="*/ 176 h 196"/>
                <a:gd name="T2" fmla="*/ 106 w 131"/>
                <a:gd name="T3" fmla="*/ 179 h 196"/>
                <a:gd name="T4" fmla="*/ 110 w 131"/>
                <a:gd name="T5" fmla="*/ 181 h 196"/>
                <a:gd name="T6" fmla="*/ 119 w 131"/>
                <a:gd name="T7" fmla="*/ 185 h 196"/>
                <a:gd name="T8" fmla="*/ 122 w 131"/>
                <a:gd name="T9" fmla="*/ 188 h 196"/>
                <a:gd name="T10" fmla="*/ 131 w 131"/>
                <a:gd name="T11" fmla="*/ 196 h 196"/>
                <a:gd name="T12" fmla="*/ 125 w 131"/>
                <a:gd name="T13" fmla="*/ 188 h 196"/>
                <a:gd name="T14" fmla="*/ 118 w 131"/>
                <a:gd name="T15" fmla="*/ 183 h 196"/>
                <a:gd name="T16" fmla="*/ 113 w 131"/>
                <a:gd name="T17" fmla="*/ 179 h 196"/>
                <a:gd name="T18" fmla="*/ 107 w 131"/>
                <a:gd name="T19" fmla="*/ 175 h 196"/>
                <a:gd name="T20" fmla="*/ 102 w 131"/>
                <a:gd name="T21" fmla="*/ 173 h 196"/>
                <a:gd name="T22" fmla="*/ 96 w 131"/>
                <a:gd name="T23" fmla="*/ 167 h 196"/>
                <a:gd name="T24" fmla="*/ 91 w 131"/>
                <a:gd name="T25" fmla="*/ 153 h 196"/>
                <a:gd name="T26" fmla="*/ 94 w 131"/>
                <a:gd name="T27" fmla="*/ 146 h 196"/>
                <a:gd name="T28" fmla="*/ 98 w 131"/>
                <a:gd name="T29" fmla="*/ 127 h 196"/>
                <a:gd name="T30" fmla="*/ 91 w 131"/>
                <a:gd name="T31" fmla="*/ 122 h 196"/>
                <a:gd name="T32" fmla="*/ 85 w 131"/>
                <a:gd name="T33" fmla="*/ 119 h 196"/>
                <a:gd name="T34" fmla="*/ 76 w 131"/>
                <a:gd name="T35" fmla="*/ 117 h 196"/>
                <a:gd name="T36" fmla="*/ 69 w 131"/>
                <a:gd name="T37" fmla="*/ 115 h 196"/>
                <a:gd name="T38" fmla="*/ 65 w 131"/>
                <a:gd name="T39" fmla="*/ 113 h 196"/>
                <a:gd name="T40" fmla="*/ 56 w 131"/>
                <a:gd name="T41" fmla="*/ 107 h 196"/>
                <a:gd name="T42" fmla="*/ 52 w 131"/>
                <a:gd name="T43" fmla="*/ 101 h 196"/>
                <a:gd name="T44" fmla="*/ 49 w 131"/>
                <a:gd name="T45" fmla="*/ 85 h 196"/>
                <a:gd name="T46" fmla="*/ 52 w 131"/>
                <a:gd name="T47" fmla="*/ 81 h 196"/>
                <a:gd name="T48" fmla="*/ 61 w 131"/>
                <a:gd name="T49" fmla="*/ 70 h 196"/>
                <a:gd name="T50" fmla="*/ 69 w 131"/>
                <a:gd name="T51" fmla="*/ 49 h 196"/>
                <a:gd name="T52" fmla="*/ 62 w 131"/>
                <a:gd name="T53" fmla="*/ 41 h 196"/>
                <a:gd name="T54" fmla="*/ 55 w 131"/>
                <a:gd name="T55" fmla="*/ 37 h 196"/>
                <a:gd name="T56" fmla="*/ 50 w 131"/>
                <a:gd name="T57" fmla="*/ 35 h 196"/>
                <a:gd name="T58" fmla="*/ 42 w 131"/>
                <a:gd name="T59" fmla="*/ 32 h 196"/>
                <a:gd name="T60" fmla="*/ 38 w 131"/>
                <a:gd name="T61" fmla="*/ 30 h 196"/>
                <a:gd name="T62" fmla="*/ 33 w 131"/>
                <a:gd name="T63" fmla="*/ 27 h 196"/>
                <a:gd name="T64" fmla="*/ 27 w 131"/>
                <a:gd name="T65" fmla="*/ 25 h 196"/>
                <a:gd name="T66" fmla="*/ 17 w 131"/>
                <a:gd name="T67" fmla="*/ 21 h 196"/>
                <a:gd name="T68" fmla="*/ 9 w 131"/>
                <a:gd name="T69" fmla="*/ 13 h 196"/>
                <a:gd name="T70" fmla="*/ 7 w 131"/>
                <a:gd name="T71" fmla="*/ 0 h 196"/>
                <a:gd name="T72" fmla="*/ 0 w 131"/>
                <a:gd name="T73" fmla="*/ 10 h 196"/>
                <a:gd name="T74" fmla="*/ 1 w 131"/>
                <a:gd name="T75" fmla="*/ 19 h 196"/>
                <a:gd name="T76" fmla="*/ 8 w 131"/>
                <a:gd name="T77" fmla="*/ 27 h 196"/>
                <a:gd name="T78" fmla="*/ 16 w 131"/>
                <a:gd name="T79" fmla="*/ 30 h 196"/>
                <a:gd name="T80" fmla="*/ 29 w 131"/>
                <a:gd name="T81" fmla="*/ 32 h 196"/>
                <a:gd name="T82" fmla="*/ 38 w 131"/>
                <a:gd name="T83" fmla="*/ 34 h 196"/>
                <a:gd name="T84" fmla="*/ 44 w 131"/>
                <a:gd name="T85" fmla="*/ 37 h 196"/>
                <a:gd name="T86" fmla="*/ 52 w 131"/>
                <a:gd name="T87" fmla="*/ 42 h 196"/>
                <a:gd name="T88" fmla="*/ 57 w 131"/>
                <a:gd name="T89" fmla="*/ 48 h 196"/>
                <a:gd name="T90" fmla="*/ 58 w 131"/>
                <a:gd name="T91" fmla="*/ 63 h 196"/>
                <a:gd name="T92" fmla="*/ 56 w 131"/>
                <a:gd name="T93" fmla="*/ 67 h 196"/>
                <a:gd name="T94" fmla="*/ 50 w 131"/>
                <a:gd name="T95" fmla="*/ 75 h 196"/>
                <a:gd name="T96" fmla="*/ 47 w 131"/>
                <a:gd name="T97" fmla="*/ 82 h 196"/>
                <a:gd name="T98" fmla="*/ 45 w 131"/>
                <a:gd name="T99" fmla="*/ 96 h 196"/>
                <a:gd name="T100" fmla="*/ 53 w 131"/>
                <a:gd name="T101" fmla="*/ 113 h 196"/>
                <a:gd name="T102" fmla="*/ 60 w 131"/>
                <a:gd name="T103" fmla="*/ 117 h 196"/>
                <a:gd name="T104" fmla="*/ 66 w 131"/>
                <a:gd name="T105" fmla="*/ 119 h 196"/>
                <a:gd name="T106" fmla="*/ 78 w 131"/>
                <a:gd name="T107" fmla="*/ 120 h 196"/>
                <a:gd name="T108" fmla="*/ 89 w 131"/>
                <a:gd name="T109" fmla="*/ 125 h 196"/>
                <a:gd name="T110" fmla="*/ 92 w 131"/>
                <a:gd name="T111" fmla="*/ 130 h 196"/>
                <a:gd name="T112" fmla="*/ 93 w 131"/>
                <a:gd name="T113" fmla="*/ 135 h 196"/>
                <a:gd name="T114" fmla="*/ 88 w 131"/>
                <a:gd name="T115" fmla="*/ 151 h 196"/>
                <a:gd name="T116" fmla="*/ 94 w 131"/>
                <a:gd name="T117" fmla="*/ 17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1" h="196">
                  <a:moveTo>
                    <a:pt x="94" y="171"/>
                  </a:moveTo>
                  <a:cubicBezTo>
                    <a:pt x="95" y="172"/>
                    <a:pt x="96" y="172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3"/>
                    <a:pt x="97" y="173"/>
                    <a:pt x="97" y="173"/>
                  </a:cubicBezTo>
                  <a:cubicBezTo>
                    <a:pt x="98" y="174"/>
                    <a:pt x="98" y="174"/>
                    <a:pt x="98" y="175"/>
                  </a:cubicBezTo>
                  <a:cubicBezTo>
                    <a:pt x="98" y="175"/>
                    <a:pt x="99" y="175"/>
                    <a:pt x="99" y="175"/>
                  </a:cubicBezTo>
                  <a:cubicBezTo>
                    <a:pt x="99" y="175"/>
                    <a:pt x="99" y="175"/>
                    <a:pt x="99" y="176"/>
                  </a:cubicBezTo>
                  <a:cubicBezTo>
                    <a:pt x="100" y="176"/>
                    <a:pt x="100" y="176"/>
                    <a:pt x="101" y="176"/>
                  </a:cubicBezTo>
                  <a:cubicBezTo>
                    <a:pt x="101" y="176"/>
                    <a:pt x="101" y="177"/>
                    <a:pt x="101" y="177"/>
                  </a:cubicBezTo>
                  <a:cubicBezTo>
                    <a:pt x="102" y="177"/>
                    <a:pt x="102" y="177"/>
                    <a:pt x="103" y="177"/>
                  </a:cubicBezTo>
                  <a:cubicBezTo>
                    <a:pt x="103" y="177"/>
                    <a:pt x="103" y="177"/>
                    <a:pt x="103" y="178"/>
                  </a:cubicBezTo>
                  <a:cubicBezTo>
                    <a:pt x="103" y="178"/>
                    <a:pt x="103" y="178"/>
                    <a:pt x="103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5" y="178"/>
                    <a:pt x="105" y="178"/>
                    <a:pt x="105" y="178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9"/>
                    <a:pt x="106" y="179"/>
                    <a:pt x="106" y="179"/>
                  </a:cubicBezTo>
                  <a:cubicBezTo>
                    <a:pt x="106" y="179"/>
                    <a:pt x="106" y="179"/>
                    <a:pt x="106" y="179"/>
                  </a:cubicBezTo>
                  <a:cubicBezTo>
                    <a:pt x="106" y="179"/>
                    <a:pt x="106" y="179"/>
                    <a:pt x="107" y="179"/>
                  </a:cubicBezTo>
                  <a:cubicBezTo>
                    <a:pt x="107" y="179"/>
                    <a:pt x="107" y="180"/>
                    <a:pt x="107" y="180"/>
                  </a:cubicBezTo>
                  <a:cubicBezTo>
                    <a:pt x="107" y="180"/>
                    <a:pt x="107" y="180"/>
                    <a:pt x="108" y="180"/>
                  </a:cubicBezTo>
                  <a:cubicBezTo>
                    <a:pt x="108" y="180"/>
                    <a:pt x="108" y="180"/>
                    <a:pt x="108" y="180"/>
                  </a:cubicBezTo>
                  <a:cubicBezTo>
                    <a:pt x="108" y="180"/>
                    <a:pt x="108" y="180"/>
                    <a:pt x="108" y="180"/>
                  </a:cubicBezTo>
                  <a:cubicBezTo>
                    <a:pt x="108" y="180"/>
                    <a:pt x="108" y="180"/>
                    <a:pt x="108" y="180"/>
                  </a:cubicBezTo>
                  <a:cubicBezTo>
                    <a:pt x="109" y="181"/>
                    <a:pt x="110" y="181"/>
                    <a:pt x="110" y="181"/>
                  </a:cubicBezTo>
                  <a:cubicBezTo>
                    <a:pt x="110" y="181"/>
                    <a:pt x="110" y="181"/>
                    <a:pt x="110" y="182"/>
                  </a:cubicBezTo>
                  <a:cubicBezTo>
                    <a:pt x="111" y="182"/>
                    <a:pt x="112" y="182"/>
                    <a:pt x="113" y="182"/>
                  </a:cubicBezTo>
                  <a:cubicBezTo>
                    <a:pt x="113" y="182"/>
                    <a:pt x="113" y="182"/>
                    <a:pt x="113" y="183"/>
                  </a:cubicBezTo>
                  <a:cubicBezTo>
                    <a:pt x="113" y="183"/>
                    <a:pt x="113" y="183"/>
                    <a:pt x="113" y="183"/>
                  </a:cubicBezTo>
                  <a:cubicBezTo>
                    <a:pt x="115" y="184"/>
                    <a:pt x="116" y="184"/>
                    <a:pt x="117" y="185"/>
                  </a:cubicBezTo>
                  <a:cubicBezTo>
                    <a:pt x="117" y="185"/>
                    <a:pt x="117" y="185"/>
                    <a:pt x="118" y="185"/>
                  </a:cubicBezTo>
                  <a:cubicBezTo>
                    <a:pt x="118" y="185"/>
                    <a:pt x="118" y="185"/>
                    <a:pt x="118" y="185"/>
                  </a:cubicBezTo>
                  <a:cubicBezTo>
                    <a:pt x="118" y="185"/>
                    <a:pt x="118" y="185"/>
                    <a:pt x="119" y="185"/>
                  </a:cubicBezTo>
                  <a:cubicBezTo>
                    <a:pt x="119" y="186"/>
                    <a:pt x="119" y="186"/>
                    <a:pt x="119" y="186"/>
                  </a:cubicBezTo>
                  <a:cubicBezTo>
                    <a:pt x="119" y="186"/>
                    <a:pt x="119" y="186"/>
                    <a:pt x="120" y="186"/>
                  </a:cubicBezTo>
                  <a:cubicBezTo>
                    <a:pt x="120" y="186"/>
                    <a:pt x="120" y="186"/>
                    <a:pt x="120" y="186"/>
                  </a:cubicBezTo>
                  <a:cubicBezTo>
                    <a:pt x="120" y="186"/>
                    <a:pt x="120" y="186"/>
                    <a:pt x="120" y="186"/>
                  </a:cubicBezTo>
                  <a:cubicBezTo>
                    <a:pt x="121" y="187"/>
                    <a:pt x="121" y="187"/>
                    <a:pt x="121" y="187"/>
                  </a:cubicBezTo>
                  <a:cubicBezTo>
                    <a:pt x="121" y="187"/>
                    <a:pt x="121" y="187"/>
                    <a:pt x="121" y="187"/>
                  </a:cubicBezTo>
                  <a:cubicBezTo>
                    <a:pt x="121" y="187"/>
                    <a:pt x="121" y="188"/>
                    <a:pt x="122" y="188"/>
                  </a:cubicBezTo>
                  <a:cubicBezTo>
                    <a:pt x="122" y="188"/>
                    <a:pt x="122" y="188"/>
                    <a:pt x="122" y="188"/>
                  </a:cubicBezTo>
                  <a:cubicBezTo>
                    <a:pt x="123" y="188"/>
                    <a:pt x="123" y="189"/>
                    <a:pt x="124" y="190"/>
                  </a:cubicBezTo>
                  <a:cubicBezTo>
                    <a:pt x="124" y="190"/>
                    <a:pt x="124" y="190"/>
                    <a:pt x="125" y="190"/>
                  </a:cubicBezTo>
                  <a:cubicBezTo>
                    <a:pt x="125" y="190"/>
                    <a:pt x="125" y="191"/>
                    <a:pt x="126" y="191"/>
                  </a:cubicBezTo>
                  <a:cubicBezTo>
                    <a:pt x="126" y="191"/>
                    <a:pt x="126" y="191"/>
                    <a:pt x="127" y="191"/>
                  </a:cubicBezTo>
                  <a:cubicBezTo>
                    <a:pt x="127" y="192"/>
                    <a:pt x="127" y="192"/>
                    <a:pt x="128" y="193"/>
                  </a:cubicBezTo>
                  <a:cubicBezTo>
                    <a:pt x="128" y="193"/>
                    <a:pt x="128" y="193"/>
                    <a:pt x="129" y="193"/>
                  </a:cubicBezTo>
                  <a:cubicBezTo>
                    <a:pt x="129" y="193"/>
                    <a:pt x="129" y="194"/>
                    <a:pt x="129" y="194"/>
                  </a:cubicBezTo>
                  <a:cubicBezTo>
                    <a:pt x="130" y="195"/>
                    <a:pt x="130" y="195"/>
                    <a:pt x="131" y="196"/>
                  </a:cubicBezTo>
                  <a:cubicBezTo>
                    <a:pt x="131" y="195"/>
                    <a:pt x="131" y="195"/>
                    <a:pt x="131" y="195"/>
                  </a:cubicBezTo>
                  <a:cubicBezTo>
                    <a:pt x="131" y="195"/>
                    <a:pt x="131" y="195"/>
                    <a:pt x="131" y="195"/>
                  </a:cubicBezTo>
                  <a:cubicBezTo>
                    <a:pt x="131" y="194"/>
                    <a:pt x="131" y="194"/>
                    <a:pt x="131" y="193"/>
                  </a:cubicBezTo>
                  <a:cubicBezTo>
                    <a:pt x="130" y="192"/>
                    <a:pt x="129" y="192"/>
                    <a:pt x="128" y="191"/>
                  </a:cubicBezTo>
                  <a:cubicBezTo>
                    <a:pt x="128" y="191"/>
                    <a:pt x="128" y="190"/>
                    <a:pt x="128" y="190"/>
                  </a:cubicBezTo>
                  <a:cubicBezTo>
                    <a:pt x="128" y="190"/>
                    <a:pt x="127" y="190"/>
                    <a:pt x="127" y="190"/>
                  </a:cubicBezTo>
                  <a:cubicBezTo>
                    <a:pt x="127" y="189"/>
                    <a:pt x="126" y="188"/>
                    <a:pt x="126" y="188"/>
                  </a:cubicBezTo>
                  <a:cubicBezTo>
                    <a:pt x="125" y="188"/>
                    <a:pt x="125" y="188"/>
                    <a:pt x="125" y="188"/>
                  </a:cubicBezTo>
                  <a:cubicBezTo>
                    <a:pt x="124" y="187"/>
                    <a:pt x="124" y="187"/>
                    <a:pt x="123" y="186"/>
                  </a:cubicBezTo>
                  <a:cubicBezTo>
                    <a:pt x="123" y="186"/>
                    <a:pt x="123" y="186"/>
                    <a:pt x="122" y="186"/>
                  </a:cubicBezTo>
                  <a:cubicBezTo>
                    <a:pt x="122" y="185"/>
                    <a:pt x="122" y="185"/>
                    <a:pt x="122" y="185"/>
                  </a:cubicBezTo>
                  <a:cubicBezTo>
                    <a:pt x="121" y="185"/>
                    <a:pt x="121" y="185"/>
                    <a:pt x="121" y="185"/>
                  </a:cubicBezTo>
                  <a:cubicBezTo>
                    <a:pt x="121" y="184"/>
                    <a:pt x="121" y="184"/>
                    <a:pt x="120" y="18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0" y="184"/>
                    <a:pt x="120" y="184"/>
                    <a:pt x="120" y="183"/>
                  </a:cubicBezTo>
                  <a:cubicBezTo>
                    <a:pt x="119" y="183"/>
                    <a:pt x="119" y="183"/>
                    <a:pt x="118" y="183"/>
                  </a:cubicBezTo>
                  <a:cubicBezTo>
                    <a:pt x="118" y="183"/>
                    <a:pt x="118" y="182"/>
                    <a:pt x="118" y="182"/>
                  </a:cubicBezTo>
                  <a:cubicBezTo>
                    <a:pt x="118" y="182"/>
                    <a:pt x="118" y="182"/>
                    <a:pt x="117" y="182"/>
                  </a:cubicBezTo>
                  <a:cubicBezTo>
                    <a:pt x="117" y="182"/>
                    <a:pt x="117" y="181"/>
                    <a:pt x="117" y="181"/>
                  </a:cubicBezTo>
                  <a:cubicBezTo>
                    <a:pt x="117" y="181"/>
                    <a:pt x="117" y="181"/>
                    <a:pt x="116" y="181"/>
                  </a:cubicBezTo>
                  <a:cubicBezTo>
                    <a:pt x="116" y="181"/>
                    <a:pt x="116" y="181"/>
                    <a:pt x="116" y="180"/>
                  </a:cubicBezTo>
                  <a:cubicBezTo>
                    <a:pt x="115" y="180"/>
                    <a:pt x="115" y="180"/>
                    <a:pt x="115" y="180"/>
                  </a:cubicBezTo>
                  <a:cubicBezTo>
                    <a:pt x="114" y="180"/>
                    <a:pt x="114" y="180"/>
                    <a:pt x="114" y="179"/>
                  </a:cubicBezTo>
                  <a:cubicBezTo>
                    <a:pt x="114" y="179"/>
                    <a:pt x="113" y="179"/>
                    <a:pt x="113" y="179"/>
                  </a:cubicBezTo>
                  <a:cubicBezTo>
                    <a:pt x="113" y="179"/>
                    <a:pt x="113" y="179"/>
                    <a:pt x="113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178"/>
                    <a:pt x="111" y="178"/>
                    <a:pt x="111" y="178"/>
                  </a:cubicBezTo>
                  <a:cubicBezTo>
                    <a:pt x="111" y="177"/>
                    <a:pt x="110" y="177"/>
                    <a:pt x="110" y="177"/>
                  </a:cubicBezTo>
                  <a:cubicBezTo>
                    <a:pt x="109" y="177"/>
                    <a:pt x="109" y="176"/>
                    <a:pt x="109" y="176"/>
                  </a:cubicBezTo>
                  <a:cubicBezTo>
                    <a:pt x="109" y="176"/>
                    <a:pt x="108" y="176"/>
                    <a:pt x="108" y="176"/>
                  </a:cubicBezTo>
                  <a:cubicBezTo>
                    <a:pt x="108" y="176"/>
                    <a:pt x="108" y="175"/>
                    <a:pt x="108" y="175"/>
                  </a:cubicBezTo>
                  <a:cubicBezTo>
                    <a:pt x="107" y="175"/>
                    <a:pt x="107" y="175"/>
                    <a:pt x="107" y="175"/>
                  </a:cubicBezTo>
                  <a:cubicBezTo>
                    <a:pt x="107" y="175"/>
                    <a:pt x="107" y="175"/>
                    <a:pt x="107" y="175"/>
                  </a:cubicBezTo>
                  <a:cubicBezTo>
                    <a:pt x="106" y="175"/>
                    <a:pt x="106" y="175"/>
                    <a:pt x="106" y="175"/>
                  </a:cubicBezTo>
                  <a:cubicBezTo>
                    <a:pt x="106" y="175"/>
                    <a:pt x="106" y="174"/>
                    <a:pt x="106" y="174"/>
                  </a:cubicBezTo>
                  <a:cubicBezTo>
                    <a:pt x="106" y="174"/>
                    <a:pt x="105" y="174"/>
                    <a:pt x="105" y="174"/>
                  </a:cubicBezTo>
                  <a:cubicBezTo>
                    <a:pt x="104" y="173"/>
                    <a:pt x="104" y="173"/>
                    <a:pt x="104" y="173"/>
                  </a:cubicBezTo>
                  <a:cubicBezTo>
                    <a:pt x="104" y="173"/>
                    <a:pt x="104" y="173"/>
                    <a:pt x="103" y="173"/>
                  </a:cubicBezTo>
                  <a:cubicBezTo>
                    <a:pt x="103" y="173"/>
                    <a:pt x="103" y="173"/>
                    <a:pt x="103" y="173"/>
                  </a:cubicBezTo>
                  <a:cubicBezTo>
                    <a:pt x="103" y="173"/>
                    <a:pt x="103" y="173"/>
                    <a:pt x="102" y="173"/>
                  </a:cubicBezTo>
                  <a:cubicBezTo>
                    <a:pt x="102" y="172"/>
                    <a:pt x="102" y="172"/>
                    <a:pt x="102" y="172"/>
                  </a:cubicBezTo>
                  <a:cubicBezTo>
                    <a:pt x="102" y="172"/>
                    <a:pt x="101" y="172"/>
                    <a:pt x="101" y="172"/>
                  </a:cubicBezTo>
                  <a:cubicBezTo>
                    <a:pt x="100" y="171"/>
                    <a:pt x="100" y="170"/>
                    <a:pt x="99" y="169"/>
                  </a:cubicBezTo>
                  <a:cubicBezTo>
                    <a:pt x="99" y="169"/>
                    <a:pt x="99" y="169"/>
                    <a:pt x="99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98" y="169"/>
                    <a:pt x="98" y="169"/>
                    <a:pt x="97" y="169"/>
                  </a:cubicBezTo>
                  <a:cubicBezTo>
                    <a:pt x="96" y="168"/>
                    <a:pt x="96" y="168"/>
                    <a:pt x="96" y="168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6" y="166"/>
                    <a:pt x="95" y="166"/>
                    <a:pt x="95" y="166"/>
                  </a:cubicBezTo>
                  <a:cubicBezTo>
                    <a:pt x="95" y="165"/>
                    <a:pt x="95" y="165"/>
                    <a:pt x="95" y="165"/>
                  </a:cubicBezTo>
                  <a:cubicBezTo>
                    <a:pt x="95" y="165"/>
                    <a:pt x="94" y="165"/>
                    <a:pt x="94" y="164"/>
                  </a:cubicBezTo>
                  <a:cubicBezTo>
                    <a:pt x="94" y="164"/>
                    <a:pt x="94" y="163"/>
                    <a:pt x="94" y="163"/>
                  </a:cubicBezTo>
                  <a:cubicBezTo>
                    <a:pt x="93" y="163"/>
                    <a:pt x="93" y="162"/>
                    <a:pt x="93" y="162"/>
                  </a:cubicBezTo>
                  <a:cubicBezTo>
                    <a:pt x="93" y="162"/>
                    <a:pt x="92" y="162"/>
                    <a:pt x="92" y="161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1" y="160"/>
                    <a:pt x="90" y="155"/>
                    <a:pt x="91" y="153"/>
                  </a:cubicBezTo>
                  <a:cubicBezTo>
                    <a:pt x="91" y="153"/>
                    <a:pt x="91" y="153"/>
                    <a:pt x="92" y="153"/>
                  </a:cubicBezTo>
                  <a:cubicBezTo>
                    <a:pt x="92" y="152"/>
                    <a:pt x="92" y="151"/>
                    <a:pt x="92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3" y="148"/>
                    <a:pt x="93" y="148"/>
                    <a:pt x="93" y="148"/>
                  </a:cubicBezTo>
                  <a:cubicBezTo>
                    <a:pt x="94" y="148"/>
                    <a:pt x="94" y="147"/>
                    <a:pt x="94" y="147"/>
                  </a:cubicBezTo>
                  <a:cubicBezTo>
                    <a:pt x="94" y="147"/>
                    <a:pt x="94" y="147"/>
                    <a:pt x="94" y="146"/>
                  </a:cubicBezTo>
                  <a:cubicBezTo>
                    <a:pt x="96" y="145"/>
                    <a:pt x="97" y="144"/>
                    <a:pt x="98" y="143"/>
                  </a:cubicBezTo>
                  <a:cubicBezTo>
                    <a:pt x="98" y="143"/>
                    <a:pt x="98" y="142"/>
                    <a:pt x="98" y="142"/>
                  </a:cubicBezTo>
                  <a:cubicBezTo>
                    <a:pt x="99" y="142"/>
                    <a:pt x="99" y="142"/>
                    <a:pt x="99" y="141"/>
                  </a:cubicBezTo>
                  <a:cubicBezTo>
                    <a:pt x="99" y="141"/>
                    <a:pt x="100" y="140"/>
                    <a:pt x="100" y="140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39"/>
                    <a:pt x="101" y="134"/>
                    <a:pt x="101" y="133"/>
                  </a:cubicBezTo>
                  <a:cubicBezTo>
                    <a:pt x="100" y="131"/>
                    <a:pt x="99" y="129"/>
                    <a:pt x="98" y="127"/>
                  </a:cubicBezTo>
                  <a:cubicBezTo>
                    <a:pt x="98" y="127"/>
                    <a:pt x="98" y="127"/>
                    <a:pt x="98" y="127"/>
                  </a:cubicBezTo>
                  <a:cubicBezTo>
                    <a:pt x="97" y="127"/>
                    <a:pt x="97" y="126"/>
                    <a:pt x="96" y="125"/>
                  </a:cubicBezTo>
                  <a:cubicBezTo>
                    <a:pt x="95" y="125"/>
                    <a:pt x="95" y="125"/>
                    <a:pt x="94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3" y="123"/>
                    <a:pt x="93" y="123"/>
                    <a:pt x="92" y="123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2" y="122"/>
                    <a:pt x="91" y="122"/>
                    <a:pt x="91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1"/>
                    <a:pt x="89" y="121"/>
                    <a:pt x="89" y="121"/>
                  </a:cubicBezTo>
                  <a:cubicBezTo>
                    <a:pt x="89" y="121"/>
                    <a:pt x="89" y="121"/>
                    <a:pt x="89" y="121"/>
                  </a:cubicBezTo>
                  <a:cubicBezTo>
                    <a:pt x="88" y="121"/>
                    <a:pt x="88" y="121"/>
                    <a:pt x="87" y="12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6" y="120"/>
                    <a:pt x="85" y="120"/>
                    <a:pt x="85" y="119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19"/>
                    <a:pt x="83" y="119"/>
                    <a:pt x="82" y="119"/>
                  </a:cubicBezTo>
                  <a:cubicBezTo>
                    <a:pt x="81" y="119"/>
                    <a:pt x="81" y="118"/>
                    <a:pt x="81" y="118"/>
                  </a:cubicBezTo>
                  <a:cubicBezTo>
                    <a:pt x="81" y="118"/>
                    <a:pt x="80" y="118"/>
                    <a:pt x="80" y="118"/>
                  </a:cubicBezTo>
                  <a:cubicBezTo>
                    <a:pt x="80" y="118"/>
                    <a:pt x="80" y="118"/>
                    <a:pt x="80" y="117"/>
                  </a:cubicBezTo>
                  <a:cubicBezTo>
                    <a:pt x="79" y="117"/>
                    <a:pt x="78" y="117"/>
                    <a:pt x="78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77" y="117"/>
                    <a:pt x="77" y="117"/>
                    <a:pt x="76" y="117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6"/>
                    <a:pt x="73" y="115"/>
                    <a:pt x="72" y="115"/>
                  </a:cubicBezTo>
                  <a:cubicBezTo>
                    <a:pt x="72" y="115"/>
                    <a:pt x="72" y="115"/>
                    <a:pt x="72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69" y="115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69" y="114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8" y="114"/>
                    <a:pt x="68" y="114"/>
                    <a:pt x="67" y="114"/>
                  </a:cubicBezTo>
                  <a:cubicBezTo>
                    <a:pt x="67" y="114"/>
                    <a:pt x="67" y="113"/>
                    <a:pt x="67" y="113"/>
                  </a:cubicBezTo>
                  <a:cubicBezTo>
                    <a:pt x="67" y="113"/>
                    <a:pt x="67" y="113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6" y="113"/>
                    <a:pt x="66" y="113"/>
                    <a:pt x="65" y="113"/>
                  </a:cubicBezTo>
                  <a:cubicBezTo>
                    <a:pt x="65" y="113"/>
                    <a:pt x="65" y="113"/>
                    <a:pt x="65" y="112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2" y="111"/>
                    <a:pt x="62" y="111"/>
                    <a:pt x="61" y="111"/>
                  </a:cubicBezTo>
                  <a:cubicBezTo>
                    <a:pt x="61" y="110"/>
                    <a:pt x="60" y="110"/>
                    <a:pt x="60" y="110"/>
                  </a:cubicBezTo>
                  <a:cubicBezTo>
                    <a:pt x="60" y="109"/>
                    <a:pt x="59" y="109"/>
                    <a:pt x="59" y="109"/>
                  </a:cubicBezTo>
                  <a:cubicBezTo>
                    <a:pt x="58" y="109"/>
                    <a:pt x="58" y="108"/>
                    <a:pt x="57" y="107"/>
                  </a:cubicBezTo>
                  <a:cubicBezTo>
                    <a:pt x="57" y="107"/>
                    <a:pt x="57" y="107"/>
                    <a:pt x="56" y="107"/>
                  </a:cubicBezTo>
                  <a:cubicBezTo>
                    <a:pt x="56" y="107"/>
                    <a:pt x="55" y="106"/>
                    <a:pt x="55" y="105"/>
                  </a:cubicBezTo>
                  <a:cubicBezTo>
                    <a:pt x="55" y="105"/>
                    <a:pt x="54" y="105"/>
                    <a:pt x="54" y="105"/>
                  </a:cubicBezTo>
                  <a:cubicBezTo>
                    <a:pt x="54" y="105"/>
                    <a:pt x="54" y="104"/>
                    <a:pt x="54" y="104"/>
                  </a:cubicBezTo>
                  <a:cubicBezTo>
                    <a:pt x="54" y="104"/>
                    <a:pt x="53" y="104"/>
                    <a:pt x="53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1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52" y="101"/>
                    <a:pt x="52" y="101"/>
                    <a:pt x="52" y="100"/>
                  </a:cubicBezTo>
                  <a:cubicBezTo>
                    <a:pt x="51" y="100"/>
                    <a:pt x="51" y="100"/>
                    <a:pt x="51" y="100"/>
                  </a:cubicBezTo>
                  <a:cubicBezTo>
                    <a:pt x="51" y="100"/>
                    <a:pt x="51" y="100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8"/>
                    <a:pt x="51" y="98"/>
                  </a:cubicBezTo>
                  <a:cubicBezTo>
                    <a:pt x="50" y="96"/>
                    <a:pt x="48" y="92"/>
                    <a:pt x="49" y="89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9" y="88"/>
                    <a:pt x="49" y="86"/>
                    <a:pt x="49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1" y="83"/>
                    <a:pt x="51" y="83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2"/>
                    <a:pt x="52" y="82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2" y="80"/>
                    <a:pt x="52" y="80"/>
                  </a:cubicBezTo>
                  <a:cubicBezTo>
                    <a:pt x="52" y="80"/>
                    <a:pt x="53" y="79"/>
                    <a:pt x="53" y="79"/>
                  </a:cubicBezTo>
                  <a:cubicBezTo>
                    <a:pt x="54" y="78"/>
                    <a:pt x="55" y="77"/>
                    <a:pt x="56" y="76"/>
                  </a:cubicBezTo>
                  <a:cubicBezTo>
                    <a:pt x="56" y="76"/>
                    <a:pt x="56" y="75"/>
                    <a:pt x="56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8" y="73"/>
                    <a:pt x="59" y="72"/>
                    <a:pt x="60" y="71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71"/>
                    <a:pt x="61" y="70"/>
                    <a:pt x="61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3" y="68"/>
                    <a:pt x="64" y="68"/>
                    <a:pt x="66" y="67"/>
                  </a:cubicBezTo>
                  <a:cubicBezTo>
                    <a:pt x="67" y="65"/>
                    <a:pt x="68" y="63"/>
                    <a:pt x="70" y="60"/>
                  </a:cubicBezTo>
                  <a:cubicBezTo>
                    <a:pt x="70" y="60"/>
                    <a:pt x="70" y="59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1" y="57"/>
                    <a:pt x="70" y="51"/>
                    <a:pt x="70" y="50"/>
                  </a:cubicBezTo>
                  <a:cubicBezTo>
                    <a:pt x="69" y="50"/>
                    <a:pt x="69" y="49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69" y="49"/>
                    <a:pt x="68" y="49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7"/>
                    <a:pt x="68" y="46"/>
                    <a:pt x="68" y="46"/>
                  </a:cubicBezTo>
                  <a:cubicBezTo>
                    <a:pt x="67" y="45"/>
                    <a:pt x="66" y="45"/>
                    <a:pt x="66" y="44"/>
                  </a:cubicBezTo>
                  <a:cubicBezTo>
                    <a:pt x="65" y="44"/>
                    <a:pt x="64" y="43"/>
                    <a:pt x="63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3" y="42"/>
                    <a:pt x="62" y="41"/>
                    <a:pt x="62" y="41"/>
                  </a:cubicBezTo>
                  <a:cubicBezTo>
                    <a:pt x="62" y="41"/>
                    <a:pt x="61" y="41"/>
                    <a:pt x="61" y="41"/>
                  </a:cubicBezTo>
                  <a:cubicBezTo>
                    <a:pt x="61" y="41"/>
                    <a:pt x="61" y="40"/>
                    <a:pt x="61" y="40"/>
                  </a:cubicBezTo>
                  <a:cubicBezTo>
                    <a:pt x="61" y="40"/>
                    <a:pt x="60" y="40"/>
                    <a:pt x="60" y="40"/>
                  </a:cubicBezTo>
                  <a:cubicBezTo>
                    <a:pt x="60" y="40"/>
                    <a:pt x="60" y="40"/>
                    <a:pt x="60" y="39"/>
                  </a:cubicBezTo>
                  <a:cubicBezTo>
                    <a:pt x="59" y="39"/>
                    <a:pt x="57" y="39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7"/>
                  </a:cubicBezTo>
                  <a:cubicBezTo>
                    <a:pt x="55" y="37"/>
                    <a:pt x="55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5"/>
                  </a:cubicBezTo>
                  <a:cubicBezTo>
                    <a:pt x="51" y="35"/>
                    <a:pt x="51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5"/>
                    <a:pt x="48" y="35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6" y="34"/>
                    <a:pt x="46" y="34"/>
                    <a:pt x="46" y="33"/>
                  </a:cubicBez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4" y="33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2"/>
                    <a:pt x="43" y="32"/>
                    <a:pt x="42" y="32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1" y="31"/>
                    <a:pt x="41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0"/>
                  </a:cubicBezTo>
                  <a:cubicBezTo>
                    <a:pt x="39" y="30"/>
                    <a:pt x="39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7"/>
                    <a:pt x="30" y="27"/>
                    <a:pt x="29" y="27"/>
                  </a:cubicBezTo>
                  <a:cubicBezTo>
                    <a:pt x="29" y="27"/>
                    <a:pt x="29" y="26"/>
                    <a:pt x="29" y="26"/>
                  </a:cubicBezTo>
                  <a:cubicBezTo>
                    <a:pt x="29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5"/>
                  </a:cubicBezTo>
                  <a:cubicBezTo>
                    <a:pt x="26" y="25"/>
                    <a:pt x="24" y="25"/>
                    <a:pt x="23" y="25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2" y="24"/>
                    <a:pt x="21" y="24"/>
                    <a:pt x="20" y="24"/>
                  </a:cubicBezTo>
                  <a:cubicBezTo>
                    <a:pt x="20" y="24"/>
                    <a:pt x="20" y="23"/>
                    <a:pt x="20" y="23"/>
                  </a:cubicBezTo>
                  <a:cubicBezTo>
                    <a:pt x="20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17" y="21"/>
                    <a:pt x="16" y="21"/>
                    <a:pt x="16" y="21"/>
                  </a:cubicBezTo>
                  <a:cubicBezTo>
                    <a:pt x="16" y="21"/>
                    <a:pt x="15" y="20"/>
                    <a:pt x="15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19"/>
                    <a:pt x="13" y="18"/>
                    <a:pt x="12" y="17"/>
                  </a:cubicBezTo>
                  <a:cubicBezTo>
                    <a:pt x="12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0" y="15"/>
                    <a:pt x="9" y="15"/>
                  </a:cubicBezTo>
                  <a:cubicBezTo>
                    <a:pt x="9" y="14"/>
                    <a:pt x="9" y="14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7"/>
                    <a:pt x="7" y="3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5" y="1"/>
                    <a:pt x="5" y="3"/>
                    <a:pt x="4" y="4"/>
                  </a:cubicBezTo>
                  <a:cubicBezTo>
                    <a:pt x="4" y="4"/>
                    <a:pt x="4" y="4"/>
                    <a:pt x="3" y="4"/>
                  </a:cubicBezTo>
                  <a:cubicBezTo>
                    <a:pt x="3" y="5"/>
                    <a:pt x="2" y="5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2" y="19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3"/>
                    <a:pt x="4" y="23"/>
                  </a:cubicBezTo>
                  <a:cubicBezTo>
                    <a:pt x="4" y="24"/>
                    <a:pt x="5" y="25"/>
                    <a:pt x="6" y="25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7" y="26"/>
                    <a:pt x="7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0" y="31"/>
                    <a:pt x="21" y="31"/>
                    <a:pt x="23" y="31"/>
                  </a:cubicBezTo>
                  <a:cubicBezTo>
                    <a:pt x="23" y="31"/>
                    <a:pt x="23" y="31"/>
                    <a:pt x="23" y="32"/>
                  </a:cubicBezTo>
                  <a:cubicBezTo>
                    <a:pt x="24" y="32"/>
                    <a:pt x="26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8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2"/>
                    <a:pt x="30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3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3"/>
                    <a:pt x="35" y="33"/>
                    <a:pt x="36" y="33"/>
                  </a:cubicBezTo>
                  <a:cubicBezTo>
                    <a:pt x="36" y="33"/>
                    <a:pt x="36" y="34"/>
                    <a:pt x="36" y="34"/>
                  </a:cubicBezTo>
                  <a:cubicBezTo>
                    <a:pt x="37" y="34"/>
                    <a:pt x="37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5"/>
                    <a:pt x="41" y="35"/>
                    <a:pt x="42" y="35"/>
                  </a:cubicBezTo>
                  <a:cubicBezTo>
                    <a:pt x="42" y="35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4" y="36"/>
                  </a:cubicBezTo>
                  <a:cubicBezTo>
                    <a:pt x="44" y="36"/>
                    <a:pt x="44" y="36"/>
                    <a:pt x="44" y="37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7" y="38"/>
                    <a:pt x="48" y="38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50" y="39"/>
                    <a:pt x="50" y="39"/>
                  </a:cubicBezTo>
                  <a:cubicBezTo>
                    <a:pt x="50" y="40"/>
                    <a:pt x="50" y="40"/>
                    <a:pt x="51" y="41"/>
                  </a:cubicBezTo>
                  <a:cubicBezTo>
                    <a:pt x="51" y="41"/>
                    <a:pt x="51" y="41"/>
                    <a:pt x="52" y="41"/>
                  </a:cubicBezTo>
                  <a:cubicBezTo>
                    <a:pt x="52" y="41"/>
                    <a:pt x="52" y="41"/>
                    <a:pt x="52" y="42"/>
                  </a:cubicBezTo>
                  <a:cubicBezTo>
                    <a:pt x="52" y="42"/>
                    <a:pt x="52" y="42"/>
                    <a:pt x="53" y="42"/>
                  </a:cubicBezTo>
                  <a:cubicBezTo>
                    <a:pt x="53" y="42"/>
                    <a:pt x="54" y="43"/>
                    <a:pt x="54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44"/>
                    <a:pt x="55" y="45"/>
                    <a:pt x="55" y="45"/>
                  </a:cubicBezTo>
                  <a:cubicBezTo>
                    <a:pt x="56" y="45"/>
                    <a:pt x="56" y="45"/>
                    <a:pt x="56" y="46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7" y="47"/>
                    <a:pt x="57" y="48"/>
                  </a:cubicBezTo>
                  <a:cubicBezTo>
                    <a:pt x="57" y="48"/>
                    <a:pt x="58" y="48"/>
                    <a:pt x="58" y="48"/>
                  </a:cubicBezTo>
                  <a:cubicBezTo>
                    <a:pt x="59" y="49"/>
                    <a:pt x="61" y="55"/>
                    <a:pt x="60" y="58"/>
                  </a:cubicBezTo>
                  <a:cubicBezTo>
                    <a:pt x="60" y="58"/>
                    <a:pt x="59" y="58"/>
                    <a:pt x="59" y="58"/>
                  </a:cubicBezTo>
                  <a:cubicBezTo>
                    <a:pt x="59" y="59"/>
                    <a:pt x="59" y="60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9" y="61"/>
                    <a:pt x="59" y="62"/>
                    <a:pt x="59" y="62"/>
                  </a:cubicBezTo>
                  <a:cubicBezTo>
                    <a:pt x="59" y="62"/>
                    <a:pt x="58" y="62"/>
                    <a:pt x="58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8" y="64"/>
                    <a:pt x="57" y="64"/>
                    <a:pt x="57" y="64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6"/>
                    <a:pt x="57" y="66"/>
                    <a:pt x="56" y="66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5" y="69"/>
                    <a:pt x="55" y="69"/>
                    <a:pt x="54" y="69"/>
                  </a:cubicBezTo>
                  <a:cubicBezTo>
                    <a:pt x="54" y="70"/>
                    <a:pt x="54" y="70"/>
                    <a:pt x="54" y="71"/>
                  </a:cubicBezTo>
                  <a:cubicBezTo>
                    <a:pt x="54" y="71"/>
                    <a:pt x="53" y="71"/>
                    <a:pt x="53" y="71"/>
                  </a:cubicBezTo>
                  <a:cubicBezTo>
                    <a:pt x="53" y="71"/>
                    <a:pt x="53" y="72"/>
                    <a:pt x="53" y="72"/>
                  </a:cubicBezTo>
                  <a:cubicBezTo>
                    <a:pt x="52" y="73"/>
                    <a:pt x="51" y="73"/>
                    <a:pt x="50" y="74"/>
                  </a:cubicBezTo>
                  <a:cubicBezTo>
                    <a:pt x="50" y="74"/>
                    <a:pt x="50" y="75"/>
                    <a:pt x="50" y="75"/>
                  </a:cubicBezTo>
                  <a:cubicBezTo>
                    <a:pt x="50" y="75"/>
                    <a:pt x="50" y="75"/>
                    <a:pt x="49" y="75"/>
                  </a:cubicBezTo>
                  <a:cubicBezTo>
                    <a:pt x="49" y="76"/>
                    <a:pt x="49" y="76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9"/>
                    <a:pt x="47" y="79"/>
                    <a:pt x="47" y="80"/>
                  </a:cubicBezTo>
                  <a:cubicBezTo>
                    <a:pt x="47" y="81"/>
                    <a:pt x="47" y="81"/>
                    <a:pt x="47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4"/>
                    <a:pt x="45" y="85"/>
                    <a:pt x="45" y="86"/>
                  </a:cubicBezTo>
                  <a:cubicBezTo>
                    <a:pt x="45" y="88"/>
                    <a:pt x="45" y="89"/>
                    <a:pt x="45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92"/>
                    <a:pt x="44" y="94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5" y="97"/>
                    <a:pt x="45" y="98"/>
                    <a:pt x="45" y="99"/>
                  </a:cubicBezTo>
                  <a:cubicBezTo>
                    <a:pt x="46" y="102"/>
                    <a:pt x="48" y="105"/>
                    <a:pt x="49" y="109"/>
                  </a:cubicBezTo>
                  <a:cubicBezTo>
                    <a:pt x="50" y="109"/>
                    <a:pt x="50" y="109"/>
                    <a:pt x="51" y="110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51" y="111"/>
                    <a:pt x="52" y="111"/>
                    <a:pt x="52" y="111"/>
                  </a:cubicBezTo>
                  <a:cubicBezTo>
                    <a:pt x="52" y="111"/>
                    <a:pt x="52" y="112"/>
                    <a:pt x="52" y="112"/>
                  </a:cubicBezTo>
                  <a:cubicBezTo>
                    <a:pt x="52" y="112"/>
                    <a:pt x="52" y="112"/>
                    <a:pt x="53" y="112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3" y="113"/>
                    <a:pt x="54" y="113"/>
                    <a:pt x="54" y="113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6" y="114"/>
                    <a:pt x="56" y="114"/>
                  </a:cubicBezTo>
                  <a:cubicBezTo>
                    <a:pt x="56" y="115"/>
                    <a:pt x="57" y="115"/>
                    <a:pt x="57" y="115"/>
                  </a:cubicBezTo>
                  <a:cubicBezTo>
                    <a:pt x="57" y="115"/>
                    <a:pt x="58" y="115"/>
                    <a:pt x="59" y="115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7"/>
                  </a:cubicBezTo>
                  <a:cubicBezTo>
                    <a:pt x="60" y="117"/>
                    <a:pt x="61" y="117"/>
                    <a:pt x="61" y="117"/>
                  </a:cubicBezTo>
                  <a:cubicBezTo>
                    <a:pt x="61" y="117"/>
                    <a:pt x="61" y="117"/>
                    <a:pt x="61" y="117"/>
                  </a:cubicBezTo>
                  <a:cubicBezTo>
                    <a:pt x="61" y="117"/>
                    <a:pt x="62" y="117"/>
                    <a:pt x="62" y="117"/>
                  </a:cubicBezTo>
                  <a:cubicBezTo>
                    <a:pt x="62" y="117"/>
                    <a:pt x="63" y="118"/>
                    <a:pt x="63" y="118"/>
                  </a:cubicBezTo>
                  <a:cubicBezTo>
                    <a:pt x="63" y="118"/>
                    <a:pt x="64" y="118"/>
                    <a:pt x="65" y="118"/>
                  </a:cubicBezTo>
                  <a:cubicBezTo>
                    <a:pt x="65" y="118"/>
                    <a:pt x="65" y="118"/>
                    <a:pt x="65" y="118"/>
                  </a:cubicBezTo>
                  <a:cubicBezTo>
                    <a:pt x="65" y="118"/>
                    <a:pt x="66" y="118"/>
                    <a:pt x="66" y="118"/>
                  </a:cubicBezTo>
                  <a:cubicBezTo>
                    <a:pt x="66" y="118"/>
                    <a:pt x="66" y="118"/>
                    <a:pt x="66" y="119"/>
                  </a:cubicBezTo>
                  <a:cubicBezTo>
                    <a:pt x="67" y="119"/>
                    <a:pt x="67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9" y="119"/>
                    <a:pt x="70" y="119"/>
                    <a:pt x="71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2" y="119"/>
                    <a:pt x="73" y="119"/>
                    <a:pt x="75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20"/>
                    <a:pt x="77" y="120"/>
                    <a:pt x="78" y="120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9" y="120"/>
                    <a:pt x="80" y="120"/>
                    <a:pt x="80" y="120"/>
                  </a:cubicBezTo>
                  <a:cubicBezTo>
                    <a:pt x="80" y="120"/>
                    <a:pt x="80" y="121"/>
                    <a:pt x="80" y="121"/>
                  </a:cubicBezTo>
                  <a:cubicBezTo>
                    <a:pt x="81" y="121"/>
                    <a:pt x="83" y="121"/>
                    <a:pt x="84" y="121"/>
                  </a:cubicBezTo>
                  <a:cubicBezTo>
                    <a:pt x="84" y="121"/>
                    <a:pt x="84" y="121"/>
                    <a:pt x="84" y="121"/>
                  </a:cubicBezTo>
                  <a:cubicBezTo>
                    <a:pt x="85" y="122"/>
                    <a:pt x="86" y="122"/>
                    <a:pt x="87" y="122"/>
                  </a:cubicBezTo>
                  <a:cubicBezTo>
                    <a:pt x="87" y="123"/>
                    <a:pt x="88" y="123"/>
                    <a:pt x="88" y="124"/>
                  </a:cubicBezTo>
                  <a:cubicBezTo>
                    <a:pt x="88" y="124"/>
                    <a:pt x="89" y="124"/>
                    <a:pt x="89" y="124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90" y="126"/>
                    <a:pt x="90" y="126"/>
                  </a:cubicBezTo>
                  <a:cubicBezTo>
                    <a:pt x="90" y="126"/>
                    <a:pt x="90" y="126"/>
                    <a:pt x="90" y="126"/>
                  </a:cubicBezTo>
                  <a:cubicBezTo>
                    <a:pt x="90" y="127"/>
                    <a:pt x="90" y="127"/>
                    <a:pt x="91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1" y="128"/>
                    <a:pt x="91" y="128"/>
                    <a:pt x="91" y="129"/>
                  </a:cubicBezTo>
                  <a:cubicBezTo>
                    <a:pt x="91" y="129"/>
                    <a:pt x="91" y="129"/>
                    <a:pt x="92" y="129"/>
                  </a:cubicBezTo>
                  <a:cubicBezTo>
                    <a:pt x="92" y="129"/>
                    <a:pt x="92" y="129"/>
                    <a:pt x="92" y="130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2" y="130"/>
                    <a:pt x="92" y="131"/>
                    <a:pt x="92" y="131"/>
                  </a:cubicBezTo>
                  <a:cubicBezTo>
                    <a:pt x="92" y="131"/>
                    <a:pt x="92" y="131"/>
                    <a:pt x="92" y="131"/>
                  </a:cubicBezTo>
                  <a:cubicBezTo>
                    <a:pt x="92" y="132"/>
                    <a:pt x="92" y="132"/>
                    <a:pt x="92" y="133"/>
                  </a:cubicBezTo>
                  <a:cubicBezTo>
                    <a:pt x="92" y="133"/>
                    <a:pt x="93" y="133"/>
                    <a:pt x="93" y="133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3" y="134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7"/>
                    <a:pt x="93" y="139"/>
                    <a:pt x="93" y="141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3"/>
                  </a:cubicBezTo>
                  <a:cubicBezTo>
                    <a:pt x="92" y="144"/>
                    <a:pt x="91" y="146"/>
                    <a:pt x="91" y="148"/>
                  </a:cubicBezTo>
                  <a:cubicBezTo>
                    <a:pt x="90" y="148"/>
                    <a:pt x="90" y="148"/>
                    <a:pt x="89" y="149"/>
                  </a:cubicBezTo>
                  <a:cubicBezTo>
                    <a:pt x="89" y="149"/>
                    <a:pt x="89" y="150"/>
                    <a:pt x="89" y="151"/>
                  </a:cubicBezTo>
                  <a:cubicBezTo>
                    <a:pt x="89" y="151"/>
                    <a:pt x="88" y="151"/>
                    <a:pt x="88" y="151"/>
                  </a:cubicBezTo>
                  <a:cubicBezTo>
                    <a:pt x="87" y="153"/>
                    <a:pt x="88" y="154"/>
                    <a:pt x="87" y="156"/>
                  </a:cubicBezTo>
                  <a:cubicBezTo>
                    <a:pt x="87" y="156"/>
                    <a:pt x="87" y="156"/>
                    <a:pt x="87" y="156"/>
                  </a:cubicBezTo>
                  <a:cubicBezTo>
                    <a:pt x="87" y="157"/>
                    <a:pt x="88" y="159"/>
                    <a:pt x="88" y="161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8" y="162"/>
                    <a:pt x="88" y="163"/>
                    <a:pt x="89" y="164"/>
                  </a:cubicBezTo>
                  <a:cubicBezTo>
                    <a:pt x="89" y="164"/>
                    <a:pt x="89" y="164"/>
                    <a:pt x="89" y="164"/>
                  </a:cubicBezTo>
                  <a:cubicBezTo>
                    <a:pt x="90" y="165"/>
                    <a:pt x="90" y="166"/>
                    <a:pt x="90" y="166"/>
                  </a:cubicBezTo>
                  <a:cubicBezTo>
                    <a:pt x="91" y="168"/>
                    <a:pt x="93" y="169"/>
                    <a:pt x="94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263"/>
            <p:cNvSpPr/>
            <p:nvPr/>
          </p:nvSpPr>
          <p:spPr bwMode="auto">
            <a:xfrm>
              <a:off x="3341688" y="3457576"/>
              <a:ext cx="407988" cy="63500"/>
            </a:xfrm>
            <a:custGeom>
              <a:avLst/>
              <a:gdLst>
                <a:gd name="T0" fmla="*/ 52 w 96"/>
                <a:gd name="T1" fmla="*/ 9 h 15"/>
                <a:gd name="T2" fmla="*/ 54 w 96"/>
                <a:gd name="T3" fmla="*/ 9 h 15"/>
                <a:gd name="T4" fmla="*/ 54 w 96"/>
                <a:gd name="T5" fmla="*/ 10 h 15"/>
                <a:gd name="T6" fmla="*/ 58 w 96"/>
                <a:gd name="T7" fmla="*/ 11 h 15"/>
                <a:gd name="T8" fmla="*/ 59 w 96"/>
                <a:gd name="T9" fmla="*/ 12 h 15"/>
                <a:gd name="T10" fmla="*/ 64 w 96"/>
                <a:gd name="T11" fmla="*/ 13 h 15"/>
                <a:gd name="T12" fmla="*/ 75 w 96"/>
                <a:gd name="T13" fmla="*/ 12 h 15"/>
                <a:gd name="T14" fmla="*/ 80 w 96"/>
                <a:gd name="T15" fmla="*/ 11 h 15"/>
                <a:gd name="T16" fmla="*/ 83 w 96"/>
                <a:gd name="T17" fmla="*/ 10 h 15"/>
                <a:gd name="T18" fmla="*/ 85 w 96"/>
                <a:gd name="T19" fmla="*/ 9 h 15"/>
                <a:gd name="T20" fmla="*/ 87 w 96"/>
                <a:gd name="T21" fmla="*/ 8 h 15"/>
                <a:gd name="T22" fmla="*/ 90 w 96"/>
                <a:gd name="T23" fmla="*/ 6 h 15"/>
                <a:gd name="T24" fmla="*/ 93 w 96"/>
                <a:gd name="T25" fmla="*/ 4 h 15"/>
                <a:gd name="T26" fmla="*/ 89 w 96"/>
                <a:gd name="T27" fmla="*/ 0 h 15"/>
                <a:gd name="T28" fmla="*/ 85 w 96"/>
                <a:gd name="T29" fmla="*/ 5 h 15"/>
                <a:gd name="T30" fmla="*/ 82 w 96"/>
                <a:gd name="T31" fmla="*/ 7 h 15"/>
                <a:gd name="T32" fmla="*/ 81 w 96"/>
                <a:gd name="T33" fmla="*/ 8 h 15"/>
                <a:gd name="T34" fmla="*/ 79 w 96"/>
                <a:gd name="T35" fmla="*/ 9 h 15"/>
                <a:gd name="T36" fmla="*/ 76 w 96"/>
                <a:gd name="T37" fmla="*/ 9 h 15"/>
                <a:gd name="T38" fmla="*/ 75 w 96"/>
                <a:gd name="T39" fmla="*/ 10 h 15"/>
                <a:gd name="T40" fmla="*/ 70 w 96"/>
                <a:gd name="T41" fmla="*/ 10 h 15"/>
                <a:gd name="T42" fmla="*/ 64 w 96"/>
                <a:gd name="T43" fmla="*/ 10 h 15"/>
                <a:gd name="T44" fmla="*/ 62 w 96"/>
                <a:gd name="T45" fmla="*/ 10 h 15"/>
                <a:gd name="T46" fmla="*/ 59 w 96"/>
                <a:gd name="T47" fmla="*/ 9 h 15"/>
                <a:gd name="T48" fmla="*/ 57 w 96"/>
                <a:gd name="T49" fmla="*/ 9 h 15"/>
                <a:gd name="T50" fmla="*/ 55 w 96"/>
                <a:gd name="T51" fmla="*/ 8 h 15"/>
                <a:gd name="T52" fmla="*/ 52 w 96"/>
                <a:gd name="T53" fmla="*/ 7 h 15"/>
                <a:gd name="T54" fmla="*/ 40 w 96"/>
                <a:gd name="T55" fmla="*/ 11 h 15"/>
                <a:gd name="T56" fmla="*/ 38 w 96"/>
                <a:gd name="T57" fmla="*/ 11 h 15"/>
                <a:gd name="T58" fmla="*/ 31 w 96"/>
                <a:gd name="T59" fmla="*/ 11 h 15"/>
                <a:gd name="T60" fmla="*/ 30 w 96"/>
                <a:gd name="T61" fmla="*/ 10 h 15"/>
                <a:gd name="T62" fmla="*/ 27 w 96"/>
                <a:gd name="T63" fmla="*/ 10 h 15"/>
                <a:gd name="T64" fmla="*/ 26 w 96"/>
                <a:gd name="T65" fmla="*/ 9 h 15"/>
                <a:gd name="T66" fmla="*/ 17 w 96"/>
                <a:gd name="T67" fmla="*/ 10 h 15"/>
                <a:gd name="T68" fmla="*/ 14 w 96"/>
                <a:gd name="T69" fmla="*/ 11 h 15"/>
                <a:gd name="T70" fmla="*/ 9 w 96"/>
                <a:gd name="T71" fmla="*/ 10 h 15"/>
                <a:gd name="T72" fmla="*/ 7 w 96"/>
                <a:gd name="T73" fmla="*/ 9 h 15"/>
                <a:gd name="T74" fmla="*/ 3 w 96"/>
                <a:gd name="T75" fmla="*/ 8 h 15"/>
                <a:gd name="T76" fmla="*/ 1 w 96"/>
                <a:gd name="T77" fmla="*/ 6 h 15"/>
                <a:gd name="T78" fmla="*/ 0 w 96"/>
                <a:gd name="T79" fmla="*/ 7 h 15"/>
                <a:gd name="T80" fmla="*/ 8 w 96"/>
                <a:gd name="T81" fmla="*/ 13 h 15"/>
                <a:gd name="T82" fmla="*/ 15 w 96"/>
                <a:gd name="T83" fmla="*/ 14 h 15"/>
                <a:gd name="T84" fmla="*/ 21 w 96"/>
                <a:gd name="T85" fmla="*/ 14 h 15"/>
                <a:gd name="T86" fmla="*/ 24 w 96"/>
                <a:gd name="T87" fmla="*/ 14 h 15"/>
                <a:gd name="T88" fmla="*/ 26 w 96"/>
                <a:gd name="T89" fmla="*/ 12 h 15"/>
                <a:gd name="T90" fmla="*/ 28 w 96"/>
                <a:gd name="T91" fmla="*/ 12 h 15"/>
                <a:gd name="T92" fmla="*/ 30 w 96"/>
                <a:gd name="T93" fmla="*/ 13 h 15"/>
                <a:gd name="T94" fmla="*/ 37 w 96"/>
                <a:gd name="T95" fmla="*/ 14 h 15"/>
                <a:gd name="T96" fmla="*/ 45 w 96"/>
                <a:gd name="T97" fmla="*/ 14 h 15"/>
                <a:gd name="T98" fmla="*/ 46 w 96"/>
                <a:gd name="T99" fmla="*/ 13 h 15"/>
                <a:gd name="T100" fmla="*/ 48 w 96"/>
                <a:gd name="T101" fmla="*/ 13 h 15"/>
                <a:gd name="T102" fmla="*/ 49 w 96"/>
                <a:gd name="T103" fmla="*/ 11 h 15"/>
                <a:gd name="T104" fmla="*/ 49 w 96"/>
                <a:gd name="T10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" h="15">
                  <a:moveTo>
                    <a:pt x="49" y="8"/>
                  </a:moveTo>
                  <a:cubicBezTo>
                    <a:pt x="50" y="8"/>
                    <a:pt x="51" y="8"/>
                    <a:pt x="52" y="8"/>
                  </a:cubicBezTo>
                  <a:cubicBezTo>
                    <a:pt x="52" y="8"/>
                    <a:pt x="52" y="8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4" y="9"/>
                  </a:cubicBezTo>
                  <a:cubicBezTo>
                    <a:pt x="54" y="9"/>
                    <a:pt x="54" y="10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5" y="10"/>
                    <a:pt x="56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8" y="11"/>
                    <a:pt x="58" y="1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60" y="12"/>
                    <a:pt x="61" y="12"/>
                    <a:pt x="62" y="12"/>
                  </a:cubicBezTo>
                  <a:cubicBezTo>
                    <a:pt x="62" y="12"/>
                    <a:pt x="62" y="12"/>
                    <a:pt x="62" y="13"/>
                  </a:cubicBezTo>
                  <a:cubicBezTo>
                    <a:pt x="62" y="13"/>
                    <a:pt x="63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6" y="14"/>
                    <a:pt x="74" y="13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7" y="12"/>
                    <a:pt x="78" y="12"/>
                    <a:pt x="79" y="12"/>
                  </a:cubicBezTo>
                  <a:cubicBezTo>
                    <a:pt x="79" y="12"/>
                    <a:pt x="79" y="12"/>
                    <a:pt x="79" y="11"/>
                  </a:cubicBezTo>
                  <a:cubicBezTo>
                    <a:pt x="79" y="11"/>
                    <a:pt x="80" y="11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1" y="11"/>
                    <a:pt x="82" y="11"/>
                    <a:pt x="83" y="11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4" y="10"/>
                  </a:cubicBezTo>
                  <a:cubicBezTo>
                    <a:pt x="84" y="10"/>
                    <a:pt x="84" y="10"/>
                    <a:pt x="84" y="9"/>
                  </a:cubicBezTo>
                  <a:cubicBezTo>
                    <a:pt x="84" y="9"/>
                    <a:pt x="85" y="9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8"/>
                    <a:pt x="88" y="8"/>
                    <a:pt x="88" y="8"/>
                  </a:cubicBezTo>
                  <a:cubicBezTo>
                    <a:pt x="88" y="8"/>
                    <a:pt x="88" y="7"/>
                    <a:pt x="88" y="7"/>
                  </a:cubicBezTo>
                  <a:cubicBezTo>
                    <a:pt x="89" y="7"/>
                    <a:pt x="89" y="7"/>
                    <a:pt x="90" y="6"/>
                  </a:cubicBezTo>
                  <a:cubicBezTo>
                    <a:pt x="91" y="6"/>
                    <a:pt x="91" y="5"/>
                    <a:pt x="92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3" y="5"/>
                    <a:pt x="93" y="4"/>
                    <a:pt x="93" y="4"/>
                  </a:cubicBezTo>
                  <a:cubicBezTo>
                    <a:pt x="93" y="4"/>
                    <a:pt x="93" y="4"/>
                    <a:pt x="94" y="4"/>
                  </a:cubicBezTo>
                  <a:cubicBezTo>
                    <a:pt x="94" y="3"/>
                    <a:pt x="95" y="2"/>
                    <a:pt x="96" y="1"/>
                  </a:cubicBezTo>
                  <a:cubicBezTo>
                    <a:pt x="94" y="1"/>
                    <a:pt x="92" y="0"/>
                    <a:pt x="89" y="0"/>
                  </a:cubicBezTo>
                  <a:cubicBezTo>
                    <a:pt x="89" y="2"/>
                    <a:pt x="87" y="3"/>
                    <a:pt x="86" y="4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6"/>
                    <a:pt x="84" y="6"/>
                    <a:pt x="84" y="6"/>
                  </a:cubicBezTo>
                  <a:cubicBezTo>
                    <a:pt x="84" y="6"/>
                    <a:pt x="84" y="6"/>
                    <a:pt x="83" y="6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8"/>
                    <a:pt x="82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0" y="8"/>
                    <a:pt x="80" y="8"/>
                    <a:pt x="79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9"/>
                    <a:pt x="78" y="9"/>
                    <a:pt x="78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7" y="9"/>
                    <a:pt x="77" y="9"/>
                    <a:pt x="76" y="9"/>
                  </a:cubicBezTo>
                  <a:cubicBezTo>
                    <a:pt x="76" y="9"/>
                    <a:pt x="76" y="10"/>
                    <a:pt x="76" y="10"/>
                  </a:cubicBezTo>
                  <a:cubicBezTo>
                    <a:pt x="76" y="10"/>
                    <a:pt x="75" y="10"/>
                    <a:pt x="75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4" y="10"/>
                    <a:pt x="72" y="10"/>
                    <a:pt x="71" y="10"/>
                  </a:cubicBezTo>
                  <a:cubicBezTo>
                    <a:pt x="71" y="10"/>
                    <a:pt x="71" y="11"/>
                    <a:pt x="70" y="11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9" y="10"/>
                    <a:pt x="68" y="11"/>
                    <a:pt x="66" y="11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6" y="10"/>
                    <a:pt x="65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3" y="10"/>
                    <a:pt x="63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10"/>
                    <a:pt x="60" y="10"/>
                  </a:cubicBezTo>
                  <a:cubicBezTo>
                    <a:pt x="60" y="10"/>
                    <a:pt x="60" y="9"/>
                    <a:pt x="60" y="9"/>
                  </a:cubicBezTo>
                  <a:cubicBezTo>
                    <a:pt x="60" y="9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8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6" y="9"/>
                    <a:pt x="56" y="9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5" y="8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8"/>
                    <a:pt x="53" y="8"/>
                    <a:pt x="53" y="8"/>
                  </a:cubicBezTo>
                  <a:cubicBezTo>
                    <a:pt x="53" y="7"/>
                    <a:pt x="53" y="7"/>
                    <a:pt x="52" y="7"/>
                  </a:cubicBezTo>
                  <a:cubicBezTo>
                    <a:pt x="51" y="6"/>
                    <a:pt x="51" y="6"/>
                    <a:pt x="49" y="6"/>
                  </a:cubicBezTo>
                  <a:cubicBezTo>
                    <a:pt x="48" y="8"/>
                    <a:pt x="45" y="10"/>
                    <a:pt x="42" y="11"/>
                  </a:cubicBezTo>
                  <a:cubicBezTo>
                    <a:pt x="42" y="11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0" y="11"/>
                    <a:pt x="30" y="11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8"/>
                    <a:pt x="25" y="8"/>
                    <a:pt x="23" y="8"/>
                  </a:cubicBezTo>
                  <a:cubicBezTo>
                    <a:pt x="23" y="8"/>
                    <a:pt x="20" y="10"/>
                    <a:pt x="19" y="10"/>
                  </a:cubicBezTo>
                  <a:cubicBezTo>
                    <a:pt x="19" y="10"/>
                    <a:pt x="18" y="10"/>
                    <a:pt x="17" y="10"/>
                  </a:cubicBezTo>
                  <a:cubicBezTo>
                    <a:pt x="17" y="10"/>
                    <a:pt x="17" y="10"/>
                    <a:pt x="17" y="11"/>
                  </a:cubicBezTo>
                  <a:cubicBezTo>
                    <a:pt x="17" y="11"/>
                    <a:pt x="15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0" y="11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2" y="10"/>
                    <a:pt x="4" y="12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5"/>
                    <a:pt x="12" y="14"/>
                    <a:pt x="14" y="14"/>
                  </a:cubicBezTo>
                  <a:cubicBezTo>
                    <a:pt x="14" y="14"/>
                    <a:pt x="14" y="15"/>
                    <a:pt x="14" y="15"/>
                  </a:cubicBezTo>
                  <a:cubicBezTo>
                    <a:pt x="14" y="15"/>
                    <a:pt x="14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ubicBezTo>
                    <a:pt x="17" y="15"/>
                    <a:pt x="19" y="15"/>
                    <a:pt x="21" y="15"/>
                  </a:cubicBezTo>
                  <a:cubicBezTo>
                    <a:pt x="21" y="15"/>
                    <a:pt x="21" y="14"/>
                    <a:pt x="21" y="14"/>
                  </a:cubicBezTo>
                  <a:cubicBezTo>
                    <a:pt x="22" y="14"/>
                    <a:pt x="23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5" y="13"/>
                    <a:pt x="25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26" y="11"/>
                    <a:pt x="27" y="11"/>
                  </a:cubicBezTo>
                  <a:cubicBezTo>
                    <a:pt x="27" y="11"/>
                    <a:pt x="28" y="12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29" y="12"/>
                    <a:pt x="29" y="13"/>
                    <a:pt x="29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2" y="14"/>
                    <a:pt x="35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9" y="14"/>
                    <a:pt x="41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4" y="14"/>
                    <a:pt x="45" y="14"/>
                  </a:cubicBezTo>
                  <a:cubicBezTo>
                    <a:pt x="45" y="14"/>
                    <a:pt x="45" y="14"/>
                    <a:pt x="45" y="13"/>
                  </a:cubicBezTo>
                  <a:cubicBezTo>
                    <a:pt x="45" y="13"/>
                    <a:pt x="45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8" y="13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8" y="12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0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9"/>
                    <a:pt x="49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264"/>
            <p:cNvSpPr/>
            <p:nvPr/>
          </p:nvSpPr>
          <p:spPr bwMode="auto">
            <a:xfrm>
              <a:off x="3113088" y="3460751"/>
              <a:ext cx="127000" cy="60325"/>
            </a:xfrm>
            <a:custGeom>
              <a:avLst/>
              <a:gdLst>
                <a:gd name="T0" fmla="*/ 30 w 30"/>
                <a:gd name="T1" fmla="*/ 10 h 14"/>
                <a:gd name="T2" fmla="*/ 30 w 30"/>
                <a:gd name="T3" fmla="*/ 8 h 14"/>
                <a:gd name="T4" fmla="*/ 29 w 30"/>
                <a:gd name="T5" fmla="*/ 8 h 14"/>
                <a:gd name="T6" fmla="*/ 21 w 30"/>
                <a:gd name="T7" fmla="*/ 8 h 14"/>
                <a:gd name="T8" fmla="*/ 13 w 30"/>
                <a:gd name="T9" fmla="*/ 8 h 14"/>
                <a:gd name="T10" fmla="*/ 13 w 30"/>
                <a:gd name="T11" fmla="*/ 7 h 14"/>
                <a:gd name="T12" fmla="*/ 11 w 30"/>
                <a:gd name="T13" fmla="*/ 7 h 14"/>
                <a:gd name="T14" fmla="*/ 11 w 30"/>
                <a:gd name="T15" fmla="*/ 6 h 14"/>
                <a:gd name="T16" fmla="*/ 9 w 30"/>
                <a:gd name="T17" fmla="*/ 6 h 14"/>
                <a:gd name="T18" fmla="*/ 9 w 30"/>
                <a:gd name="T19" fmla="*/ 5 h 14"/>
                <a:gd name="T20" fmla="*/ 7 w 30"/>
                <a:gd name="T21" fmla="*/ 5 h 14"/>
                <a:gd name="T22" fmla="*/ 7 w 30"/>
                <a:gd name="T23" fmla="*/ 4 h 14"/>
                <a:gd name="T24" fmla="*/ 2 w 30"/>
                <a:gd name="T25" fmla="*/ 0 h 14"/>
                <a:gd name="T26" fmla="*/ 2 w 30"/>
                <a:gd name="T27" fmla="*/ 0 h 14"/>
                <a:gd name="T28" fmla="*/ 1 w 30"/>
                <a:gd name="T29" fmla="*/ 2 h 14"/>
                <a:gd name="T30" fmla="*/ 0 w 30"/>
                <a:gd name="T31" fmla="*/ 2 h 14"/>
                <a:gd name="T32" fmla="*/ 0 w 30"/>
                <a:gd name="T33" fmla="*/ 3 h 14"/>
                <a:gd name="T34" fmla="*/ 2 w 30"/>
                <a:gd name="T35" fmla="*/ 5 h 14"/>
                <a:gd name="T36" fmla="*/ 2 w 30"/>
                <a:gd name="T37" fmla="*/ 5 h 14"/>
                <a:gd name="T38" fmla="*/ 4 w 30"/>
                <a:gd name="T39" fmla="*/ 7 h 14"/>
                <a:gd name="T40" fmla="*/ 4 w 30"/>
                <a:gd name="T41" fmla="*/ 7 h 14"/>
                <a:gd name="T42" fmla="*/ 4 w 30"/>
                <a:gd name="T43" fmla="*/ 7 h 14"/>
                <a:gd name="T44" fmla="*/ 5 w 30"/>
                <a:gd name="T45" fmla="*/ 8 h 14"/>
                <a:gd name="T46" fmla="*/ 8 w 30"/>
                <a:gd name="T47" fmla="*/ 9 h 14"/>
                <a:gd name="T48" fmla="*/ 8 w 30"/>
                <a:gd name="T49" fmla="*/ 10 h 14"/>
                <a:gd name="T50" fmla="*/ 9 w 30"/>
                <a:gd name="T51" fmla="*/ 10 h 14"/>
                <a:gd name="T52" fmla="*/ 9 w 30"/>
                <a:gd name="T53" fmla="*/ 10 h 14"/>
                <a:gd name="T54" fmla="*/ 11 w 30"/>
                <a:gd name="T55" fmla="*/ 11 h 14"/>
                <a:gd name="T56" fmla="*/ 11 w 30"/>
                <a:gd name="T57" fmla="*/ 11 h 14"/>
                <a:gd name="T58" fmla="*/ 15 w 30"/>
                <a:gd name="T59" fmla="*/ 12 h 14"/>
                <a:gd name="T60" fmla="*/ 15 w 30"/>
                <a:gd name="T61" fmla="*/ 12 h 14"/>
                <a:gd name="T62" fmla="*/ 16 w 30"/>
                <a:gd name="T63" fmla="*/ 12 h 14"/>
                <a:gd name="T64" fmla="*/ 16 w 30"/>
                <a:gd name="T65" fmla="*/ 13 h 14"/>
                <a:gd name="T66" fmla="*/ 21 w 30"/>
                <a:gd name="T67" fmla="*/ 13 h 14"/>
                <a:gd name="T68" fmla="*/ 21 w 30"/>
                <a:gd name="T69" fmla="*/ 13 h 14"/>
                <a:gd name="T70" fmla="*/ 23 w 30"/>
                <a:gd name="T71" fmla="*/ 13 h 14"/>
                <a:gd name="T72" fmla="*/ 23 w 30"/>
                <a:gd name="T73" fmla="*/ 13 h 14"/>
                <a:gd name="T74" fmla="*/ 25 w 30"/>
                <a:gd name="T75" fmla="*/ 13 h 14"/>
                <a:gd name="T76" fmla="*/ 25 w 30"/>
                <a:gd name="T77" fmla="*/ 12 h 14"/>
                <a:gd name="T78" fmla="*/ 27 w 30"/>
                <a:gd name="T79" fmla="*/ 12 h 14"/>
                <a:gd name="T80" fmla="*/ 27 w 30"/>
                <a:gd name="T81" fmla="*/ 12 h 14"/>
                <a:gd name="T82" fmla="*/ 28 w 30"/>
                <a:gd name="T83" fmla="*/ 12 h 14"/>
                <a:gd name="T84" fmla="*/ 28 w 30"/>
                <a:gd name="T85" fmla="*/ 11 h 14"/>
                <a:gd name="T86" fmla="*/ 29 w 30"/>
                <a:gd name="T87" fmla="*/ 11 h 14"/>
                <a:gd name="T88" fmla="*/ 29 w 30"/>
                <a:gd name="T89" fmla="*/ 11 h 14"/>
                <a:gd name="T90" fmla="*/ 30 w 30"/>
                <a:gd name="T91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" h="14">
                  <a:moveTo>
                    <a:pt x="30" y="10"/>
                  </a:moveTo>
                  <a:cubicBezTo>
                    <a:pt x="30" y="10"/>
                    <a:pt x="30" y="9"/>
                    <a:pt x="30" y="8"/>
                  </a:cubicBezTo>
                  <a:cubicBezTo>
                    <a:pt x="30" y="8"/>
                    <a:pt x="30" y="8"/>
                    <a:pt x="29" y="8"/>
                  </a:cubicBezTo>
                  <a:cubicBezTo>
                    <a:pt x="28" y="8"/>
                    <a:pt x="23" y="8"/>
                    <a:pt x="21" y="8"/>
                  </a:cubicBezTo>
                  <a:cubicBezTo>
                    <a:pt x="18" y="8"/>
                    <a:pt x="16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3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3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4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8" y="13"/>
                    <a:pt x="19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5" y="13"/>
                  </a:cubicBezTo>
                  <a:cubicBezTo>
                    <a:pt x="25" y="13"/>
                    <a:pt x="25" y="13"/>
                    <a:pt x="25" y="12"/>
                  </a:cubicBezTo>
                  <a:cubicBezTo>
                    <a:pt x="25" y="12"/>
                    <a:pt x="26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8" y="12"/>
                  </a:cubicBezTo>
                  <a:cubicBezTo>
                    <a:pt x="28" y="12"/>
                    <a:pt x="28" y="11"/>
                    <a:pt x="28" y="11"/>
                  </a:cubicBezTo>
                  <a:cubicBezTo>
                    <a:pt x="28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30" y="11"/>
                    <a:pt x="3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265"/>
            <p:cNvSpPr/>
            <p:nvPr/>
          </p:nvSpPr>
          <p:spPr bwMode="auto">
            <a:xfrm>
              <a:off x="3486150" y="3460751"/>
              <a:ext cx="314325" cy="80963"/>
            </a:xfrm>
            <a:custGeom>
              <a:avLst/>
              <a:gdLst>
                <a:gd name="T0" fmla="*/ 17 w 74"/>
                <a:gd name="T1" fmla="*/ 11 h 19"/>
                <a:gd name="T2" fmla="*/ 15 w 74"/>
                <a:gd name="T3" fmla="*/ 12 h 19"/>
                <a:gd name="T4" fmla="*/ 2 w 74"/>
                <a:gd name="T5" fmla="*/ 15 h 19"/>
                <a:gd name="T6" fmla="*/ 0 w 74"/>
                <a:gd name="T7" fmla="*/ 15 h 19"/>
                <a:gd name="T8" fmla="*/ 0 w 74"/>
                <a:gd name="T9" fmla="*/ 16 h 19"/>
                <a:gd name="T10" fmla="*/ 16 w 74"/>
                <a:gd name="T11" fmla="*/ 16 h 19"/>
                <a:gd name="T12" fmla="*/ 17 w 74"/>
                <a:gd name="T13" fmla="*/ 16 h 19"/>
                <a:gd name="T14" fmla="*/ 18 w 74"/>
                <a:gd name="T15" fmla="*/ 15 h 19"/>
                <a:gd name="T16" fmla="*/ 26 w 74"/>
                <a:gd name="T17" fmla="*/ 15 h 19"/>
                <a:gd name="T18" fmla="*/ 30 w 74"/>
                <a:gd name="T19" fmla="*/ 16 h 19"/>
                <a:gd name="T20" fmla="*/ 34 w 74"/>
                <a:gd name="T21" fmla="*/ 16 h 19"/>
                <a:gd name="T22" fmla="*/ 36 w 74"/>
                <a:gd name="T23" fmla="*/ 16 h 19"/>
                <a:gd name="T24" fmla="*/ 37 w 74"/>
                <a:gd name="T25" fmla="*/ 16 h 19"/>
                <a:gd name="T26" fmla="*/ 43 w 74"/>
                <a:gd name="T27" fmla="*/ 15 h 19"/>
                <a:gd name="T28" fmla="*/ 44 w 74"/>
                <a:gd name="T29" fmla="*/ 16 h 19"/>
                <a:gd name="T30" fmla="*/ 46 w 74"/>
                <a:gd name="T31" fmla="*/ 15 h 19"/>
                <a:gd name="T32" fmla="*/ 47 w 74"/>
                <a:gd name="T33" fmla="*/ 15 h 19"/>
                <a:gd name="T34" fmla="*/ 49 w 74"/>
                <a:gd name="T35" fmla="*/ 15 h 19"/>
                <a:gd name="T36" fmla="*/ 51 w 74"/>
                <a:gd name="T37" fmla="*/ 14 h 19"/>
                <a:gd name="T38" fmla="*/ 53 w 74"/>
                <a:gd name="T39" fmla="*/ 14 h 19"/>
                <a:gd name="T40" fmla="*/ 55 w 74"/>
                <a:gd name="T41" fmla="*/ 13 h 19"/>
                <a:gd name="T42" fmla="*/ 55 w 74"/>
                <a:gd name="T43" fmla="*/ 13 h 19"/>
                <a:gd name="T44" fmla="*/ 57 w 74"/>
                <a:gd name="T45" fmla="*/ 12 h 19"/>
                <a:gd name="T46" fmla="*/ 58 w 74"/>
                <a:gd name="T47" fmla="*/ 12 h 19"/>
                <a:gd name="T48" fmla="*/ 59 w 74"/>
                <a:gd name="T49" fmla="*/ 11 h 19"/>
                <a:gd name="T50" fmla="*/ 62 w 74"/>
                <a:gd name="T51" fmla="*/ 10 h 19"/>
                <a:gd name="T52" fmla="*/ 63 w 74"/>
                <a:gd name="T53" fmla="*/ 9 h 19"/>
                <a:gd name="T54" fmla="*/ 64 w 74"/>
                <a:gd name="T55" fmla="*/ 8 h 19"/>
                <a:gd name="T56" fmla="*/ 65 w 74"/>
                <a:gd name="T57" fmla="*/ 8 h 19"/>
                <a:gd name="T58" fmla="*/ 68 w 74"/>
                <a:gd name="T59" fmla="*/ 6 h 19"/>
                <a:gd name="T60" fmla="*/ 71 w 74"/>
                <a:gd name="T61" fmla="*/ 3 h 19"/>
                <a:gd name="T62" fmla="*/ 74 w 74"/>
                <a:gd name="T63" fmla="*/ 0 h 19"/>
                <a:gd name="T64" fmla="*/ 61 w 74"/>
                <a:gd name="T65" fmla="*/ 4 h 19"/>
                <a:gd name="T66" fmla="*/ 60 w 74"/>
                <a:gd name="T67" fmla="*/ 5 h 19"/>
                <a:gd name="T68" fmla="*/ 59 w 74"/>
                <a:gd name="T69" fmla="*/ 6 h 19"/>
                <a:gd name="T70" fmla="*/ 57 w 74"/>
                <a:gd name="T71" fmla="*/ 7 h 19"/>
                <a:gd name="T72" fmla="*/ 55 w 74"/>
                <a:gd name="T73" fmla="*/ 8 h 19"/>
                <a:gd name="T74" fmla="*/ 52 w 74"/>
                <a:gd name="T75" fmla="*/ 10 h 19"/>
                <a:gd name="T76" fmla="*/ 50 w 74"/>
                <a:gd name="T77" fmla="*/ 11 h 19"/>
                <a:gd name="T78" fmla="*/ 49 w 74"/>
                <a:gd name="T79" fmla="*/ 12 h 19"/>
                <a:gd name="T80" fmla="*/ 48 w 74"/>
                <a:gd name="T81" fmla="*/ 12 h 19"/>
                <a:gd name="T82" fmla="*/ 47 w 74"/>
                <a:gd name="T83" fmla="*/ 12 h 19"/>
                <a:gd name="T84" fmla="*/ 45 w 74"/>
                <a:gd name="T85" fmla="*/ 13 h 19"/>
                <a:gd name="T86" fmla="*/ 43 w 74"/>
                <a:gd name="T87" fmla="*/ 13 h 19"/>
                <a:gd name="T88" fmla="*/ 41 w 74"/>
                <a:gd name="T89" fmla="*/ 14 h 19"/>
                <a:gd name="T90" fmla="*/ 37 w 74"/>
                <a:gd name="T91" fmla="*/ 14 h 19"/>
                <a:gd name="T92" fmla="*/ 35 w 74"/>
                <a:gd name="T93" fmla="*/ 14 h 19"/>
                <a:gd name="T94" fmla="*/ 32 w 74"/>
                <a:gd name="T95" fmla="*/ 14 h 19"/>
                <a:gd name="T96" fmla="*/ 28 w 74"/>
                <a:gd name="T97" fmla="*/ 14 h 19"/>
                <a:gd name="T98" fmla="*/ 27 w 74"/>
                <a:gd name="T99" fmla="*/ 14 h 19"/>
                <a:gd name="T100" fmla="*/ 25 w 74"/>
                <a:gd name="T101" fmla="*/ 13 h 19"/>
                <a:gd name="T102" fmla="*/ 24 w 74"/>
                <a:gd name="T103" fmla="*/ 13 h 19"/>
                <a:gd name="T104" fmla="*/ 22 w 74"/>
                <a:gd name="T105" fmla="*/ 12 h 19"/>
                <a:gd name="T106" fmla="*/ 21 w 74"/>
                <a:gd name="T107" fmla="*/ 12 h 19"/>
                <a:gd name="T108" fmla="*/ 20 w 74"/>
                <a:gd name="T109" fmla="*/ 12 h 19"/>
                <a:gd name="T110" fmla="*/ 17 w 74"/>
                <a:gd name="T111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19">
                  <a:moveTo>
                    <a:pt x="17" y="10"/>
                  </a:moveTo>
                  <a:cubicBezTo>
                    <a:pt x="17" y="10"/>
                    <a:pt x="17" y="11"/>
                    <a:pt x="17" y="11"/>
                  </a:cubicBezTo>
                  <a:cubicBezTo>
                    <a:pt x="17" y="11"/>
                    <a:pt x="16" y="11"/>
                    <a:pt x="16" y="11"/>
                  </a:cubicBezTo>
                  <a:cubicBezTo>
                    <a:pt x="16" y="12"/>
                    <a:pt x="17" y="12"/>
                    <a:pt x="15" y="12"/>
                  </a:cubicBezTo>
                  <a:cubicBezTo>
                    <a:pt x="14" y="14"/>
                    <a:pt x="10" y="15"/>
                    <a:pt x="8" y="15"/>
                  </a:cubicBezTo>
                  <a:cubicBezTo>
                    <a:pt x="6" y="15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9"/>
                    <a:pt x="11" y="18"/>
                    <a:pt x="15" y="16"/>
                  </a:cubicBez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9" y="13"/>
                    <a:pt x="19" y="13"/>
                    <a:pt x="21" y="13"/>
                  </a:cubicBezTo>
                  <a:cubicBezTo>
                    <a:pt x="22" y="15"/>
                    <a:pt x="24" y="15"/>
                    <a:pt x="26" y="15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7" y="16"/>
                    <a:pt x="28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2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5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8" y="16"/>
                    <a:pt x="39" y="16"/>
                    <a:pt x="41" y="15"/>
                  </a:cubicBezTo>
                  <a:cubicBezTo>
                    <a:pt x="41" y="15"/>
                    <a:pt x="42" y="15"/>
                    <a:pt x="43" y="15"/>
                  </a:cubicBezTo>
                  <a:cubicBezTo>
                    <a:pt x="43" y="15"/>
                    <a:pt x="43" y="16"/>
                    <a:pt x="43" y="16"/>
                  </a:cubicBezTo>
                  <a:cubicBezTo>
                    <a:pt x="43" y="16"/>
                    <a:pt x="43" y="16"/>
                    <a:pt x="44" y="16"/>
                  </a:cubicBezTo>
                  <a:cubicBezTo>
                    <a:pt x="44" y="16"/>
                    <a:pt x="44" y="15"/>
                    <a:pt x="44" y="15"/>
                  </a:cubicBezTo>
                  <a:cubicBezTo>
                    <a:pt x="44" y="15"/>
                    <a:pt x="45" y="1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5"/>
                    <a:pt x="48" y="15"/>
                    <a:pt x="49" y="15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50" y="14"/>
                    <a:pt x="51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4"/>
                    <a:pt x="52" y="14"/>
                    <a:pt x="53" y="14"/>
                  </a:cubicBezTo>
                  <a:cubicBezTo>
                    <a:pt x="53" y="14"/>
                    <a:pt x="53" y="13"/>
                    <a:pt x="53" y="13"/>
                  </a:cubicBezTo>
                  <a:cubicBezTo>
                    <a:pt x="53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2"/>
                  </a:cubicBezTo>
                  <a:cubicBezTo>
                    <a:pt x="56" y="12"/>
                    <a:pt x="56" y="12"/>
                    <a:pt x="57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8" y="12"/>
                    <a:pt x="58" y="12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60" y="10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2" y="10"/>
                    <a:pt x="62" y="9"/>
                    <a:pt x="63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3" y="9"/>
                    <a:pt x="63" y="8"/>
                    <a:pt x="63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6" y="8"/>
                    <a:pt x="66" y="7"/>
                    <a:pt x="66" y="7"/>
                  </a:cubicBezTo>
                  <a:cubicBezTo>
                    <a:pt x="67" y="7"/>
                    <a:pt x="67" y="6"/>
                    <a:pt x="68" y="6"/>
                  </a:cubicBezTo>
                  <a:cubicBezTo>
                    <a:pt x="69" y="5"/>
                    <a:pt x="70" y="4"/>
                    <a:pt x="70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2" y="3"/>
                  </a:cubicBezTo>
                  <a:cubicBezTo>
                    <a:pt x="73" y="2"/>
                    <a:pt x="73" y="1"/>
                    <a:pt x="74" y="0"/>
                  </a:cubicBezTo>
                  <a:cubicBezTo>
                    <a:pt x="70" y="0"/>
                    <a:pt x="68" y="0"/>
                    <a:pt x="64" y="0"/>
                  </a:cubicBezTo>
                  <a:cubicBezTo>
                    <a:pt x="63" y="1"/>
                    <a:pt x="62" y="3"/>
                    <a:pt x="61" y="4"/>
                  </a:cubicBezTo>
                  <a:cubicBezTo>
                    <a:pt x="61" y="4"/>
                    <a:pt x="61" y="4"/>
                    <a:pt x="60" y="4"/>
                  </a:cubicBezTo>
                  <a:cubicBezTo>
                    <a:pt x="60" y="4"/>
                    <a:pt x="60" y="5"/>
                    <a:pt x="60" y="5"/>
                  </a:cubicBezTo>
                  <a:cubicBezTo>
                    <a:pt x="60" y="5"/>
                    <a:pt x="59" y="5"/>
                    <a:pt x="59" y="5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8" y="6"/>
                    <a:pt x="58" y="6"/>
                  </a:cubicBezTo>
                  <a:cubicBezTo>
                    <a:pt x="58" y="6"/>
                    <a:pt x="57" y="7"/>
                    <a:pt x="57" y="7"/>
                  </a:cubicBezTo>
                  <a:cubicBezTo>
                    <a:pt x="57" y="7"/>
                    <a:pt x="56" y="7"/>
                    <a:pt x="56" y="8"/>
                  </a:cubicBezTo>
                  <a:cubicBezTo>
                    <a:pt x="56" y="8"/>
                    <a:pt x="56" y="8"/>
                    <a:pt x="55" y="8"/>
                  </a:cubicBezTo>
                  <a:cubicBezTo>
                    <a:pt x="54" y="9"/>
                    <a:pt x="53" y="9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0" y="11"/>
                    <a:pt x="50" y="11"/>
                  </a:cubicBezTo>
                  <a:cubicBezTo>
                    <a:pt x="50" y="11"/>
                    <a:pt x="50" y="11"/>
                    <a:pt x="49" y="11"/>
                  </a:cubicBezTo>
                  <a:cubicBezTo>
                    <a:pt x="49" y="11"/>
                    <a:pt x="49" y="11"/>
                    <a:pt x="49" y="12"/>
                  </a:cubicBezTo>
                  <a:cubicBezTo>
                    <a:pt x="49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2"/>
                    <a:pt x="45" y="12"/>
                    <a:pt x="45" y="12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3"/>
                    <a:pt x="44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3"/>
                    <a:pt x="42" y="13"/>
                    <a:pt x="41" y="13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4"/>
                    <a:pt x="39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6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3" y="14"/>
                    <a:pt x="33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4"/>
                    <a:pt x="29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7" y="14"/>
                    <a:pt x="27" y="14"/>
                  </a:cubicBezTo>
                  <a:cubicBezTo>
                    <a:pt x="27" y="14"/>
                    <a:pt x="27" y="13"/>
                    <a:pt x="27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0"/>
                    <a:pt x="1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266"/>
            <p:cNvSpPr/>
            <p:nvPr/>
          </p:nvSpPr>
          <p:spPr bwMode="auto">
            <a:xfrm>
              <a:off x="2530475" y="3473451"/>
              <a:ext cx="369888" cy="90488"/>
            </a:xfrm>
            <a:custGeom>
              <a:avLst/>
              <a:gdLst>
                <a:gd name="T0" fmla="*/ 87 w 87"/>
                <a:gd name="T1" fmla="*/ 19 h 21"/>
                <a:gd name="T2" fmla="*/ 83 w 87"/>
                <a:gd name="T3" fmla="*/ 18 h 21"/>
                <a:gd name="T4" fmla="*/ 79 w 87"/>
                <a:gd name="T5" fmla="*/ 18 h 21"/>
                <a:gd name="T6" fmla="*/ 78 w 87"/>
                <a:gd name="T7" fmla="*/ 19 h 21"/>
                <a:gd name="T8" fmla="*/ 71 w 87"/>
                <a:gd name="T9" fmla="*/ 19 h 21"/>
                <a:gd name="T10" fmla="*/ 66 w 87"/>
                <a:gd name="T11" fmla="*/ 18 h 21"/>
                <a:gd name="T12" fmla="*/ 63 w 87"/>
                <a:gd name="T13" fmla="*/ 17 h 21"/>
                <a:gd name="T14" fmla="*/ 61 w 87"/>
                <a:gd name="T15" fmla="*/ 16 h 21"/>
                <a:gd name="T16" fmla="*/ 58 w 87"/>
                <a:gd name="T17" fmla="*/ 16 h 21"/>
                <a:gd name="T18" fmla="*/ 57 w 87"/>
                <a:gd name="T19" fmla="*/ 15 h 21"/>
                <a:gd name="T20" fmla="*/ 56 w 87"/>
                <a:gd name="T21" fmla="*/ 14 h 21"/>
                <a:gd name="T22" fmla="*/ 55 w 87"/>
                <a:gd name="T23" fmla="*/ 13 h 21"/>
                <a:gd name="T24" fmla="*/ 47 w 87"/>
                <a:gd name="T25" fmla="*/ 12 h 21"/>
                <a:gd name="T26" fmla="*/ 45 w 87"/>
                <a:gd name="T27" fmla="*/ 12 h 21"/>
                <a:gd name="T28" fmla="*/ 43 w 87"/>
                <a:gd name="T29" fmla="*/ 11 h 21"/>
                <a:gd name="T30" fmla="*/ 43 w 87"/>
                <a:gd name="T31" fmla="*/ 11 h 21"/>
                <a:gd name="T32" fmla="*/ 40 w 87"/>
                <a:gd name="T33" fmla="*/ 11 h 21"/>
                <a:gd name="T34" fmla="*/ 38 w 87"/>
                <a:gd name="T35" fmla="*/ 11 h 21"/>
                <a:gd name="T36" fmla="*/ 35 w 87"/>
                <a:gd name="T37" fmla="*/ 10 h 21"/>
                <a:gd name="T38" fmla="*/ 33 w 87"/>
                <a:gd name="T39" fmla="*/ 9 h 21"/>
                <a:gd name="T40" fmla="*/ 31 w 87"/>
                <a:gd name="T41" fmla="*/ 9 h 21"/>
                <a:gd name="T42" fmla="*/ 31 w 87"/>
                <a:gd name="T43" fmla="*/ 9 h 21"/>
                <a:gd name="T44" fmla="*/ 29 w 87"/>
                <a:gd name="T45" fmla="*/ 8 h 21"/>
                <a:gd name="T46" fmla="*/ 28 w 87"/>
                <a:gd name="T47" fmla="*/ 7 h 21"/>
                <a:gd name="T48" fmla="*/ 27 w 87"/>
                <a:gd name="T49" fmla="*/ 7 h 21"/>
                <a:gd name="T50" fmla="*/ 14 w 87"/>
                <a:gd name="T51" fmla="*/ 4 h 21"/>
                <a:gd name="T52" fmla="*/ 10 w 87"/>
                <a:gd name="T53" fmla="*/ 2 h 21"/>
                <a:gd name="T54" fmla="*/ 7 w 87"/>
                <a:gd name="T55" fmla="*/ 2 h 21"/>
                <a:gd name="T56" fmla="*/ 6 w 87"/>
                <a:gd name="T57" fmla="*/ 2 h 21"/>
                <a:gd name="T58" fmla="*/ 5 w 87"/>
                <a:gd name="T59" fmla="*/ 1 h 21"/>
                <a:gd name="T60" fmla="*/ 3 w 87"/>
                <a:gd name="T61" fmla="*/ 1 h 21"/>
                <a:gd name="T62" fmla="*/ 0 w 87"/>
                <a:gd name="T63" fmla="*/ 1 h 21"/>
                <a:gd name="T64" fmla="*/ 3 w 87"/>
                <a:gd name="T65" fmla="*/ 3 h 21"/>
                <a:gd name="T66" fmla="*/ 5 w 87"/>
                <a:gd name="T67" fmla="*/ 4 h 21"/>
                <a:gd name="T68" fmla="*/ 5 w 87"/>
                <a:gd name="T69" fmla="*/ 5 h 21"/>
                <a:gd name="T70" fmla="*/ 6 w 87"/>
                <a:gd name="T71" fmla="*/ 5 h 21"/>
                <a:gd name="T72" fmla="*/ 7 w 87"/>
                <a:gd name="T73" fmla="*/ 5 h 21"/>
                <a:gd name="T74" fmla="*/ 9 w 87"/>
                <a:gd name="T75" fmla="*/ 6 h 21"/>
                <a:gd name="T76" fmla="*/ 15 w 87"/>
                <a:gd name="T77" fmla="*/ 7 h 21"/>
                <a:gd name="T78" fmla="*/ 19 w 87"/>
                <a:gd name="T79" fmla="*/ 7 h 21"/>
                <a:gd name="T80" fmla="*/ 21 w 87"/>
                <a:gd name="T81" fmla="*/ 7 h 21"/>
                <a:gd name="T82" fmla="*/ 27 w 87"/>
                <a:gd name="T83" fmla="*/ 10 h 21"/>
                <a:gd name="T84" fmla="*/ 28 w 87"/>
                <a:gd name="T85" fmla="*/ 11 h 21"/>
                <a:gd name="T86" fmla="*/ 28 w 87"/>
                <a:gd name="T87" fmla="*/ 11 h 21"/>
                <a:gd name="T88" fmla="*/ 31 w 87"/>
                <a:gd name="T89" fmla="*/ 12 h 21"/>
                <a:gd name="T90" fmla="*/ 32 w 87"/>
                <a:gd name="T91" fmla="*/ 12 h 21"/>
                <a:gd name="T92" fmla="*/ 33 w 87"/>
                <a:gd name="T93" fmla="*/ 13 h 21"/>
                <a:gd name="T94" fmla="*/ 34 w 87"/>
                <a:gd name="T95" fmla="*/ 13 h 21"/>
                <a:gd name="T96" fmla="*/ 35 w 87"/>
                <a:gd name="T97" fmla="*/ 14 h 21"/>
                <a:gd name="T98" fmla="*/ 40 w 87"/>
                <a:gd name="T99" fmla="*/ 14 h 21"/>
                <a:gd name="T100" fmla="*/ 44 w 87"/>
                <a:gd name="T101" fmla="*/ 15 h 21"/>
                <a:gd name="T102" fmla="*/ 47 w 87"/>
                <a:gd name="T103" fmla="*/ 15 h 21"/>
                <a:gd name="T104" fmla="*/ 59 w 87"/>
                <a:gd name="T105" fmla="*/ 19 h 21"/>
                <a:gd name="T106" fmla="*/ 60 w 87"/>
                <a:gd name="T107" fmla="*/ 19 h 21"/>
                <a:gd name="T108" fmla="*/ 61 w 87"/>
                <a:gd name="T109" fmla="*/ 19 h 21"/>
                <a:gd name="T110" fmla="*/ 62 w 87"/>
                <a:gd name="T111" fmla="*/ 20 h 21"/>
                <a:gd name="T112" fmla="*/ 65 w 87"/>
                <a:gd name="T113" fmla="*/ 20 h 21"/>
                <a:gd name="T114" fmla="*/ 66 w 87"/>
                <a:gd name="T115" fmla="*/ 20 h 21"/>
                <a:gd name="T116" fmla="*/ 78 w 87"/>
                <a:gd name="T117" fmla="*/ 21 h 21"/>
                <a:gd name="T118" fmla="*/ 85 w 87"/>
                <a:gd name="T1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7" h="21">
                  <a:moveTo>
                    <a:pt x="87" y="20"/>
                  </a:moveTo>
                  <a:cubicBezTo>
                    <a:pt x="87" y="19"/>
                    <a:pt x="87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6" y="18"/>
                    <a:pt x="85" y="18"/>
                    <a:pt x="83" y="18"/>
                  </a:cubicBezTo>
                  <a:cubicBezTo>
                    <a:pt x="83" y="19"/>
                    <a:pt x="80" y="19"/>
                    <a:pt x="79" y="19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9" y="18"/>
                    <a:pt x="79" y="18"/>
                    <a:pt x="78" y="18"/>
                  </a:cubicBezTo>
                  <a:cubicBezTo>
                    <a:pt x="78" y="18"/>
                    <a:pt x="78" y="18"/>
                    <a:pt x="78" y="19"/>
                  </a:cubicBezTo>
                  <a:cubicBezTo>
                    <a:pt x="77" y="19"/>
                    <a:pt x="75" y="18"/>
                    <a:pt x="75" y="18"/>
                  </a:cubicBezTo>
                  <a:cubicBezTo>
                    <a:pt x="73" y="18"/>
                    <a:pt x="72" y="18"/>
                    <a:pt x="71" y="19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69" y="18"/>
                    <a:pt x="68" y="18"/>
                    <a:pt x="66" y="1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4" y="17"/>
                    <a:pt x="63" y="17"/>
                  </a:cubicBezTo>
                  <a:cubicBezTo>
                    <a:pt x="63" y="17"/>
                    <a:pt x="63" y="17"/>
                    <a:pt x="63" y="16"/>
                  </a:cubicBezTo>
                  <a:cubicBezTo>
                    <a:pt x="62" y="16"/>
                    <a:pt x="61" y="16"/>
                    <a:pt x="61" y="16"/>
                  </a:cubicBezTo>
                  <a:cubicBezTo>
                    <a:pt x="61" y="16"/>
                    <a:pt x="60" y="16"/>
                    <a:pt x="60" y="16"/>
                  </a:cubicBezTo>
                  <a:cubicBezTo>
                    <a:pt x="60" y="16"/>
                    <a:pt x="59" y="16"/>
                    <a:pt x="58" y="16"/>
                  </a:cubicBezTo>
                  <a:cubicBezTo>
                    <a:pt x="58" y="16"/>
                    <a:pt x="58" y="15"/>
                    <a:pt x="58" y="15"/>
                  </a:cubicBezTo>
                  <a:cubicBezTo>
                    <a:pt x="58" y="15"/>
                    <a:pt x="58" y="15"/>
                    <a:pt x="57" y="15"/>
                  </a:cubicBezTo>
                  <a:cubicBezTo>
                    <a:pt x="57" y="15"/>
                    <a:pt x="57" y="15"/>
                    <a:pt x="57" y="14"/>
                  </a:cubicBezTo>
                  <a:cubicBezTo>
                    <a:pt x="57" y="14"/>
                    <a:pt x="56" y="14"/>
                    <a:pt x="56" y="14"/>
                  </a:cubicBezTo>
                  <a:cubicBezTo>
                    <a:pt x="56" y="14"/>
                    <a:pt x="56" y="13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2"/>
                    <a:pt x="55" y="12"/>
                    <a:pt x="54" y="12"/>
                  </a:cubicBezTo>
                  <a:cubicBezTo>
                    <a:pt x="52" y="12"/>
                    <a:pt x="49" y="12"/>
                    <a:pt x="47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6" y="11"/>
                    <a:pt x="45" y="11"/>
                    <a:pt x="45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4" y="11"/>
                    <a:pt x="44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9" y="11"/>
                    <a:pt x="39" y="11"/>
                    <a:pt x="38" y="11"/>
                  </a:cubicBezTo>
                  <a:cubicBezTo>
                    <a:pt x="38" y="11"/>
                    <a:pt x="38" y="10"/>
                    <a:pt x="38" y="10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2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29" y="8"/>
                  </a:cubicBezTo>
                  <a:cubicBezTo>
                    <a:pt x="29" y="8"/>
                    <a:pt x="29" y="8"/>
                    <a:pt x="29" y="7"/>
                  </a:cubicBezTo>
                  <a:cubicBezTo>
                    <a:pt x="29" y="7"/>
                    <a:pt x="29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6" y="6"/>
                    <a:pt x="25" y="5"/>
                    <a:pt x="25" y="4"/>
                  </a:cubicBezTo>
                  <a:cubicBezTo>
                    <a:pt x="21" y="4"/>
                    <a:pt x="18" y="4"/>
                    <a:pt x="14" y="4"/>
                  </a:cubicBezTo>
                  <a:cubicBezTo>
                    <a:pt x="13" y="3"/>
                    <a:pt x="12" y="3"/>
                    <a:pt x="10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3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8"/>
                    <a:pt x="18" y="8"/>
                    <a:pt x="19" y="8"/>
                  </a:cubicBezTo>
                  <a:cubicBezTo>
                    <a:pt x="19" y="8"/>
                    <a:pt x="19" y="8"/>
                    <a:pt x="19" y="7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7"/>
                    <a:pt x="22" y="7"/>
                    <a:pt x="23" y="7"/>
                  </a:cubicBezTo>
                  <a:cubicBezTo>
                    <a:pt x="24" y="8"/>
                    <a:pt x="25" y="9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8" y="10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30" y="11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3" y="12"/>
                    <a:pt x="33" y="12"/>
                  </a:cubicBezTo>
                  <a:cubicBezTo>
                    <a:pt x="33" y="12"/>
                    <a:pt x="33" y="13"/>
                    <a:pt x="33" y="13"/>
                  </a:cubicBezTo>
                  <a:cubicBezTo>
                    <a:pt x="33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7" y="14"/>
                    <a:pt x="39" y="14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2" y="14"/>
                    <a:pt x="43" y="14"/>
                    <a:pt x="44" y="14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6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9" y="16"/>
                    <a:pt x="52" y="15"/>
                    <a:pt x="54" y="15"/>
                  </a:cubicBezTo>
                  <a:cubicBezTo>
                    <a:pt x="55" y="17"/>
                    <a:pt x="57" y="18"/>
                    <a:pt x="59" y="19"/>
                  </a:cubicBezTo>
                  <a:cubicBezTo>
                    <a:pt x="59" y="19"/>
                    <a:pt x="59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9"/>
                    <a:pt x="62" y="19"/>
                    <a:pt x="62" y="19"/>
                  </a:cubicBezTo>
                  <a:cubicBezTo>
                    <a:pt x="62" y="19"/>
                    <a:pt x="62" y="20"/>
                    <a:pt x="62" y="20"/>
                  </a:cubicBezTo>
                  <a:cubicBezTo>
                    <a:pt x="63" y="20"/>
                    <a:pt x="64" y="19"/>
                    <a:pt x="65" y="19"/>
                  </a:cubicBezTo>
                  <a:cubicBezTo>
                    <a:pt x="65" y="19"/>
                    <a:pt x="65" y="20"/>
                    <a:pt x="65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70" y="20"/>
                    <a:pt x="74" y="21"/>
                    <a:pt x="78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1"/>
                    <a:pt x="83" y="21"/>
                    <a:pt x="85" y="21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6" y="20"/>
                    <a:pt x="87" y="20"/>
                    <a:pt x="8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267"/>
            <p:cNvSpPr/>
            <p:nvPr/>
          </p:nvSpPr>
          <p:spPr bwMode="auto">
            <a:xfrm>
              <a:off x="3108325" y="3490913"/>
              <a:ext cx="134938" cy="50800"/>
            </a:xfrm>
            <a:custGeom>
              <a:avLst/>
              <a:gdLst>
                <a:gd name="T0" fmla="*/ 30 w 32"/>
                <a:gd name="T1" fmla="*/ 6 h 12"/>
                <a:gd name="T2" fmla="*/ 29 w 32"/>
                <a:gd name="T3" fmla="*/ 7 h 12"/>
                <a:gd name="T4" fmla="*/ 28 w 32"/>
                <a:gd name="T5" fmla="*/ 7 h 12"/>
                <a:gd name="T6" fmla="*/ 26 w 32"/>
                <a:gd name="T7" fmla="*/ 8 h 12"/>
                <a:gd name="T8" fmla="*/ 24 w 32"/>
                <a:gd name="T9" fmla="*/ 8 h 12"/>
                <a:gd name="T10" fmla="*/ 20 w 32"/>
                <a:gd name="T11" fmla="*/ 8 h 12"/>
                <a:gd name="T12" fmla="*/ 16 w 32"/>
                <a:gd name="T13" fmla="*/ 8 h 12"/>
                <a:gd name="T14" fmla="*/ 14 w 32"/>
                <a:gd name="T15" fmla="*/ 7 h 12"/>
                <a:gd name="T16" fmla="*/ 12 w 32"/>
                <a:gd name="T17" fmla="*/ 7 h 12"/>
                <a:gd name="T18" fmla="*/ 11 w 32"/>
                <a:gd name="T19" fmla="*/ 6 h 12"/>
                <a:gd name="T20" fmla="*/ 10 w 32"/>
                <a:gd name="T21" fmla="*/ 6 h 12"/>
                <a:gd name="T22" fmla="*/ 9 w 32"/>
                <a:gd name="T23" fmla="*/ 5 h 12"/>
                <a:gd name="T24" fmla="*/ 8 w 32"/>
                <a:gd name="T25" fmla="*/ 5 h 12"/>
                <a:gd name="T26" fmla="*/ 6 w 32"/>
                <a:gd name="T27" fmla="*/ 4 h 12"/>
                <a:gd name="T28" fmla="*/ 4 w 32"/>
                <a:gd name="T29" fmla="*/ 3 h 12"/>
                <a:gd name="T30" fmla="*/ 3 w 32"/>
                <a:gd name="T31" fmla="*/ 2 h 12"/>
                <a:gd name="T32" fmla="*/ 1 w 32"/>
                <a:gd name="T33" fmla="*/ 0 h 12"/>
                <a:gd name="T34" fmla="*/ 2 w 32"/>
                <a:gd name="T35" fmla="*/ 5 h 12"/>
                <a:gd name="T36" fmla="*/ 3 w 32"/>
                <a:gd name="T37" fmla="*/ 5 h 12"/>
                <a:gd name="T38" fmla="*/ 4 w 32"/>
                <a:gd name="T39" fmla="*/ 6 h 12"/>
                <a:gd name="T40" fmla="*/ 6 w 32"/>
                <a:gd name="T41" fmla="*/ 7 h 12"/>
                <a:gd name="T42" fmla="*/ 8 w 32"/>
                <a:gd name="T43" fmla="*/ 8 h 12"/>
                <a:gd name="T44" fmla="*/ 10 w 32"/>
                <a:gd name="T45" fmla="*/ 9 h 12"/>
                <a:gd name="T46" fmla="*/ 11 w 32"/>
                <a:gd name="T47" fmla="*/ 9 h 12"/>
                <a:gd name="T48" fmla="*/ 12 w 32"/>
                <a:gd name="T49" fmla="*/ 10 h 12"/>
                <a:gd name="T50" fmla="*/ 13 w 32"/>
                <a:gd name="T51" fmla="*/ 10 h 12"/>
                <a:gd name="T52" fmla="*/ 15 w 32"/>
                <a:gd name="T53" fmla="*/ 10 h 12"/>
                <a:gd name="T54" fmla="*/ 19 w 32"/>
                <a:gd name="T55" fmla="*/ 11 h 12"/>
                <a:gd name="T56" fmla="*/ 24 w 32"/>
                <a:gd name="T57" fmla="*/ 11 h 12"/>
                <a:gd name="T58" fmla="*/ 27 w 32"/>
                <a:gd name="T59" fmla="*/ 11 h 12"/>
                <a:gd name="T60" fmla="*/ 30 w 32"/>
                <a:gd name="T61" fmla="*/ 10 h 12"/>
                <a:gd name="T62" fmla="*/ 32 w 32"/>
                <a:gd name="T63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2">
                  <a:moveTo>
                    <a:pt x="31" y="6"/>
                  </a:moveTo>
                  <a:cubicBezTo>
                    <a:pt x="31" y="6"/>
                    <a:pt x="30" y="6"/>
                    <a:pt x="30" y="6"/>
                  </a:cubicBezTo>
                  <a:cubicBezTo>
                    <a:pt x="30" y="6"/>
                    <a:pt x="30" y="7"/>
                    <a:pt x="30" y="7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8" y="7"/>
                    <a:pt x="28" y="7"/>
                  </a:cubicBezTo>
                  <a:cubicBezTo>
                    <a:pt x="28" y="7"/>
                    <a:pt x="28" y="7"/>
                    <a:pt x="28" y="8"/>
                  </a:cubicBezTo>
                  <a:cubicBezTo>
                    <a:pt x="27" y="8"/>
                    <a:pt x="27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5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8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7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6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1" y="9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7" y="11"/>
                    <a:pt x="19" y="11"/>
                  </a:cubicBezTo>
                  <a:cubicBezTo>
                    <a:pt x="20" y="11"/>
                    <a:pt x="23" y="12"/>
                    <a:pt x="24" y="12"/>
                  </a:cubicBezTo>
                  <a:cubicBezTo>
                    <a:pt x="24" y="12"/>
                    <a:pt x="24" y="11"/>
                    <a:pt x="24" y="11"/>
                  </a:cubicBezTo>
                  <a:cubicBezTo>
                    <a:pt x="25" y="11"/>
                    <a:pt x="26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9" y="11"/>
                    <a:pt x="30" y="11"/>
                  </a:cubicBezTo>
                  <a:cubicBezTo>
                    <a:pt x="30" y="11"/>
                    <a:pt x="30" y="11"/>
                    <a:pt x="30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2" y="9"/>
                    <a:pt x="32" y="9"/>
                    <a:pt x="32" y="8"/>
                  </a:cubicBezTo>
                  <a:cubicBezTo>
                    <a:pt x="32" y="7"/>
                    <a:pt x="32" y="7"/>
                    <a:pt x="3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268"/>
            <p:cNvSpPr/>
            <p:nvPr/>
          </p:nvSpPr>
          <p:spPr bwMode="auto">
            <a:xfrm>
              <a:off x="3375025" y="3516313"/>
              <a:ext cx="98425" cy="25400"/>
            </a:xfrm>
            <a:custGeom>
              <a:avLst/>
              <a:gdLst>
                <a:gd name="T0" fmla="*/ 22 w 23"/>
                <a:gd name="T1" fmla="*/ 4 h 6"/>
                <a:gd name="T2" fmla="*/ 23 w 23"/>
                <a:gd name="T3" fmla="*/ 2 h 6"/>
                <a:gd name="T4" fmla="*/ 18 w 23"/>
                <a:gd name="T5" fmla="*/ 0 h 6"/>
                <a:gd name="T6" fmla="*/ 16 w 23"/>
                <a:gd name="T7" fmla="*/ 2 h 6"/>
                <a:gd name="T8" fmla="*/ 16 w 23"/>
                <a:gd name="T9" fmla="*/ 2 h 6"/>
                <a:gd name="T10" fmla="*/ 16 w 23"/>
                <a:gd name="T11" fmla="*/ 2 h 6"/>
                <a:gd name="T12" fmla="*/ 16 w 23"/>
                <a:gd name="T13" fmla="*/ 2 h 6"/>
                <a:gd name="T14" fmla="*/ 13 w 23"/>
                <a:gd name="T15" fmla="*/ 2 h 6"/>
                <a:gd name="T16" fmla="*/ 13 w 23"/>
                <a:gd name="T17" fmla="*/ 3 h 6"/>
                <a:gd name="T18" fmla="*/ 11 w 23"/>
                <a:gd name="T19" fmla="*/ 2 h 6"/>
                <a:gd name="T20" fmla="*/ 11 w 23"/>
                <a:gd name="T21" fmla="*/ 3 h 6"/>
                <a:gd name="T22" fmla="*/ 7 w 23"/>
                <a:gd name="T23" fmla="*/ 3 h 6"/>
                <a:gd name="T24" fmla="*/ 7 w 23"/>
                <a:gd name="T25" fmla="*/ 3 h 6"/>
                <a:gd name="T26" fmla="*/ 7 w 23"/>
                <a:gd name="T27" fmla="*/ 3 h 6"/>
                <a:gd name="T28" fmla="*/ 5 w 23"/>
                <a:gd name="T29" fmla="*/ 3 h 6"/>
                <a:gd name="T30" fmla="*/ 4 w 23"/>
                <a:gd name="T31" fmla="*/ 2 h 6"/>
                <a:gd name="T32" fmla="*/ 4 w 23"/>
                <a:gd name="T33" fmla="*/ 3 h 6"/>
                <a:gd name="T34" fmla="*/ 4 w 23"/>
                <a:gd name="T35" fmla="*/ 2 h 6"/>
                <a:gd name="T36" fmla="*/ 0 w 23"/>
                <a:gd name="T37" fmla="*/ 2 h 6"/>
                <a:gd name="T38" fmla="*/ 0 w 23"/>
                <a:gd name="T39" fmla="*/ 3 h 6"/>
                <a:gd name="T40" fmla="*/ 1 w 23"/>
                <a:gd name="T41" fmla="*/ 3 h 6"/>
                <a:gd name="T42" fmla="*/ 14 w 23"/>
                <a:gd name="T43" fmla="*/ 6 h 6"/>
                <a:gd name="T44" fmla="*/ 17 w 23"/>
                <a:gd name="T45" fmla="*/ 6 h 6"/>
                <a:gd name="T46" fmla="*/ 17 w 23"/>
                <a:gd name="T47" fmla="*/ 6 h 6"/>
                <a:gd name="T48" fmla="*/ 21 w 23"/>
                <a:gd name="T49" fmla="*/ 5 h 6"/>
                <a:gd name="T50" fmla="*/ 21 w 23"/>
                <a:gd name="T51" fmla="*/ 5 h 6"/>
                <a:gd name="T52" fmla="*/ 22 w 23"/>
                <a:gd name="T5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6">
                  <a:moveTo>
                    <a:pt x="22" y="4"/>
                  </a:moveTo>
                  <a:cubicBezTo>
                    <a:pt x="22" y="3"/>
                    <a:pt x="23" y="3"/>
                    <a:pt x="23" y="2"/>
                  </a:cubicBezTo>
                  <a:cubicBezTo>
                    <a:pt x="21" y="1"/>
                    <a:pt x="21" y="1"/>
                    <a:pt x="18" y="0"/>
                  </a:cubicBezTo>
                  <a:cubicBezTo>
                    <a:pt x="17" y="2"/>
                    <a:pt x="18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3" y="3"/>
                    <a:pt x="13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0" y="3"/>
                    <a:pt x="9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5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5" y="5"/>
                    <a:pt x="8" y="6"/>
                    <a:pt x="14" y="6"/>
                  </a:cubicBezTo>
                  <a:cubicBezTo>
                    <a:pt x="15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20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5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269"/>
            <p:cNvSpPr/>
            <p:nvPr/>
          </p:nvSpPr>
          <p:spPr bwMode="auto">
            <a:xfrm>
              <a:off x="3113088" y="3521076"/>
              <a:ext cx="139700" cy="47625"/>
            </a:xfrm>
            <a:custGeom>
              <a:avLst/>
              <a:gdLst>
                <a:gd name="T0" fmla="*/ 0 w 33"/>
                <a:gd name="T1" fmla="*/ 0 h 11"/>
                <a:gd name="T2" fmla="*/ 0 w 33"/>
                <a:gd name="T3" fmla="*/ 3 h 11"/>
                <a:gd name="T4" fmla="*/ 0 w 33"/>
                <a:gd name="T5" fmla="*/ 3 h 11"/>
                <a:gd name="T6" fmla="*/ 1 w 33"/>
                <a:gd name="T7" fmla="*/ 3 h 11"/>
                <a:gd name="T8" fmla="*/ 1 w 33"/>
                <a:gd name="T9" fmla="*/ 4 h 11"/>
                <a:gd name="T10" fmla="*/ 4 w 33"/>
                <a:gd name="T11" fmla="*/ 6 h 11"/>
                <a:gd name="T12" fmla="*/ 13 w 33"/>
                <a:gd name="T13" fmla="*/ 10 h 11"/>
                <a:gd name="T14" fmla="*/ 15 w 33"/>
                <a:gd name="T15" fmla="*/ 10 h 11"/>
                <a:gd name="T16" fmla="*/ 15 w 33"/>
                <a:gd name="T17" fmla="*/ 10 h 11"/>
                <a:gd name="T18" fmla="*/ 16 w 33"/>
                <a:gd name="T19" fmla="*/ 10 h 11"/>
                <a:gd name="T20" fmla="*/ 16 w 33"/>
                <a:gd name="T21" fmla="*/ 11 h 11"/>
                <a:gd name="T22" fmla="*/ 23 w 33"/>
                <a:gd name="T23" fmla="*/ 11 h 11"/>
                <a:gd name="T24" fmla="*/ 23 w 33"/>
                <a:gd name="T25" fmla="*/ 11 h 11"/>
                <a:gd name="T26" fmla="*/ 27 w 33"/>
                <a:gd name="T27" fmla="*/ 11 h 11"/>
                <a:gd name="T28" fmla="*/ 27 w 33"/>
                <a:gd name="T29" fmla="*/ 10 h 11"/>
                <a:gd name="T30" fmla="*/ 28 w 33"/>
                <a:gd name="T31" fmla="*/ 10 h 11"/>
                <a:gd name="T32" fmla="*/ 28 w 33"/>
                <a:gd name="T33" fmla="*/ 10 h 11"/>
                <a:gd name="T34" fmla="*/ 30 w 33"/>
                <a:gd name="T35" fmla="*/ 10 h 11"/>
                <a:gd name="T36" fmla="*/ 30 w 33"/>
                <a:gd name="T37" fmla="*/ 10 h 11"/>
                <a:gd name="T38" fmla="*/ 30 w 33"/>
                <a:gd name="T39" fmla="*/ 10 h 11"/>
                <a:gd name="T40" fmla="*/ 30 w 33"/>
                <a:gd name="T41" fmla="*/ 9 h 11"/>
                <a:gd name="T42" fmla="*/ 33 w 33"/>
                <a:gd name="T43" fmla="*/ 9 h 11"/>
                <a:gd name="T44" fmla="*/ 33 w 33"/>
                <a:gd name="T45" fmla="*/ 7 h 11"/>
                <a:gd name="T46" fmla="*/ 32 w 33"/>
                <a:gd name="T47" fmla="*/ 5 h 11"/>
                <a:gd name="T48" fmla="*/ 28 w 33"/>
                <a:gd name="T49" fmla="*/ 6 h 11"/>
                <a:gd name="T50" fmla="*/ 28 w 33"/>
                <a:gd name="T51" fmla="*/ 6 h 11"/>
                <a:gd name="T52" fmla="*/ 25 w 33"/>
                <a:gd name="T53" fmla="*/ 6 h 11"/>
                <a:gd name="T54" fmla="*/ 25 w 33"/>
                <a:gd name="T55" fmla="*/ 7 h 11"/>
                <a:gd name="T56" fmla="*/ 20 w 33"/>
                <a:gd name="T57" fmla="*/ 7 h 11"/>
                <a:gd name="T58" fmla="*/ 20 w 33"/>
                <a:gd name="T59" fmla="*/ 6 h 11"/>
                <a:gd name="T60" fmla="*/ 16 w 33"/>
                <a:gd name="T61" fmla="*/ 6 h 11"/>
                <a:gd name="T62" fmla="*/ 16 w 33"/>
                <a:gd name="T63" fmla="*/ 6 h 11"/>
                <a:gd name="T64" fmla="*/ 12 w 33"/>
                <a:gd name="T65" fmla="*/ 6 h 11"/>
                <a:gd name="T66" fmla="*/ 12 w 33"/>
                <a:gd name="T67" fmla="*/ 5 h 11"/>
                <a:gd name="T68" fmla="*/ 10 w 33"/>
                <a:gd name="T69" fmla="*/ 5 h 11"/>
                <a:gd name="T70" fmla="*/ 10 w 33"/>
                <a:gd name="T71" fmla="*/ 5 h 11"/>
                <a:gd name="T72" fmla="*/ 9 w 33"/>
                <a:gd name="T73" fmla="*/ 5 h 11"/>
                <a:gd name="T74" fmla="*/ 9 w 33"/>
                <a:gd name="T75" fmla="*/ 4 h 11"/>
                <a:gd name="T76" fmla="*/ 8 w 33"/>
                <a:gd name="T77" fmla="*/ 4 h 11"/>
                <a:gd name="T78" fmla="*/ 8 w 33"/>
                <a:gd name="T79" fmla="*/ 4 h 11"/>
                <a:gd name="T80" fmla="*/ 7 w 33"/>
                <a:gd name="T81" fmla="*/ 4 h 11"/>
                <a:gd name="T82" fmla="*/ 7 w 33"/>
                <a:gd name="T83" fmla="*/ 3 h 11"/>
                <a:gd name="T84" fmla="*/ 6 w 33"/>
                <a:gd name="T85" fmla="*/ 3 h 11"/>
                <a:gd name="T86" fmla="*/ 6 w 33"/>
                <a:gd name="T87" fmla="*/ 3 h 11"/>
                <a:gd name="T88" fmla="*/ 4 w 33"/>
                <a:gd name="T89" fmla="*/ 3 h 11"/>
                <a:gd name="T90" fmla="*/ 4 w 33"/>
                <a:gd name="T91" fmla="*/ 2 h 11"/>
                <a:gd name="T92" fmla="*/ 3 w 33"/>
                <a:gd name="T93" fmla="*/ 2 h 11"/>
                <a:gd name="T94" fmla="*/ 3 w 33"/>
                <a:gd name="T95" fmla="*/ 1 h 11"/>
                <a:gd name="T96" fmla="*/ 2 w 33"/>
                <a:gd name="T97" fmla="*/ 1 h 11"/>
                <a:gd name="T98" fmla="*/ 2 w 33"/>
                <a:gd name="T99" fmla="*/ 1 h 11"/>
                <a:gd name="T100" fmla="*/ 0 w 33"/>
                <a:gd name="T10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" h="11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7" y="7"/>
                    <a:pt x="10" y="9"/>
                    <a:pt x="13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11"/>
                    <a:pt x="21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1"/>
                    <a:pt x="26" y="11"/>
                    <a:pt x="27" y="11"/>
                  </a:cubicBezTo>
                  <a:cubicBezTo>
                    <a:pt x="27" y="11"/>
                    <a:pt x="27" y="11"/>
                    <a:pt x="27" y="10"/>
                  </a:cubicBezTo>
                  <a:cubicBezTo>
                    <a:pt x="27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0"/>
                    <a:pt x="29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1" y="9"/>
                    <a:pt x="32" y="9"/>
                    <a:pt x="33" y="9"/>
                  </a:cubicBezTo>
                  <a:cubicBezTo>
                    <a:pt x="33" y="8"/>
                    <a:pt x="33" y="8"/>
                    <a:pt x="33" y="7"/>
                  </a:cubicBezTo>
                  <a:cubicBezTo>
                    <a:pt x="33" y="6"/>
                    <a:pt x="32" y="5"/>
                    <a:pt x="32" y="5"/>
                  </a:cubicBezTo>
                  <a:cubicBezTo>
                    <a:pt x="31" y="5"/>
                    <a:pt x="29" y="5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6" y="6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7"/>
                    <a:pt x="21" y="7"/>
                    <a:pt x="20" y="7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19" y="6"/>
                    <a:pt x="18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5"/>
                    <a:pt x="14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9" y="4"/>
                    <a:pt x="9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270"/>
            <p:cNvSpPr/>
            <p:nvPr/>
          </p:nvSpPr>
          <p:spPr bwMode="auto">
            <a:xfrm>
              <a:off x="3121025" y="3554413"/>
              <a:ext cx="152400" cy="42863"/>
            </a:xfrm>
            <a:custGeom>
              <a:avLst/>
              <a:gdLst>
                <a:gd name="T0" fmla="*/ 0 w 36"/>
                <a:gd name="T1" fmla="*/ 0 h 10"/>
                <a:gd name="T2" fmla="*/ 0 w 36"/>
                <a:gd name="T3" fmla="*/ 2 h 10"/>
                <a:gd name="T4" fmla="*/ 1 w 36"/>
                <a:gd name="T5" fmla="*/ 3 h 10"/>
                <a:gd name="T6" fmla="*/ 1 w 36"/>
                <a:gd name="T7" fmla="*/ 3 h 10"/>
                <a:gd name="T8" fmla="*/ 2 w 36"/>
                <a:gd name="T9" fmla="*/ 3 h 10"/>
                <a:gd name="T10" fmla="*/ 2 w 36"/>
                <a:gd name="T11" fmla="*/ 4 h 10"/>
                <a:gd name="T12" fmla="*/ 4 w 36"/>
                <a:gd name="T13" fmla="*/ 4 h 10"/>
                <a:gd name="T14" fmla="*/ 5 w 36"/>
                <a:gd name="T15" fmla="*/ 5 h 10"/>
                <a:gd name="T16" fmla="*/ 5 w 36"/>
                <a:gd name="T17" fmla="*/ 5 h 10"/>
                <a:gd name="T18" fmla="*/ 6 w 36"/>
                <a:gd name="T19" fmla="*/ 6 h 10"/>
                <a:gd name="T20" fmla="*/ 8 w 36"/>
                <a:gd name="T21" fmla="*/ 7 h 10"/>
                <a:gd name="T22" fmla="*/ 8 w 36"/>
                <a:gd name="T23" fmla="*/ 7 h 10"/>
                <a:gd name="T24" fmla="*/ 10 w 36"/>
                <a:gd name="T25" fmla="*/ 7 h 10"/>
                <a:gd name="T26" fmla="*/ 10 w 36"/>
                <a:gd name="T27" fmla="*/ 7 h 10"/>
                <a:gd name="T28" fmla="*/ 10 w 36"/>
                <a:gd name="T29" fmla="*/ 7 h 10"/>
                <a:gd name="T30" fmla="*/ 10 w 36"/>
                <a:gd name="T31" fmla="*/ 8 h 10"/>
                <a:gd name="T32" fmla="*/ 12 w 36"/>
                <a:gd name="T33" fmla="*/ 8 h 10"/>
                <a:gd name="T34" fmla="*/ 21 w 36"/>
                <a:gd name="T35" fmla="*/ 9 h 10"/>
                <a:gd name="T36" fmla="*/ 21 w 36"/>
                <a:gd name="T37" fmla="*/ 9 h 10"/>
                <a:gd name="T38" fmla="*/ 21 w 36"/>
                <a:gd name="T39" fmla="*/ 9 h 10"/>
                <a:gd name="T40" fmla="*/ 26 w 36"/>
                <a:gd name="T41" fmla="*/ 9 h 10"/>
                <a:gd name="T42" fmla="*/ 26 w 36"/>
                <a:gd name="T43" fmla="*/ 9 h 10"/>
                <a:gd name="T44" fmla="*/ 28 w 36"/>
                <a:gd name="T45" fmla="*/ 9 h 10"/>
                <a:gd name="T46" fmla="*/ 28 w 36"/>
                <a:gd name="T47" fmla="*/ 8 h 10"/>
                <a:gd name="T48" fmla="*/ 29 w 36"/>
                <a:gd name="T49" fmla="*/ 8 h 10"/>
                <a:gd name="T50" fmla="*/ 29 w 36"/>
                <a:gd name="T51" fmla="*/ 8 h 10"/>
                <a:gd name="T52" fmla="*/ 33 w 36"/>
                <a:gd name="T53" fmla="*/ 7 h 10"/>
                <a:gd name="T54" fmla="*/ 33 w 36"/>
                <a:gd name="T55" fmla="*/ 7 h 10"/>
                <a:gd name="T56" fmla="*/ 33 w 36"/>
                <a:gd name="T57" fmla="*/ 7 h 10"/>
                <a:gd name="T58" fmla="*/ 33 w 36"/>
                <a:gd name="T59" fmla="*/ 7 h 10"/>
                <a:gd name="T60" fmla="*/ 35 w 36"/>
                <a:gd name="T61" fmla="*/ 6 h 10"/>
                <a:gd name="T62" fmla="*/ 35 w 36"/>
                <a:gd name="T63" fmla="*/ 5 h 10"/>
                <a:gd name="T64" fmla="*/ 35 w 36"/>
                <a:gd name="T65" fmla="*/ 5 h 10"/>
                <a:gd name="T66" fmla="*/ 35 w 36"/>
                <a:gd name="T67" fmla="*/ 4 h 10"/>
                <a:gd name="T68" fmla="*/ 36 w 36"/>
                <a:gd name="T69" fmla="*/ 4 h 10"/>
                <a:gd name="T70" fmla="*/ 35 w 36"/>
                <a:gd name="T71" fmla="*/ 3 h 10"/>
                <a:gd name="T72" fmla="*/ 33 w 36"/>
                <a:gd name="T73" fmla="*/ 2 h 10"/>
                <a:gd name="T74" fmla="*/ 32 w 36"/>
                <a:gd name="T75" fmla="*/ 2 h 10"/>
                <a:gd name="T76" fmla="*/ 31 w 36"/>
                <a:gd name="T77" fmla="*/ 3 h 10"/>
                <a:gd name="T78" fmla="*/ 27 w 36"/>
                <a:gd name="T79" fmla="*/ 4 h 10"/>
                <a:gd name="T80" fmla="*/ 27 w 36"/>
                <a:gd name="T81" fmla="*/ 4 h 10"/>
                <a:gd name="T82" fmla="*/ 26 w 36"/>
                <a:gd name="T83" fmla="*/ 4 h 10"/>
                <a:gd name="T84" fmla="*/ 26 w 36"/>
                <a:gd name="T85" fmla="*/ 4 h 10"/>
                <a:gd name="T86" fmla="*/ 24 w 36"/>
                <a:gd name="T87" fmla="*/ 4 h 10"/>
                <a:gd name="T88" fmla="*/ 24 w 36"/>
                <a:gd name="T89" fmla="*/ 5 h 10"/>
                <a:gd name="T90" fmla="*/ 22 w 36"/>
                <a:gd name="T91" fmla="*/ 5 h 10"/>
                <a:gd name="T92" fmla="*/ 12 w 36"/>
                <a:gd name="T93" fmla="*/ 4 h 10"/>
                <a:gd name="T94" fmla="*/ 10 w 36"/>
                <a:gd name="T95" fmla="*/ 4 h 10"/>
                <a:gd name="T96" fmla="*/ 10 w 36"/>
                <a:gd name="T97" fmla="*/ 4 h 10"/>
                <a:gd name="T98" fmla="*/ 9 w 36"/>
                <a:gd name="T99" fmla="*/ 4 h 10"/>
                <a:gd name="T100" fmla="*/ 9 w 36"/>
                <a:gd name="T101" fmla="*/ 3 h 10"/>
                <a:gd name="T102" fmla="*/ 8 w 36"/>
                <a:gd name="T103" fmla="*/ 3 h 10"/>
                <a:gd name="T104" fmla="*/ 8 w 36"/>
                <a:gd name="T105" fmla="*/ 3 h 10"/>
                <a:gd name="T106" fmla="*/ 4 w 36"/>
                <a:gd name="T107" fmla="*/ 2 h 10"/>
                <a:gd name="T108" fmla="*/ 4 w 36"/>
                <a:gd name="T109" fmla="*/ 1 h 10"/>
                <a:gd name="T110" fmla="*/ 0 w 36"/>
                <a:gd name="T1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" h="1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4" y="8"/>
                    <a:pt x="18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1" y="9"/>
                    <a:pt x="21" y="9"/>
                  </a:cubicBezTo>
                  <a:cubicBezTo>
                    <a:pt x="23" y="9"/>
                    <a:pt x="25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7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8"/>
                    <a:pt x="32" y="8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4" y="6"/>
                    <a:pt x="34" y="6"/>
                    <a:pt x="35" y="6"/>
                  </a:cubicBezTo>
                  <a:cubicBezTo>
                    <a:pt x="35" y="6"/>
                    <a:pt x="35" y="6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5"/>
                    <a:pt x="35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5" y="3"/>
                  </a:cubicBezTo>
                  <a:cubicBezTo>
                    <a:pt x="35" y="3"/>
                    <a:pt x="34" y="2"/>
                    <a:pt x="33" y="2"/>
                  </a:cubicBezTo>
                  <a:cubicBezTo>
                    <a:pt x="33" y="2"/>
                    <a:pt x="32" y="2"/>
                    <a:pt x="32" y="2"/>
                  </a:cubicBezTo>
                  <a:cubicBezTo>
                    <a:pt x="32" y="2"/>
                    <a:pt x="32" y="3"/>
                    <a:pt x="31" y="3"/>
                  </a:cubicBezTo>
                  <a:cubicBezTo>
                    <a:pt x="30" y="3"/>
                    <a:pt x="29" y="3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4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2" y="5"/>
                  </a:cubicBezTo>
                  <a:cubicBezTo>
                    <a:pt x="18" y="6"/>
                    <a:pt x="15" y="5"/>
                    <a:pt x="12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5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271"/>
            <p:cNvSpPr/>
            <p:nvPr/>
          </p:nvSpPr>
          <p:spPr bwMode="auto">
            <a:xfrm>
              <a:off x="2747963" y="3657601"/>
              <a:ext cx="261938" cy="90488"/>
            </a:xfrm>
            <a:custGeom>
              <a:avLst/>
              <a:gdLst>
                <a:gd name="T0" fmla="*/ 28 w 62"/>
                <a:gd name="T1" fmla="*/ 15 h 21"/>
                <a:gd name="T2" fmla="*/ 29 w 62"/>
                <a:gd name="T3" fmla="*/ 14 h 21"/>
                <a:gd name="T4" fmla="*/ 30 w 62"/>
                <a:gd name="T5" fmla="*/ 14 h 21"/>
                <a:gd name="T6" fmla="*/ 44 w 62"/>
                <a:gd name="T7" fmla="*/ 18 h 21"/>
                <a:gd name="T8" fmla="*/ 45 w 62"/>
                <a:gd name="T9" fmla="*/ 20 h 21"/>
                <a:gd name="T10" fmla="*/ 55 w 62"/>
                <a:gd name="T11" fmla="*/ 21 h 21"/>
                <a:gd name="T12" fmla="*/ 56 w 62"/>
                <a:gd name="T13" fmla="*/ 20 h 21"/>
                <a:gd name="T14" fmla="*/ 58 w 62"/>
                <a:gd name="T15" fmla="*/ 20 h 21"/>
                <a:gd name="T16" fmla="*/ 60 w 62"/>
                <a:gd name="T17" fmla="*/ 20 h 21"/>
                <a:gd name="T18" fmla="*/ 62 w 62"/>
                <a:gd name="T19" fmla="*/ 16 h 21"/>
                <a:gd name="T20" fmla="*/ 60 w 62"/>
                <a:gd name="T21" fmla="*/ 13 h 21"/>
                <a:gd name="T22" fmla="*/ 52 w 62"/>
                <a:gd name="T23" fmla="*/ 12 h 21"/>
                <a:gd name="T24" fmla="*/ 50 w 62"/>
                <a:gd name="T25" fmla="*/ 13 h 21"/>
                <a:gd name="T26" fmla="*/ 49 w 62"/>
                <a:gd name="T27" fmla="*/ 11 h 21"/>
                <a:gd name="T28" fmla="*/ 48 w 62"/>
                <a:gd name="T29" fmla="*/ 7 h 21"/>
                <a:gd name="T30" fmla="*/ 47 w 62"/>
                <a:gd name="T31" fmla="*/ 5 h 21"/>
                <a:gd name="T32" fmla="*/ 47 w 62"/>
                <a:gd name="T33" fmla="*/ 4 h 21"/>
                <a:gd name="T34" fmla="*/ 43 w 62"/>
                <a:gd name="T35" fmla="*/ 2 h 21"/>
                <a:gd name="T36" fmla="*/ 39 w 62"/>
                <a:gd name="T37" fmla="*/ 1 h 21"/>
                <a:gd name="T38" fmla="*/ 38 w 62"/>
                <a:gd name="T39" fmla="*/ 0 h 21"/>
                <a:gd name="T40" fmla="*/ 35 w 62"/>
                <a:gd name="T41" fmla="*/ 0 h 21"/>
                <a:gd name="T42" fmla="*/ 29 w 62"/>
                <a:gd name="T43" fmla="*/ 1 h 21"/>
                <a:gd name="T44" fmla="*/ 27 w 62"/>
                <a:gd name="T45" fmla="*/ 1 h 21"/>
                <a:gd name="T46" fmla="*/ 25 w 62"/>
                <a:gd name="T47" fmla="*/ 2 h 21"/>
                <a:gd name="T48" fmla="*/ 24 w 62"/>
                <a:gd name="T49" fmla="*/ 2 h 21"/>
                <a:gd name="T50" fmla="*/ 23 w 62"/>
                <a:gd name="T51" fmla="*/ 3 h 21"/>
                <a:gd name="T52" fmla="*/ 22 w 62"/>
                <a:gd name="T53" fmla="*/ 3 h 21"/>
                <a:gd name="T54" fmla="*/ 21 w 62"/>
                <a:gd name="T55" fmla="*/ 5 h 21"/>
                <a:gd name="T56" fmla="*/ 20 w 62"/>
                <a:gd name="T57" fmla="*/ 6 h 21"/>
                <a:gd name="T58" fmla="*/ 19 w 62"/>
                <a:gd name="T59" fmla="*/ 9 h 21"/>
                <a:gd name="T60" fmla="*/ 18 w 62"/>
                <a:gd name="T61" fmla="*/ 9 h 21"/>
                <a:gd name="T62" fmla="*/ 18 w 62"/>
                <a:gd name="T63" fmla="*/ 9 h 21"/>
                <a:gd name="T64" fmla="*/ 17 w 62"/>
                <a:gd name="T65" fmla="*/ 6 h 21"/>
                <a:gd name="T66" fmla="*/ 5 w 62"/>
                <a:gd name="T67" fmla="*/ 4 h 21"/>
                <a:gd name="T68" fmla="*/ 4 w 62"/>
                <a:gd name="T69" fmla="*/ 4 h 21"/>
                <a:gd name="T70" fmla="*/ 2 w 62"/>
                <a:gd name="T71" fmla="*/ 5 h 21"/>
                <a:gd name="T72" fmla="*/ 1 w 62"/>
                <a:gd name="T73" fmla="*/ 7 h 21"/>
                <a:gd name="T74" fmla="*/ 0 w 62"/>
                <a:gd name="T75" fmla="*/ 8 h 21"/>
                <a:gd name="T76" fmla="*/ 3 w 62"/>
                <a:gd name="T77" fmla="*/ 10 h 21"/>
                <a:gd name="T78" fmla="*/ 3 w 62"/>
                <a:gd name="T79" fmla="*/ 10 h 21"/>
                <a:gd name="T80" fmla="*/ 5 w 62"/>
                <a:gd name="T81" fmla="*/ 11 h 21"/>
                <a:gd name="T82" fmla="*/ 12 w 62"/>
                <a:gd name="T83" fmla="*/ 11 h 21"/>
                <a:gd name="T84" fmla="*/ 19 w 62"/>
                <a:gd name="T85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" h="21">
                  <a:moveTo>
                    <a:pt x="24" y="15"/>
                  </a:moveTo>
                  <a:cubicBezTo>
                    <a:pt x="25" y="15"/>
                    <a:pt x="27" y="15"/>
                    <a:pt x="28" y="15"/>
                  </a:cubicBezTo>
                  <a:cubicBezTo>
                    <a:pt x="28" y="15"/>
                    <a:pt x="28" y="14"/>
                    <a:pt x="28" y="14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2" y="14"/>
                    <a:pt x="32" y="14"/>
                  </a:cubicBezTo>
                  <a:cubicBezTo>
                    <a:pt x="37" y="14"/>
                    <a:pt x="43" y="15"/>
                    <a:pt x="44" y="18"/>
                  </a:cubicBezTo>
                  <a:cubicBezTo>
                    <a:pt x="44" y="18"/>
                    <a:pt x="45" y="18"/>
                    <a:pt x="45" y="18"/>
                  </a:cubicBezTo>
                  <a:cubicBezTo>
                    <a:pt x="45" y="19"/>
                    <a:pt x="45" y="20"/>
                    <a:pt x="45" y="20"/>
                  </a:cubicBezTo>
                  <a:cubicBezTo>
                    <a:pt x="48" y="21"/>
                    <a:pt x="51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0"/>
                  </a:cubicBezTo>
                  <a:cubicBezTo>
                    <a:pt x="57" y="20"/>
                    <a:pt x="57" y="20"/>
                    <a:pt x="58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8" y="20"/>
                    <a:pt x="59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1" y="20"/>
                    <a:pt x="62" y="19"/>
                    <a:pt x="62" y="19"/>
                  </a:cubicBezTo>
                  <a:cubicBezTo>
                    <a:pt x="62" y="18"/>
                    <a:pt x="62" y="17"/>
                    <a:pt x="62" y="16"/>
                  </a:cubicBezTo>
                  <a:cubicBezTo>
                    <a:pt x="61" y="16"/>
                    <a:pt x="62" y="16"/>
                    <a:pt x="62" y="15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7" y="12"/>
                    <a:pt x="54" y="12"/>
                    <a:pt x="52" y="12"/>
                  </a:cubicBezTo>
                  <a:cubicBezTo>
                    <a:pt x="51" y="13"/>
                    <a:pt x="50" y="13"/>
                    <a:pt x="50" y="14"/>
                  </a:cubicBezTo>
                  <a:cubicBezTo>
                    <a:pt x="50" y="14"/>
                    <a:pt x="50" y="14"/>
                    <a:pt x="50" y="13"/>
                  </a:cubicBezTo>
                  <a:cubicBezTo>
                    <a:pt x="50" y="13"/>
                    <a:pt x="49" y="13"/>
                    <a:pt x="49" y="13"/>
                  </a:cubicBezTo>
                  <a:cubicBezTo>
                    <a:pt x="49" y="13"/>
                    <a:pt x="49" y="12"/>
                    <a:pt x="49" y="11"/>
                  </a:cubicBezTo>
                  <a:cubicBezTo>
                    <a:pt x="50" y="11"/>
                    <a:pt x="50" y="10"/>
                    <a:pt x="50" y="9"/>
                  </a:cubicBezTo>
                  <a:cubicBezTo>
                    <a:pt x="49" y="8"/>
                    <a:pt x="50" y="8"/>
                    <a:pt x="48" y="7"/>
                  </a:cubicBezTo>
                  <a:cubicBezTo>
                    <a:pt x="48" y="7"/>
                    <a:pt x="48" y="7"/>
                    <a:pt x="48" y="6"/>
                  </a:cubicBezTo>
                  <a:cubicBezTo>
                    <a:pt x="48" y="6"/>
                    <a:pt x="48" y="6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7" y="5"/>
                    <a:pt x="47" y="4"/>
                  </a:cubicBezTo>
                  <a:cubicBezTo>
                    <a:pt x="46" y="4"/>
                    <a:pt x="44" y="3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7" y="0"/>
                    <a:pt x="36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1" y="0"/>
                    <a:pt x="29" y="0"/>
                  </a:cubicBezTo>
                  <a:cubicBezTo>
                    <a:pt x="29" y="0"/>
                    <a:pt x="29" y="1"/>
                    <a:pt x="29" y="1"/>
                  </a:cubicBezTo>
                  <a:cubicBezTo>
                    <a:pt x="28" y="1"/>
                    <a:pt x="28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3" y="2"/>
                  </a:cubicBezTo>
                  <a:cubicBezTo>
                    <a:pt x="23" y="2"/>
                    <a:pt x="23" y="2"/>
                    <a:pt x="23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1" y="4"/>
                    <a:pt x="21" y="4"/>
                  </a:cubicBezTo>
                  <a:cubicBezTo>
                    <a:pt x="21" y="4"/>
                    <a:pt x="21" y="5"/>
                    <a:pt x="21" y="5"/>
                  </a:cubicBezTo>
                  <a:cubicBezTo>
                    <a:pt x="21" y="5"/>
                    <a:pt x="21" y="5"/>
                    <a:pt x="20" y="5"/>
                  </a:cubicBezTo>
                  <a:cubicBezTo>
                    <a:pt x="20" y="5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8"/>
                    <a:pt x="20" y="8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7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5" y="5"/>
                    <a:pt x="12" y="3"/>
                    <a:pt x="8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1" y="6"/>
                    <a:pt x="1" y="5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8"/>
                    <a:pt x="2" y="9"/>
                  </a:cubicBezTo>
                  <a:cubicBezTo>
                    <a:pt x="2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10"/>
                    <a:pt x="5" y="10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1"/>
                    <a:pt x="10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0"/>
                    <a:pt x="16" y="11"/>
                    <a:pt x="17" y="11"/>
                  </a:cubicBezTo>
                  <a:cubicBezTo>
                    <a:pt x="17" y="11"/>
                    <a:pt x="18" y="11"/>
                    <a:pt x="19" y="11"/>
                  </a:cubicBezTo>
                  <a:cubicBezTo>
                    <a:pt x="21" y="12"/>
                    <a:pt x="24" y="13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272"/>
            <p:cNvSpPr/>
            <p:nvPr/>
          </p:nvSpPr>
          <p:spPr bwMode="auto">
            <a:xfrm>
              <a:off x="2487613" y="3695701"/>
              <a:ext cx="595313" cy="196850"/>
            </a:xfrm>
            <a:custGeom>
              <a:avLst/>
              <a:gdLst>
                <a:gd name="T0" fmla="*/ 20 w 140"/>
                <a:gd name="T1" fmla="*/ 9 h 46"/>
                <a:gd name="T2" fmla="*/ 9 w 140"/>
                <a:gd name="T3" fmla="*/ 11 h 46"/>
                <a:gd name="T4" fmla="*/ 4 w 140"/>
                <a:gd name="T5" fmla="*/ 13 h 46"/>
                <a:gd name="T6" fmla="*/ 1 w 140"/>
                <a:gd name="T7" fmla="*/ 22 h 46"/>
                <a:gd name="T8" fmla="*/ 8 w 140"/>
                <a:gd name="T9" fmla="*/ 27 h 46"/>
                <a:gd name="T10" fmla="*/ 14 w 140"/>
                <a:gd name="T11" fmla="*/ 29 h 46"/>
                <a:gd name="T12" fmla="*/ 21 w 140"/>
                <a:gd name="T13" fmla="*/ 30 h 46"/>
                <a:gd name="T14" fmla="*/ 35 w 140"/>
                <a:gd name="T15" fmla="*/ 32 h 46"/>
                <a:gd name="T16" fmla="*/ 37 w 140"/>
                <a:gd name="T17" fmla="*/ 38 h 46"/>
                <a:gd name="T18" fmla="*/ 43 w 140"/>
                <a:gd name="T19" fmla="*/ 40 h 46"/>
                <a:gd name="T20" fmla="*/ 72 w 140"/>
                <a:gd name="T21" fmla="*/ 42 h 46"/>
                <a:gd name="T22" fmla="*/ 82 w 140"/>
                <a:gd name="T23" fmla="*/ 43 h 46"/>
                <a:gd name="T24" fmla="*/ 92 w 140"/>
                <a:gd name="T25" fmla="*/ 41 h 46"/>
                <a:gd name="T26" fmla="*/ 93 w 140"/>
                <a:gd name="T27" fmla="*/ 28 h 46"/>
                <a:gd name="T28" fmla="*/ 103 w 140"/>
                <a:gd name="T29" fmla="*/ 25 h 46"/>
                <a:gd name="T30" fmla="*/ 111 w 140"/>
                <a:gd name="T31" fmla="*/ 28 h 46"/>
                <a:gd name="T32" fmla="*/ 106 w 140"/>
                <a:gd name="T33" fmla="*/ 39 h 46"/>
                <a:gd name="T34" fmla="*/ 104 w 140"/>
                <a:gd name="T35" fmla="*/ 33 h 46"/>
                <a:gd name="T36" fmla="*/ 108 w 140"/>
                <a:gd name="T37" fmla="*/ 29 h 46"/>
                <a:gd name="T38" fmla="*/ 97 w 140"/>
                <a:gd name="T39" fmla="*/ 28 h 46"/>
                <a:gd name="T40" fmla="*/ 93 w 140"/>
                <a:gd name="T41" fmla="*/ 37 h 46"/>
                <a:gd name="T42" fmla="*/ 97 w 140"/>
                <a:gd name="T43" fmla="*/ 43 h 46"/>
                <a:gd name="T44" fmla="*/ 106 w 140"/>
                <a:gd name="T45" fmla="*/ 45 h 46"/>
                <a:gd name="T46" fmla="*/ 121 w 140"/>
                <a:gd name="T47" fmla="*/ 43 h 46"/>
                <a:gd name="T48" fmla="*/ 134 w 140"/>
                <a:gd name="T49" fmla="*/ 35 h 46"/>
                <a:gd name="T50" fmla="*/ 135 w 140"/>
                <a:gd name="T51" fmla="*/ 22 h 46"/>
                <a:gd name="T52" fmla="*/ 121 w 140"/>
                <a:gd name="T53" fmla="*/ 19 h 46"/>
                <a:gd name="T54" fmla="*/ 114 w 140"/>
                <a:gd name="T55" fmla="*/ 15 h 46"/>
                <a:gd name="T56" fmla="*/ 104 w 140"/>
                <a:gd name="T57" fmla="*/ 14 h 46"/>
                <a:gd name="T58" fmla="*/ 101 w 140"/>
                <a:gd name="T59" fmla="*/ 9 h 46"/>
                <a:gd name="T60" fmla="*/ 95 w 140"/>
                <a:gd name="T61" fmla="*/ 7 h 46"/>
                <a:gd name="T62" fmla="*/ 81 w 140"/>
                <a:gd name="T63" fmla="*/ 6 h 46"/>
                <a:gd name="T64" fmla="*/ 70 w 140"/>
                <a:gd name="T65" fmla="*/ 4 h 46"/>
                <a:gd name="T66" fmla="*/ 67 w 140"/>
                <a:gd name="T67" fmla="*/ 4 h 46"/>
                <a:gd name="T68" fmla="*/ 54 w 140"/>
                <a:gd name="T69" fmla="*/ 10 h 46"/>
                <a:gd name="T70" fmla="*/ 46 w 140"/>
                <a:gd name="T71" fmla="*/ 11 h 46"/>
                <a:gd name="T72" fmla="*/ 39 w 140"/>
                <a:gd name="T73" fmla="*/ 14 h 46"/>
                <a:gd name="T74" fmla="*/ 41 w 140"/>
                <a:gd name="T75" fmla="*/ 25 h 46"/>
                <a:gd name="T76" fmla="*/ 47 w 140"/>
                <a:gd name="T77" fmla="*/ 27 h 46"/>
                <a:gd name="T78" fmla="*/ 57 w 140"/>
                <a:gd name="T79" fmla="*/ 29 h 46"/>
                <a:gd name="T80" fmla="*/ 65 w 140"/>
                <a:gd name="T81" fmla="*/ 35 h 46"/>
                <a:gd name="T82" fmla="*/ 77 w 140"/>
                <a:gd name="T83" fmla="*/ 35 h 46"/>
                <a:gd name="T84" fmla="*/ 74 w 140"/>
                <a:gd name="T85" fmla="*/ 23 h 46"/>
                <a:gd name="T86" fmla="*/ 74 w 140"/>
                <a:gd name="T87" fmla="*/ 28 h 46"/>
                <a:gd name="T88" fmla="*/ 65 w 140"/>
                <a:gd name="T89" fmla="*/ 23 h 46"/>
                <a:gd name="T90" fmla="*/ 76 w 140"/>
                <a:gd name="T91" fmla="*/ 22 h 46"/>
                <a:gd name="T92" fmla="*/ 83 w 140"/>
                <a:gd name="T93" fmla="*/ 32 h 46"/>
                <a:gd name="T94" fmla="*/ 81 w 140"/>
                <a:gd name="T95" fmla="*/ 36 h 46"/>
                <a:gd name="T96" fmla="*/ 72 w 140"/>
                <a:gd name="T97" fmla="*/ 39 h 46"/>
                <a:gd name="T98" fmla="*/ 62 w 140"/>
                <a:gd name="T99" fmla="*/ 37 h 46"/>
                <a:gd name="T100" fmla="*/ 55 w 140"/>
                <a:gd name="T101" fmla="*/ 34 h 46"/>
                <a:gd name="T102" fmla="*/ 48 w 140"/>
                <a:gd name="T103" fmla="*/ 30 h 46"/>
                <a:gd name="T104" fmla="*/ 42 w 140"/>
                <a:gd name="T105" fmla="*/ 28 h 46"/>
                <a:gd name="T106" fmla="*/ 35 w 140"/>
                <a:gd name="T107" fmla="*/ 26 h 46"/>
                <a:gd name="T108" fmla="*/ 34 w 140"/>
                <a:gd name="T109" fmla="*/ 17 h 46"/>
                <a:gd name="T110" fmla="*/ 38 w 140"/>
                <a:gd name="T111" fmla="*/ 13 h 46"/>
                <a:gd name="T112" fmla="*/ 46 w 140"/>
                <a:gd name="T113" fmla="*/ 10 h 46"/>
                <a:gd name="T114" fmla="*/ 54 w 140"/>
                <a:gd name="T115" fmla="*/ 9 h 46"/>
                <a:gd name="T116" fmla="*/ 61 w 140"/>
                <a:gd name="T117" fmla="*/ 5 h 46"/>
                <a:gd name="T118" fmla="*/ 59 w 140"/>
                <a:gd name="T119" fmla="*/ 1 h 46"/>
                <a:gd name="T120" fmla="*/ 46 w 140"/>
                <a:gd name="T121" fmla="*/ 4 h 46"/>
                <a:gd name="T122" fmla="*/ 35 w 140"/>
                <a:gd name="T123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0" h="46">
                  <a:moveTo>
                    <a:pt x="34" y="12"/>
                  </a:moveTo>
                  <a:cubicBezTo>
                    <a:pt x="34" y="12"/>
                    <a:pt x="34" y="12"/>
                    <a:pt x="34" y="11"/>
                  </a:cubicBezTo>
                  <a:cubicBezTo>
                    <a:pt x="32" y="11"/>
                    <a:pt x="29" y="10"/>
                    <a:pt x="27" y="10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4" y="10"/>
                    <a:pt x="24" y="9"/>
                  </a:cubicBezTo>
                  <a:cubicBezTo>
                    <a:pt x="24" y="10"/>
                    <a:pt x="23" y="10"/>
                    <a:pt x="22" y="10"/>
                  </a:cubicBezTo>
                  <a:cubicBezTo>
                    <a:pt x="22" y="10"/>
                    <a:pt x="22" y="10"/>
                    <a:pt x="22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0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3" y="10"/>
                    <a:pt x="12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20"/>
                    <a:pt x="0" y="21"/>
                  </a:cubicBezTo>
                  <a:cubicBezTo>
                    <a:pt x="1" y="22"/>
                    <a:pt x="0" y="21"/>
                    <a:pt x="1" y="22"/>
                  </a:cubicBezTo>
                  <a:cubicBezTo>
                    <a:pt x="2" y="23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5"/>
                    <a:pt x="5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8"/>
                  </a:cubicBezTo>
                  <a:cubicBezTo>
                    <a:pt x="11" y="28"/>
                    <a:pt x="11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8"/>
                    <a:pt x="14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7" y="29"/>
                    <a:pt x="18" y="29"/>
                  </a:cubicBezTo>
                  <a:cubicBezTo>
                    <a:pt x="18" y="29"/>
                    <a:pt x="18" y="29"/>
                    <a:pt x="18" y="30"/>
                  </a:cubicBezTo>
                  <a:cubicBezTo>
                    <a:pt x="18" y="30"/>
                    <a:pt x="18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30"/>
                    <a:pt x="26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32"/>
                    <a:pt x="33" y="30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4"/>
                    <a:pt x="33" y="34"/>
                    <a:pt x="33" y="35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34" y="36"/>
                    <a:pt x="34" y="36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6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8" y="38"/>
                    <a:pt x="38" y="38"/>
                  </a:cubicBezTo>
                  <a:cubicBezTo>
                    <a:pt x="38" y="38"/>
                    <a:pt x="38" y="39"/>
                    <a:pt x="38" y="39"/>
                  </a:cubicBezTo>
                  <a:cubicBezTo>
                    <a:pt x="39" y="39"/>
                    <a:pt x="39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1" y="39"/>
                    <a:pt x="41" y="39"/>
                  </a:cubicBezTo>
                  <a:cubicBezTo>
                    <a:pt x="41" y="39"/>
                    <a:pt x="41" y="39"/>
                    <a:pt x="41" y="40"/>
                  </a:cubicBezTo>
                  <a:cubicBezTo>
                    <a:pt x="42" y="40"/>
                    <a:pt x="43" y="40"/>
                    <a:pt x="4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6" y="40"/>
                    <a:pt x="47" y="40"/>
                    <a:pt x="48" y="40"/>
                  </a:cubicBezTo>
                  <a:cubicBezTo>
                    <a:pt x="48" y="40"/>
                    <a:pt x="48" y="41"/>
                    <a:pt x="48" y="41"/>
                  </a:cubicBezTo>
                  <a:cubicBezTo>
                    <a:pt x="50" y="41"/>
                    <a:pt x="55" y="40"/>
                    <a:pt x="57" y="40"/>
                  </a:cubicBezTo>
                  <a:cubicBezTo>
                    <a:pt x="60" y="45"/>
                    <a:pt x="66" y="45"/>
                    <a:pt x="71" y="42"/>
                  </a:cubicBezTo>
                  <a:cubicBezTo>
                    <a:pt x="71" y="42"/>
                    <a:pt x="72" y="42"/>
                    <a:pt x="72" y="42"/>
                  </a:cubicBezTo>
                  <a:cubicBezTo>
                    <a:pt x="73" y="42"/>
                    <a:pt x="74" y="39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6" y="41"/>
                    <a:pt x="77" y="41"/>
                    <a:pt x="78" y="42"/>
                  </a:cubicBezTo>
                  <a:cubicBezTo>
                    <a:pt x="78" y="42"/>
                    <a:pt x="79" y="42"/>
                    <a:pt x="79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80" y="42"/>
                    <a:pt x="80" y="42"/>
                    <a:pt x="81" y="42"/>
                  </a:cubicBezTo>
                  <a:cubicBezTo>
                    <a:pt x="81" y="43"/>
                    <a:pt x="81" y="43"/>
                    <a:pt x="81" y="43"/>
                  </a:cubicBezTo>
                  <a:cubicBezTo>
                    <a:pt x="81" y="43"/>
                    <a:pt x="81" y="43"/>
                    <a:pt x="82" y="43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2" y="43"/>
                    <a:pt x="83" y="43"/>
                    <a:pt x="84" y="43"/>
                  </a:cubicBezTo>
                  <a:cubicBezTo>
                    <a:pt x="84" y="43"/>
                    <a:pt x="84" y="44"/>
                    <a:pt x="84" y="44"/>
                  </a:cubicBezTo>
                  <a:cubicBezTo>
                    <a:pt x="86" y="44"/>
                    <a:pt x="88" y="44"/>
                    <a:pt x="90" y="44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92" y="45"/>
                    <a:pt x="93" y="45"/>
                    <a:pt x="95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3" y="43"/>
                    <a:pt x="92" y="42"/>
                    <a:pt x="92" y="41"/>
                  </a:cubicBezTo>
                  <a:cubicBezTo>
                    <a:pt x="92" y="41"/>
                    <a:pt x="92" y="41"/>
                    <a:pt x="92" y="40"/>
                  </a:cubicBezTo>
                  <a:cubicBezTo>
                    <a:pt x="91" y="40"/>
                    <a:pt x="91" y="40"/>
                    <a:pt x="90" y="40"/>
                  </a:cubicBezTo>
                  <a:cubicBezTo>
                    <a:pt x="90" y="39"/>
                    <a:pt x="90" y="38"/>
                    <a:pt x="90" y="37"/>
                  </a:cubicBezTo>
                  <a:cubicBezTo>
                    <a:pt x="89" y="36"/>
                    <a:pt x="91" y="31"/>
                    <a:pt x="91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3" y="29"/>
                    <a:pt x="93" y="28"/>
                    <a:pt x="93" y="28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5" y="27"/>
                    <a:pt x="95" y="26"/>
                    <a:pt x="95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8" y="25"/>
                    <a:pt x="99" y="25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5"/>
                    <a:pt x="102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5" y="25"/>
                    <a:pt x="106" y="25"/>
                  </a:cubicBezTo>
                  <a:cubicBezTo>
                    <a:pt x="106" y="25"/>
                    <a:pt x="106" y="25"/>
                    <a:pt x="106" y="26"/>
                  </a:cubicBezTo>
                  <a:cubicBezTo>
                    <a:pt x="106" y="26"/>
                    <a:pt x="107" y="26"/>
                    <a:pt x="107" y="26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8" y="26"/>
                    <a:pt x="109" y="26"/>
                    <a:pt x="110" y="27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0" y="27"/>
                    <a:pt x="110" y="27"/>
                    <a:pt x="111" y="27"/>
                  </a:cubicBezTo>
                  <a:cubicBezTo>
                    <a:pt x="111" y="27"/>
                    <a:pt x="111" y="27"/>
                    <a:pt x="111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1" y="28"/>
                    <a:pt x="111" y="29"/>
                    <a:pt x="111" y="29"/>
                  </a:cubicBezTo>
                  <a:cubicBezTo>
                    <a:pt x="112" y="29"/>
                    <a:pt x="112" y="29"/>
                    <a:pt x="113" y="30"/>
                  </a:cubicBezTo>
                  <a:cubicBezTo>
                    <a:pt x="113" y="30"/>
                    <a:pt x="113" y="30"/>
                    <a:pt x="113" y="31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3" y="31"/>
                    <a:pt x="113" y="32"/>
                    <a:pt x="114" y="32"/>
                  </a:cubicBezTo>
                  <a:cubicBezTo>
                    <a:pt x="113" y="33"/>
                    <a:pt x="113" y="35"/>
                    <a:pt x="112" y="36"/>
                  </a:cubicBezTo>
                  <a:cubicBezTo>
                    <a:pt x="110" y="37"/>
                    <a:pt x="110" y="39"/>
                    <a:pt x="106" y="39"/>
                  </a:cubicBezTo>
                  <a:cubicBezTo>
                    <a:pt x="106" y="39"/>
                    <a:pt x="106" y="38"/>
                    <a:pt x="106" y="38"/>
                  </a:cubicBezTo>
                  <a:cubicBezTo>
                    <a:pt x="105" y="38"/>
                    <a:pt x="105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3" y="38"/>
                  </a:cubicBezTo>
                  <a:cubicBezTo>
                    <a:pt x="101" y="37"/>
                    <a:pt x="102" y="36"/>
                    <a:pt x="102" y="33"/>
                  </a:cubicBezTo>
                  <a:cubicBezTo>
                    <a:pt x="103" y="32"/>
                    <a:pt x="103" y="32"/>
                    <a:pt x="104" y="32"/>
                  </a:cubicBezTo>
                  <a:cubicBezTo>
                    <a:pt x="105" y="32"/>
                    <a:pt x="105" y="33"/>
                    <a:pt x="105" y="33"/>
                  </a:cubicBezTo>
                  <a:cubicBezTo>
                    <a:pt x="105" y="33"/>
                    <a:pt x="105" y="33"/>
                    <a:pt x="104" y="33"/>
                  </a:cubicBezTo>
                  <a:cubicBezTo>
                    <a:pt x="104" y="34"/>
                    <a:pt x="104" y="34"/>
                    <a:pt x="104" y="35"/>
                  </a:cubicBezTo>
                  <a:cubicBezTo>
                    <a:pt x="106" y="36"/>
                    <a:pt x="107" y="36"/>
                    <a:pt x="110" y="35"/>
                  </a:cubicBezTo>
                  <a:cubicBezTo>
                    <a:pt x="110" y="35"/>
                    <a:pt x="111" y="35"/>
                    <a:pt x="111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4"/>
                    <a:pt x="111" y="31"/>
                    <a:pt x="111" y="31"/>
                  </a:cubicBezTo>
                  <a:cubicBezTo>
                    <a:pt x="110" y="31"/>
                    <a:pt x="110" y="31"/>
                    <a:pt x="110" y="30"/>
                  </a:cubicBezTo>
                  <a:cubicBezTo>
                    <a:pt x="110" y="30"/>
                    <a:pt x="109" y="30"/>
                    <a:pt x="109" y="29"/>
                  </a:cubicBezTo>
                  <a:cubicBezTo>
                    <a:pt x="109" y="29"/>
                    <a:pt x="108" y="29"/>
                    <a:pt x="108" y="29"/>
                  </a:cubicBezTo>
                  <a:cubicBezTo>
                    <a:pt x="108" y="29"/>
                    <a:pt x="108" y="28"/>
                    <a:pt x="107" y="28"/>
                  </a:cubicBezTo>
                  <a:cubicBezTo>
                    <a:pt x="107" y="28"/>
                    <a:pt x="106" y="28"/>
                    <a:pt x="106" y="28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7"/>
                    <a:pt x="105" y="27"/>
                    <a:pt x="104" y="27"/>
                  </a:cubicBezTo>
                  <a:cubicBezTo>
                    <a:pt x="103" y="27"/>
                    <a:pt x="102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27"/>
                    <a:pt x="98" y="27"/>
                    <a:pt x="97" y="28"/>
                  </a:cubicBezTo>
                  <a:cubicBezTo>
                    <a:pt x="97" y="28"/>
                    <a:pt x="96" y="28"/>
                    <a:pt x="96" y="28"/>
                  </a:cubicBezTo>
                  <a:cubicBezTo>
                    <a:pt x="96" y="28"/>
                    <a:pt x="96" y="28"/>
                    <a:pt x="95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30"/>
                    <a:pt x="94" y="30"/>
                    <a:pt x="93" y="30"/>
                  </a:cubicBezTo>
                  <a:cubicBezTo>
                    <a:pt x="93" y="31"/>
                    <a:pt x="93" y="31"/>
                    <a:pt x="93" y="32"/>
                  </a:cubicBezTo>
                  <a:cubicBezTo>
                    <a:pt x="92" y="33"/>
                    <a:pt x="92" y="35"/>
                    <a:pt x="92" y="36"/>
                  </a:cubicBezTo>
                  <a:cubicBezTo>
                    <a:pt x="92" y="36"/>
                    <a:pt x="92" y="36"/>
                    <a:pt x="93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3" y="38"/>
                    <a:pt x="93" y="38"/>
                    <a:pt x="93" y="39"/>
                  </a:cubicBezTo>
                  <a:cubicBezTo>
                    <a:pt x="93" y="39"/>
                    <a:pt x="93" y="39"/>
                    <a:pt x="94" y="39"/>
                  </a:cubicBezTo>
                  <a:cubicBezTo>
                    <a:pt x="94" y="39"/>
                    <a:pt x="94" y="40"/>
                    <a:pt x="94" y="40"/>
                  </a:cubicBezTo>
                  <a:cubicBezTo>
                    <a:pt x="94" y="40"/>
                    <a:pt x="95" y="40"/>
                    <a:pt x="95" y="40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7" y="42"/>
                    <a:pt x="97" y="42"/>
                    <a:pt x="97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9" y="43"/>
                    <a:pt x="100" y="44"/>
                    <a:pt x="101" y="44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2" y="44"/>
                    <a:pt x="104" y="44"/>
                    <a:pt x="105" y="44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6" y="45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7" y="45"/>
                    <a:pt x="107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10" y="46"/>
                    <a:pt x="116" y="45"/>
                    <a:pt x="117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8" y="44"/>
                    <a:pt x="118" y="44"/>
                    <a:pt x="119" y="44"/>
                  </a:cubicBezTo>
                  <a:cubicBezTo>
                    <a:pt x="119" y="44"/>
                    <a:pt x="119" y="43"/>
                    <a:pt x="119" y="43"/>
                  </a:cubicBezTo>
                  <a:cubicBezTo>
                    <a:pt x="119" y="43"/>
                    <a:pt x="120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2" y="42"/>
                    <a:pt x="123" y="42"/>
                    <a:pt x="123" y="40"/>
                  </a:cubicBezTo>
                  <a:cubicBezTo>
                    <a:pt x="124" y="40"/>
                    <a:pt x="125" y="38"/>
                    <a:pt x="125" y="36"/>
                  </a:cubicBezTo>
                  <a:cubicBezTo>
                    <a:pt x="125" y="36"/>
                    <a:pt x="126" y="36"/>
                    <a:pt x="126" y="36"/>
                  </a:cubicBezTo>
                  <a:cubicBezTo>
                    <a:pt x="128" y="35"/>
                    <a:pt x="129" y="37"/>
                    <a:pt x="131" y="36"/>
                  </a:cubicBezTo>
                  <a:cubicBezTo>
                    <a:pt x="131" y="36"/>
                    <a:pt x="131" y="36"/>
                    <a:pt x="131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5"/>
                    <a:pt x="133" y="35"/>
                    <a:pt x="134" y="35"/>
                  </a:cubicBezTo>
                  <a:cubicBezTo>
                    <a:pt x="135" y="35"/>
                    <a:pt x="138" y="33"/>
                    <a:pt x="138" y="33"/>
                  </a:cubicBezTo>
                  <a:cubicBezTo>
                    <a:pt x="138" y="33"/>
                    <a:pt x="139" y="33"/>
                    <a:pt x="139" y="33"/>
                  </a:cubicBezTo>
                  <a:cubicBezTo>
                    <a:pt x="139" y="32"/>
                    <a:pt x="139" y="32"/>
                    <a:pt x="139" y="31"/>
                  </a:cubicBezTo>
                  <a:cubicBezTo>
                    <a:pt x="139" y="31"/>
                    <a:pt x="139" y="31"/>
                    <a:pt x="139" y="31"/>
                  </a:cubicBezTo>
                  <a:cubicBezTo>
                    <a:pt x="140" y="29"/>
                    <a:pt x="138" y="27"/>
                    <a:pt x="137" y="26"/>
                  </a:cubicBezTo>
                  <a:cubicBezTo>
                    <a:pt x="137" y="25"/>
                    <a:pt x="137" y="25"/>
                    <a:pt x="137" y="24"/>
                  </a:cubicBezTo>
                  <a:cubicBezTo>
                    <a:pt x="137" y="24"/>
                    <a:pt x="137" y="24"/>
                    <a:pt x="136" y="24"/>
                  </a:cubicBezTo>
                  <a:cubicBezTo>
                    <a:pt x="136" y="23"/>
                    <a:pt x="135" y="22"/>
                    <a:pt x="135" y="22"/>
                  </a:cubicBezTo>
                  <a:cubicBezTo>
                    <a:pt x="134" y="22"/>
                    <a:pt x="133" y="22"/>
                    <a:pt x="132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21"/>
                    <a:pt x="132" y="21"/>
                    <a:pt x="131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1"/>
                    <a:pt x="130" y="21"/>
                    <a:pt x="130" y="21"/>
                  </a:cubicBezTo>
                  <a:cubicBezTo>
                    <a:pt x="130" y="20"/>
                    <a:pt x="130" y="20"/>
                    <a:pt x="130" y="20"/>
                  </a:cubicBezTo>
                  <a:cubicBezTo>
                    <a:pt x="129" y="20"/>
                    <a:pt x="128" y="20"/>
                    <a:pt x="127" y="20"/>
                  </a:cubicBezTo>
                  <a:cubicBezTo>
                    <a:pt x="126" y="20"/>
                    <a:pt x="123" y="19"/>
                    <a:pt x="121" y="19"/>
                  </a:cubicBezTo>
                  <a:cubicBezTo>
                    <a:pt x="121" y="19"/>
                    <a:pt x="121" y="20"/>
                    <a:pt x="121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19" y="20"/>
                    <a:pt x="118" y="20"/>
                    <a:pt x="118" y="21"/>
                  </a:cubicBezTo>
                  <a:cubicBezTo>
                    <a:pt x="118" y="19"/>
                    <a:pt x="118" y="18"/>
                    <a:pt x="118" y="17"/>
                  </a:cubicBezTo>
                  <a:cubicBezTo>
                    <a:pt x="117" y="17"/>
                    <a:pt x="117" y="17"/>
                    <a:pt x="116" y="16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4" y="15"/>
                    <a:pt x="114" y="15"/>
                    <a:pt x="114" y="14"/>
                  </a:cubicBezTo>
                  <a:cubicBezTo>
                    <a:pt x="114" y="14"/>
                    <a:pt x="113" y="14"/>
                    <a:pt x="113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2" y="14"/>
                    <a:pt x="112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09" y="14"/>
                    <a:pt x="107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4" y="14"/>
                    <a:pt x="104" y="1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3" y="15"/>
                    <a:pt x="102" y="15"/>
                    <a:pt x="102" y="15"/>
                  </a:cubicBezTo>
                  <a:cubicBezTo>
                    <a:pt x="102" y="14"/>
                    <a:pt x="102" y="14"/>
                    <a:pt x="102" y="13"/>
                  </a:cubicBezTo>
                  <a:cubicBezTo>
                    <a:pt x="102" y="13"/>
                    <a:pt x="102" y="13"/>
                    <a:pt x="102" y="12"/>
                  </a:cubicBezTo>
                  <a:cubicBezTo>
                    <a:pt x="103" y="12"/>
                    <a:pt x="103" y="13"/>
                    <a:pt x="104" y="11"/>
                  </a:cubicBezTo>
                  <a:cubicBezTo>
                    <a:pt x="103" y="11"/>
                    <a:pt x="103" y="11"/>
                    <a:pt x="103" y="10"/>
                  </a:cubicBezTo>
                  <a:cubicBezTo>
                    <a:pt x="103" y="10"/>
                    <a:pt x="102" y="10"/>
                    <a:pt x="102" y="10"/>
                  </a:cubicBezTo>
                  <a:cubicBezTo>
                    <a:pt x="101" y="10"/>
                    <a:pt x="101" y="9"/>
                    <a:pt x="101" y="9"/>
                  </a:cubicBezTo>
                  <a:cubicBezTo>
                    <a:pt x="101" y="9"/>
                    <a:pt x="100" y="9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8"/>
                    <a:pt x="99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7" y="8"/>
                    <a:pt x="96" y="8"/>
                  </a:cubicBezTo>
                  <a:cubicBezTo>
                    <a:pt x="96" y="8"/>
                    <a:pt x="96" y="7"/>
                    <a:pt x="96" y="7"/>
                  </a:cubicBezTo>
                  <a:cubicBezTo>
                    <a:pt x="96" y="7"/>
                    <a:pt x="95" y="7"/>
                    <a:pt x="95" y="7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3" y="7"/>
                    <a:pt x="91" y="7"/>
                    <a:pt x="90" y="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8"/>
                    <a:pt x="89" y="8"/>
                  </a:cubicBezTo>
                  <a:cubicBezTo>
                    <a:pt x="87" y="9"/>
                    <a:pt x="85" y="7"/>
                    <a:pt x="84" y="10"/>
                  </a:cubicBezTo>
                  <a:cubicBezTo>
                    <a:pt x="84" y="10"/>
                    <a:pt x="83" y="10"/>
                    <a:pt x="83" y="10"/>
                  </a:cubicBezTo>
                  <a:cubicBezTo>
                    <a:pt x="83" y="9"/>
                    <a:pt x="83" y="8"/>
                    <a:pt x="83" y="7"/>
                  </a:cubicBezTo>
                  <a:cubicBezTo>
                    <a:pt x="82" y="6"/>
                    <a:pt x="82" y="6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6"/>
                    <a:pt x="80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8" y="5"/>
                  </a:cubicBezTo>
                  <a:cubicBezTo>
                    <a:pt x="78" y="5"/>
                    <a:pt x="78" y="5"/>
                    <a:pt x="78" y="4"/>
                  </a:cubicBezTo>
                  <a:cubicBezTo>
                    <a:pt x="77" y="4"/>
                    <a:pt x="76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4"/>
                    <a:pt x="72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69" y="4"/>
                    <a:pt x="69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6" y="5"/>
                    <a:pt x="65" y="5"/>
                    <a:pt x="64" y="5"/>
                  </a:cubicBezTo>
                  <a:cubicBezTo>
                    <a:pt x="64" y="6"/>
                    <a:pt x="63" y="6"/>
                    <a:pt x="63" y="7"/>
                  </a:cubicBezTo>
                  <a:cubicBezTo>
                    <a:pt x="63" y="7"/>
                    <a:pt x="63" y="7"/>
                    <a:pt x="62" y="7"/>
                  </a:cubicBezTo>
                  <a:cubicBezTo>
                    <a:pt x="62" y="7"/>
                    <a:pt x="62" y="8"/>
                    <a:pt x="62" y="9"/>
                  </a:cubicBezTo>
                  <a:cubicBezTo>
                    <a:pt x="64" y="9"/>
                    <a:pt x="64" y="9"/>
                    <a:pt x="64" y="11"/>
                  </a:cubicBezTo>
                  <a:cubicBezTo>
                    <a:pt x="63" y="11"/>
                    <a:pt x="63" y="11"/>
                    <a:pt x="61" y="11"/>
                  </a:cubicBezTo>
                  <a:cubicBezTo>
                    <a:pt x="60" y="11"/>
                    <a:pt x="56" y="9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0"/>
                    <a:pt x="54" y="10"/>
                    <a:pt x="53" y="10"/>
                  </a:cubicBezTo>
                  <a:cubicBezTo>
                    <a:pt x="53" y="10"/>
                    <a:pt x="53" y="11"/>
                    <a:pt x="53" y="11"/>
                  </a:cubicBezTo>
                  <a:cubicBezTo>
                    <a:pt x="53" y="11"/>
                    <a:pt x="52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7" y="11"/>
                    <a:pt x="46" y="11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2"/>
                    <a:pt x="46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4"/>
                    <a:pt x="40" y="14"/>
                    <a:pt x="40" y="14"/>
                  </a:cubicBezTo>
                  <a:cubicBezTo>
                    <a:pt x="40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8" y="16"/>
                    <a:pt x="36" y="16"/>
                    <a:pt x="36" y="18"/>
                  </a:cubicBezTo>
                  <a:cubicBezTo>
                    <a:pt x="35" y="19"/>
                    <a:pt x="35" y="20"/>
                    <a:pt x="35" y="22"/>
                  </a:cubicBezTo>
                  <a:cubicBezTo>
                    <a:pt x="36" y="22"/>
                    <a:pt x="36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4"/>
                    <a:pt x="38" y="24"/>
                    <a:pt x="39" y="24"/>
                  </a:cubicBezTo>
                  <a:cubicBezTo>
                    <a:pt x="39" y="25"/>
                    <a:pt x="40" y="25"/>
                    <a:pt x="40" y="25"/>
                  </a:cubicBezTo>
                  <a:cubicBezTo>
                    <a:pt x="40" y="25"/>
                    <a:pt x="41" y="25"/>
                    <a:pt x="41" y="25"/>
                  </a:cubicBezTo>
                  <a:cubicBezTo>
                    <a:pt x="41" y="25"/>
                    <a:pt x="41" y="25"/>
                    <a:pt x="41" y="26"/>
                  </a:cubicBezTo>
                  <a:cubicBezTo>
                    <a:pt x="41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7"/>
                    <a:pt x="44" y="27"/>
                  </a:cubicBezTo>
                  <a:cubicBezTo>
                    <a:pt x="45" y="27"/>
                    <a:pt x="46" y="27"/>
                    <a:pt x="47" y="27"/>
                  </a:cubicBezTo>
                  <a:cubicBezTo>
                    <a:pt x="47" y="27"/>
                    <a:pt x="47" y="27"/>
                    <a:pt x="47" y="28"/>
                  </a:cubicBezTo>
                  <a:cubicBezTo>
                    <a:pt x="48" y="28"/>
                    <a:pt x="48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8"/>
                    <a:pt x="53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6" y="27"/>
                    <a:pt x="56" y="27"/>
                    <a:pt x="58" y="27"/>
                  </a:cubicBezTo>
                  <a:cubicBezTo>
                    <a:pt x="58" y="28"/>
                    <a:pt x="58" y="28"/>
                    <a:pt x="58" y="29"/>
                  </a:cubicBezTo>
                  <a:cubicBezTo>
                    <a:pt x="58" y="29"/>
                    <a:pt x="58" y="29"/>
                    <a:pt x="57" y="29"/>
                  </a:cubicBezTo>
                  <a:cubicBezTo>
                    <a:pt x="57" y="29"/>
                    <a:pt x="57" y="30"/>
                    <a:pt x="57" y="30"/>
                  </a:cubicBezTo>
                  <a:cubicBezTo>
                    <a:pt x="57" y="30"/>
                    <a:pt x="57" y="31"/>
                    <a:pt x="56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4"/>
                    <a:pt x="59" y="33"/>
                    <a:pt x="61" y="34"/>
                  </a:cubicBezTo>
                  <a:cubicBezTo>
                    <a:pt x="61" y="34"/>
                    <a:pt x="61" y="34"/>
                    <a:pt x="61" y="35"/>
                  </a:cubicBezTo>
                  <a:cubicBezTo>
                    <a:pt x="61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5"/>
                    <a:pt x="64" y="35"/>
                    <a:pt x="65" y="35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6" y="36"/>
                    <a:pt x="66" y="36"/>
                    <a:pt x="67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8" y="37"/>
                    <a:pt x="70" y="36"/>
                    <a:pt x="71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3" y="36"/>
                    <a:pt x="74" y="36"/>
                    <a:pt x="76" y="36"/>
                  </a:cubicBezTo>
                  <a:cubicBezTo>
                    <a:pt x="76" y="36"/>
                    <a:pt x="76" y="36"/>
                    <a:pt x="76" y="35"/>
                  </a:cubicBezTo>
                  <a:cubicBezTo>
                    <a:pt x="76" y="35"/>
                    <a:pt x="77" y="35"/>
                    <a:pt x="77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9" y="34"/>
                    <a:pt x="80" y="34"/>
                    <a:pt x="80" y="32"/>
                  </a:cubicBezTo>
                  <a:cubicBezTo>
                    <a:pt x="80" y="32"/>
                    <a:pt x="80" y="32"/>
                    <a:pt x="81" y="32"/>
                  </a:cubicBezTo>
                  <a:cubicBezTo>
                    <a:pt x="81" y="31"/>
                    <a:pt x="81" y="31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0" y="28"/>
                    <a:pt x="79" y="25"/>
                    <a:pt x="77" y="25"/>
                  </a:cubicBezTo>
                  <a:cubicBezTo>
                    <a:pt x="76" y="24"/>
                    <a:pt x="75" y="24"/>
                    <a:pt x="74" y="24"/>
                  </a:cubicBezTo>
                  <a:cubicBezTo>
                    <a:pt x="74" y="24"/>
                    <a:pt x="74" y="24"/>
                    <a:pt x="74" y="23"/>
                  </a:cubicBezTo>
                  <a:cubicBezTo>
                    <a:pt x="73" y="23"/>
                    <a:pt x="72" y="23"/>
                    <a:pt x="72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0" y="23"/>
                    <a:pt x="67" y="24"/>
                    <a:pt x="67" y="25"/>
                  </a:cubicBezTo>
                  <a:cubicBezTo>
                    <a:pt x="66" y="26"/>
                    <a:pt x="66" y="27"/>
                    <a:pt x="66" y="28"/>
                  </a:cubicBezTo>
                  <a:cubicBezTo>
                    <a:pt x="68" y="29"/>
                    <a:pt x="68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2" y="29"/>
                    <a:pt x="72" y="29"/>
                    <a:pt x="73" y="29"/>
                  </a:cubicBezTo>
                  <a:cubicBezTo>
                    <a:pt x="73" y="29"/>
                    <a:pt x="73" y="29"/>
                    <a:pt x="74" y="28"/>
                  </a:cubicBezTo>
                  <a:cubicBezTo>
                    <a:pt x="74" y="28"/>
                    <a:pt x="74" y="28"/>
                    <a:pt x="75" y="28"/>
                  </a:cubicBezTo>
                  <a:cubicBezTo>
                    <a:pt x="75" y="29"/>
                    <a:pt x="75" y="30"/>
                    <a:pt x="74" y="31"/>
                  </a:cubicBezTo>
                  <a:cubicBezTo>
                    <a:pt x="74" y="31"/>
                    <a:pt x="73" y="33"/>
                    <a:pt x="72" y="33"/>
                  </a:cubicBezTo>
                  <a:cubicBezTo>
                    <a:pt x="71" y="33"/>
                    <a:pt x="70" y="33"/>
                    <a:pt x="68" y="33"/>
                  </a:cubicBezTo>
                  <a:cubicBezTo>
                    <a:pt x="68" y="32"/>
                    <a:pt x="68" y="33"/>
                    <a:pt x="67" y="32"/>
                  </a:cubicBezTo>
                  <a:cubicBezTo>
                    <a:pt x="66" y="31"/>
                    <a:pt x="65" y="30"/>
                    <a:pt x="64" y="29"/>
                  </a:cubicBezTo>
                  <a:cubicBezTo>
                    <a:pt x="64" y="28"/>
                    <a:pt x="64" y="27"/>
                    <a:pt x="64" y="26"/>
                  </a:cubicBezTo>
                  <a:cubicBezTo>
                    <a:pt x="64" y="25"/>
                    <a:pt x="65" y="24"/>
                    <a:pt x="65" y="23"/>
                  </a:cubicBezTo>
                  <a:cubicBezTo>
                    <a:pt x="66" y="23"/>
                    <a:pt x="66" y="23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2"/>
                    <a:pt x="70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3" y="21"/>
                    <a:pt x="74" y="21"/>
                    <a:pt x="76" y="2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7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0" y="24"/>
                    <a:pt x="80" y="24"/>
                    <a:pt x="81" y="24"/>
                  </a:cubicBezTo>
                  <a:cubicBezTo>
                    <a:pt x="81" y="24"/>
                    <a:pt x="81" y="24"/>
                    <a:pt x="81" y="25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2" y="26"/>
                    <a:pt x="83" y="30"/>
                    <a:pt x="83" y="32"/>
                  </a:cubicBezTo>
                  <a:cubicBezTo>
                    <a:pt x="82" y="32"/>
                    <a:pt x="82" y="32"/>
                    <a:pt x="82" y="32"/>
                  </a:cubicBezTo>
                  <a:cubicBezTo>
                    <a:pt x="82" y="32"/>
                    <a:pt x="82" y="32"/>
                    <a:pt x="82" y="33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2" y="33"/>
                    <a:pt x="82" y="33"/>
                    <a:pt x="82" y="34"/>
                  </a:cubicBezTo>
                  <a:cubicBezTo>
                    <a:pt x="82" y="34"/>
                    <a:pt x="82" y="34"/>
                    <a:pt x="81" y="34"/>
                  </a:cubicBezTo>
                  <a:cubicBezTo>
                    <a:pt x="81" y="34"/>
                    <a:pt x="81" y="34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5"/>
                    <a:pt x="81" y="35"/>
                    <a:pt x="81" y="36"/>
                  </a:cubicBezTo>
                  <a:cubicBezTo>
                    <a:pt x="79" y="36"/>
                    <a:pt x="79" y="37"/>
                    <a:pt x="78" y="37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8"/>
                    <a:pt x="77" y="38"/>
                    <a:pt x="76" y="38"/>
                  </a:cubicBezTo>
                  <a:cubicBezTo>
                    <a:pt x="76" y="38"/>
                    <a:pt x="75" y="38"/>
                    <a:pt x="74" y="38"/>
                  </a:cubicBezTo>
                  <a:cubicBezTo>
                    <a:pt x="74" y="38"/>
                    <a:pt x="74" y="39"/>
                    <a:pt x="74" y="39"/>
                  </a:cubicBezTo>
                  <a:cubicBezTo>
                    <a:pt x="74" y="39"/>
                    <a:pt x="73" y="39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39"/>
                    <a:pt x="72" y="39"/>
                    <a:pt x="72" y="39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71" y="39"/>
                    <a:pt x="69" y="39"/>
                    <a:pt x="67" y="39"/>
                  </a:cubicBezTo>
                  <a:cubicBezTo>
                    <a:pt x="67" y="39"/>
                    <a:pt x="67" y="38"/>
                    <a:pt x="67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8"/>
                    <a:pt x="66" y="38"/>
                    <a:pt x="65" y="38"/>
                  </a:cubicBezTo>
                  <a:cubicBezTo>
                    <a:pt x="65" y="38"/>
                    <a:pt x="65" y="38"/>
                    <a:pt x="65" y="37"/>
                  </a:cubicBezTo>
                  <a:cubicBezTo>
                    <a:pt x="64" y="37"/>
                    <a:pt x="63" y="37"/>
                    <a:pt x="62" y="37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2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0" y="37"/>
                    <a:pt x="59" y="36"/>
                    <a:pt x="58" y="36"/>
                  </a:cubicBezTo>
                  <a:cubicBezTo>
                    <a:pt x="58" y="36"/>
                    <a:pt x="58" y="36"/>
                    <a:pt x="58" y="35"/>
                  </a:cubicBezTo>
                  <a:cubicBezTo>
                    <a:pt x="58" y="35"/>
                    <a:pt x="57" y="35"/>
                    <a:pt x="57" y="35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35"/>
                    <a:pt x="56" y="34"/>
                    <a:pt x="55" y="34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4" y="32"/>
                    <a:pt x="54" y="32"/>
                    <a:pt x="54" y="30"/>
                  </a:cubicBezTo>
                  <a:cubicBezTo>
                    <a:pt x="52" y="30"/>
                    <a:pt x="51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30"/>
                    <a:pt x="50" y="30"/>
                    <a:pt x="49" y="30"/>
                  </a:cubicBezTo>
                  <a:cubicBezTo>
                    <a:pt x="48" y="29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7" y="30"/>
                    <a:pt x="47" y="30"/>
                    <a:pt x="46" y="30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5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8"/>
                  </a:cubicBezTo>
                  <a:cubicBezTo>
                    <a:pt x="43" y="28"/>
                    <a:pt x="43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0" y="28"/>
                    <a:pt x="40" y="28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8" y="27"/>
                    <a:pt x="37" y="2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3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0"/>
                    <a:pt x="33" y="19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2"/>
                  </a:cubicBezTo>
                  <a:cubicBezTo>
                    <a:pt x="39" y="12"/>
                    <a:pt x="40" y="12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1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3" y="11"/>
                    <a:pt x="44" y="11"/>
                    <a:pt x="44" y="11"/>
                  </a:cubicBezTo>
                  <a:cubicBezTo>
                    <a:pt x="44" y="11"/>
                    <a:pt x="44" y="10"/>
                    <a:pt x="44" y="10"/>
                  </a:cubicBezTo>
                  <a:cubicBezTo>
                    <a:pt x="45" y="10"/>
                    <a:pt x="45" y="10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0"/>
                    <a:pt x="46" y="10"/>
                    <a:pt x="47" y="10"/>
                  </a:cubicBezTo>
                  <a:cubicBezTo>
                    <a:pt x="47" y="10"/>
                    <a:pt x="47" y="10"/>
                    <a:pt x="47" y="9"/>
                  </a:cubicBezTo>
                  <a:cubicBezTo>
                    <a:pt x="48" y="9"/>
                    <a:pt x="49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2" y="9"/>
                    <a:pt x="53" y="9"/>
                    <a:pt x="54" y="9"/>
                  </a:cubicBezTo>
                  <a:cubicBezTo>
                    <a:pt x="54" y="9"/>
                    <a:pt x="55" y="9"/>
                    <a:pt x="55" y="9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7" y="8"/>
                    <a:pt x="58" y="9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7"/>
                    <a:pt x="61" y="6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2" y="5"/>
                  </a:cubicBezTo>
                  <a:cubicBezTo>
                    <a:pt x="62" y="4"/>
                    <a:pt x="63" y="4"/>
                    <a:pt x="63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2" y="2"/>
                    <a:pt x="61" y="2"/>
                    <a:pt x="61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1"/>
                    <a:pt x="58" y="1"/>
                    <a:pt x="57" y="1"/>
                  </a:cubicBezTo>
                  <a:cubicBezTo>
                    <a:pt x="56" y="1"/>
                    <a:pt x="55" y="0"/>
                    <a:pt x="53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2"/>
                    <a:pt x="50" y="2"/>
                    <a:pt x="48" y="2"/>
                  </a:cubicBezTo>
                  <a:cubicBezTo>
                    <a:pt x="48" y="3"/>
                    <a:pt x="47" y="3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6" y="4"/>
                    <a:pt x="46" y="4"/>
                  </a:cubicBezTo>
                  <a:cubicBezTo>
                    <a:pt x="46" y="6"/>
                    <a:pt x="48" y="7"/>
                    <a:pt x="45" y="7"/>
                  </a:cubicBezTo>
                  <a:cubicBezTo>
                    <a:pt x="43" y="6"/>
                    <a:pt x="40" y="7"/>
                    <a:pt x="38" y="7"/>
                  </a:cubicBezTo>
                  <a:cubicBezTo>
                    <a:pt x="38" y="8"/>
                    <a:pt x="37" y="8"/>
                    <a:pt x="37" y="9"/>
                  </a:cubicBezTo>
                  <a:cubicBezTo>
                    <a:pt x="37" y="9"/>
                    <a:pt x="37" y="9"/>
                    <a:pt x="36" y="9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2"/>
                  </a:cubicBezTo>
                  <a:cubicBezTo>
                    <a:pt x="36" y="12"/>
                    <a:pt x="35" y="12"/>
                    <a:pt x="35" y="13"/>
                  </a:cubicBezTo>
                  <a:cubicBezTo>
                    <a:pt x="35" y="13"/>
                    <a:pt x="34" y="12"/>
                    <a:pt x="3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273"/>
            <p:cNvSpPr/>
            <p:nvPr/>
          </p:nvSpPr>
          <p:spPr bwMode="auto">
            <a:xfrm>
              <a:off x="3227388" y="3708401"/>
              <a:ext cx="330200" cy="608013"/>
            </a:xfrm>
            <a:custGeom>
              <a:avLst/>
              <a:gdLst>
                <a:gd name="T0" fmla="*/ 15 w 78"/>
                <a:gd name="T1" fmla="*/ 93 h 142"/>
                <a:gd name="T2" fmla="*/ 20 w 78"/>
                <a:gd name="T3" fmla="*/ 96 h 142"/>
                <a:gd name="T4" fmla="*/ 26 w 78"/>
                <a:gd name="T5" fmla="*/ 99 h 142"/>
                <a:gd name="T6" fmla="*/ 30 w 78"/>
                <a:gd name="T7" fmla="*/ 100 h 142"/>
                <a:gd name="T8" fmla="*/ 36 w 78"/>
                <a:gd name="T9" fmla="*/ 102 h 142"/>
                <a:gd name="T10" fmla="*/ 44 w 78"/>
                <a:gd name="T11" fmla="*/ 104 h 142"/>
                <a:gd name="T12" fmla="*/ 47 w 78"/>
                <a:gd name="T13" fmla="*/ 105 h 142"/>
                <a:gd name="T14" fmla="*/ 53 w 78"/>
                <a:gd name="T15" fmla="*/ 108 h 142"/>
                <a:gd name="T16" fmla="*/ 59 w 78"/>
                <a:gd name="T17" fmla="*/ 111 h 142"/>
                <a:gd name="T18" fmla="*/ 66 w 78"/>
                <a:gd name="T19" fmla="*/ 118 h 142"/>
                <a:gd name="T20" fmla="*/ 71 w 78"/>
                <a:gd name="T21" fmla="*/ 125 h 142"/>
                <a:gd name="T22" fmla="*/ 75 w 78"/>
                <a:gd name="T23" fmla="*/ 130 h 142"/>
                <a:gd name="T24" fmla="*/ 76 w 78"/>
                <a:gd name="T25" fmla="*/ 136 h 142"/>
                <a:gd name="T26" fmla="*/ 78 w 78"/>
                <a:gd name="T27" fmla="*/ 140 h 142"/>
                <a:gd name="T28" fmla="*/ 76 w 78"/>
                <a:gd name="T29" fmla="*/ 133 h 142"/>
                <a:gd name="T30" fmla="*/ 74 w 78"/>
                <a:gd name="T31" fmla="*/ 127 h 142"/>
                <a:gd name="T32" fmla="*/ 73 w 78"/>
                <a:gd name="T33" fmla="*/ 124 h 142"/>
                <a:gd name="T34" fmla="*/ 71 w 78"/>
                <a:gd name="T35" fmla="*/ 121 h 142"/>
                <a:gd name="T36" fmla="*/ 68 w 78"/>
                <a:gd name="T37" fmla="*/ 116 h 142"/>
                <a:gd name="T38" fmla="*/ 58 w 78"/>
                <a:gd name="T39" fmla="*/ 105 h 142"/>
                <a:gd name="T40" fmla="*/ 51 w 78"/>
                <a:gd name="T41" fmla="*/ 100 h 142"/>
                <a:gd name="T42" fmla="*/ 46 w 78"/>
                <a:gd name="T43" fmla="*/ 98 h 142"/>
                <a:gd name="T44" fmla="*/ 42 w 78"/>
                <a:gd name="T45" fmla="*/ 96 h 142"/>
                <a:gd name="T46" fmla="*/ 39 w 78"/>
                <a:gd name="T47" fmla="*/ 95 h 142"/>
                <a:gd name="T48" fmla="*/ 36 w 78"/>
                <a:gd name="T49" fmla="*/ 93 h 142"/>
                <a:gd name="T50" fmla="*/ 30 w 78"/>
                <a:gd name="T51" fmla="*/ 91 h 142"/>
                <a:gd name="T52" fmla="*/ 23 w 78"/>
                <a:gd name="T53" fmla="*/ 88 h 142"/>
                <a:gd name="T54" fmla="*/ 15 w 78"/>
                <a:gd name="T55" fmla="*/ 80 h 142"/>
                <a:gd name="T56" fmla="*/ 13 w 78"/>
                <a:gd name="T57" fmla="*/ 75 h 142"/>
                <a:gd name="T58" fmla="*/ 11 w 78"/>
                <a:gd name="T59" fmla="*/ 68 h 142"/>
                <a:gd name="T60" fmla="*/ 11 w 78"/>
                <a:gd name="T61" fmla="*/ 58 h 142"/>
                <a:gd name="T62" fmla="*/ 12 w 78"/>
                <a:gd name="T63" fmla="*/ 51 h 142"/>
                <a:gd name="T64" fmla="*/ 13 w 78"/>
                <a:gd name="T65" fmla="*/ 46 h 142"/>
                <a:gd name="T66" fmla="*/ 15 w 78"/>
                <a:gd name="T67" fmla="*/ 41 h 142"/>
                <a:gd name="T68" fmla="*/ 17 w 78"/>
                <a:gd name="T69" fmla="*/ 38 h 142"/>
                <a:gd name="T70" fmla="*/ 19 w 78"/>
                <a:gd name="T71" fmla="*/ 34 h 142"/>
                <a:gd name="T72" fmla="*/ 21 w 78"/>
                <a:gd name="T73" fmla="*/ 31 h 142"/>
                <a:gd name="T74" fmla="*/ 22 w 78"/>
                <a:gd name="T75" fmla="*/ 27 h 142"/>
                <a:gd name="T76" fmla="*/ 23 w 78"/>
                <a:gd name="T77" fmla="*/ 15 h 142"/>
                <a:gd name="T78" fmla="*/ 22 w 78"/>
                <a:gd name="T79" fmla="*/ 11 h 142"/>
                <a:gd name="T80" fmla="*/ 18 w 78"/>
                <a:gd name="T81" fmla="*/ 6 h 142"/>
                <a:gd name="T82" fmla="*/ 12 w 78"/>
                <a:gd name="T83" fmla="*/ 2 h 142"/>
                <a:gd name="T84" fmla="*/ 8 w 78"/>
                <a:gd name="T85" fmla="*/ 0 h 142"/>
                <a:gd name="T86" fmla="*/ 12 w 78"/>
                <a:gd name="T87" fmla="*/ 6 h 142"/>
                <a:gd name="T88" fmla="*/ 13 w 78"/>
                <a:gd name="T89" fmla="*/ 9 h 142"/>
                <a:gd name="T90" fmla="*/ 15 w 78"/>
                <a:gd name="T91" fmla="*/ 14 h 142"/>
                <a:gd name="T92" fmla="*/ 15 w 78"/>
                <a:gd name="T93" fmla="*/ 23 h 142"/>
                <a:gd name="T94" fmla="*/ 13 w 78"/>
                <a:gd name="T95" fmla="*/ 28 h 142"/>
                <a:gd name="T96" fmla="*/ 12 w 78"/>
                <a:gd name="T97" fmla="*/ 33 h 142"/>
                <a:gd name="T98" fmla="*/ 10 w 78"/>
                <a:gd name="T99" fmla="*/ 36 h 142"/>
                <a:gd name="T100" fmla="*/ 9 w 78"/>
                <a:gd name="T101" fmla="*/ 38 h 142"/>
                <a:gd name="T102" fmla="*/ 8 w 78"/>
                <a:gd name="T103" fmla="*/ 41 h 142"/>
                <a:gd name="T104" fmla="*/ 4 w 78"/>
                <a:gd name="T105" fmla="*/ 46 h 142"/>
                <a:gd name="T106" fmla="*/ 2 w 78"/>
                <a:gd name="T107" fmla="*/ 51 h 142"/>
                <a:gd name="T108" fmla="*/ 1 w 78"/>
                <a:gd name="T109" fmla="*/ 57 h 142"/>
                <a:gd name="T110" fmla="*/ 1 w 78"/>
                <a:gd name="T111" fmla="*/ 65 h 142"/>
                <a:gd name="T112" fmla="*/ 2 w 78"/>
                <a:gd name="T113" fmla="*/ 74 h 142"/>
                <a:gd name="T114" fmla="*/ 3 w 78"/>
                <a:gd name="T115" fmla="*/ 78 h 142"/>
                <a:gd name="T116" fmla="*/ 5 w 78"/>
                <a:gd name="T117" fmla="*/ 8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142">
                  <a:moveTo>
                    <a:pt x="8" y="88"/>
                  </a:moveTo>
                  <a:cubicBezTo>
                    <a:pt x="9" y="89"/>
                    <a:pt x="10" y="90"/>
                    <a:pt x="11" y="91"/>
                  </a:cubicBezTo>
                  <a:cubicBezTo>
                    <a:pt x="11" y="91"/>
                    <a:pt x="12" y="91"/>
                    <a:pt x="12" y="91"/>
                  </a:cubicBezTo>
                  <a:cubicBezTo>
                    <a:pt x="12" y="92"/>
                    <a:pt x="13" y="92"/>
                    <a:pt x="13" y="92"/>
                  </a:cubicBezTo>
                  <a:cubicBezTo>
                    <a:pt x="14" y="92"/>
                    <a:pt x="14" y="93"/>
                    <a:pt x="14" y="93"/>
                  </a:cubicBezTo>
                  <a:cubicBezTo>
                    <a:pt x="14" y="93"/>
                    <a:pt x="15" y="93"/>
                    <a:pt x="15" y="93"/>
                  </a:cubicBezTo>
                  <a:cubicBezTo>
                    <a:pt x="15" y="94"/>
                    <a:pt x="16" y="94"/>
                    <a:pt x="16" y="95"/>
                  </a:cubicBezTo>
                  <a:cubicBezTo>
                    <a:pt x="17" y="95"/>
                    <a:pt x="17" y="95"/>
                    <a:pt x="18" y="95"/>
                  </a:cubicBezTo>
                  <a:cubicBezTo>
                    <a:pt x="18" y="95"/>
                    <a:pt x="18" y="96"/>
                    <a:pt x="18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19" y="96"/>
                    <a:pt x="20" y="96"/>
                    <a:pt x="20" y="96"/>
                  </a:cubicBezTo>
                  <a:cubicBezTo>
                    <a:pt x="20" y="96"/>
                    <a:pt x="20" y="97"/>
                    <a:pt x="20" y="97"/>
                  </a:cubicBezTo>
                  <a:cubicBezTo>
                    <a:pt x="21" y="97"/>
                    <a:pt x="21" y="97"/>
                    <a:pt x="22" y="97"/>
                  </a:cubicBezTo>
                  <a:cubicBezTo>
                    <a:pt x="22" y="97"/>
                    <a:pt x="22" y="97"/>
                    <a:pt x="22" y="98"/>
                  </a:cubicBezTo>
                  <a:cubicBezTo>
                    <a:pt x="23" y="98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5" y="99"/>
                    <a:pt x="25" y="99"/>
                    <a:pt x="26" y="99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100"/>
                  </a:cubicBezTo>
                  <a:cubicBezTo>
                    <a:pt x="28" y="100"/>
                    <a:pt x="28" y="100"/>
                    <a:pt x="29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0"/>
                    <a:pt x="29" y="100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100"/>
                    <a:pt x="31" y="100"/>
                    <a:pt x="31" y="100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2" y="101"/>
                    <a:pt x="34" y="101"/>
                    <a:pt x="35" y="101"/>
                  </a:cubicBezTo>
                  <a:cubicBezTo>
                    <a:pt x="35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7" y="102"/>
                    <a:pt x="37" y="102"/>
                    <a:pt x="37" y="103"/>
                  </a:cubicBezTo>
                  <a:cubicBezTo>
                    <a:pt x="37" y="103"/>
                    <a:pt x="37" y="103"/>
                    <a:pt x="38" y="103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9" y="103"/>
                    <a:pt x="40" y="103"/>
                    <a:pt x="41" y="103"/>
                  </a:cubicBezTo>
                  <a:cubicBezTo>
                    <a:pt x="41" y="103"/>
                    <a:pt x="41" y="104"/>
                    <a:pt x="41" y="104"/>
                  </a:cubicBezTo>
                  <a:cubicBezTo>
                    <a:pt x="42" y="104"/>
                    <a:pt x="43" y="104"/>
                    <a:pt x="44" y="104"/>
                  </a:cubicBezTo>
                  <a:cubicBezTo>
                    <a:pt x="44" y="104"/>
                    <a:pt x="44" y="104"/>
                    <a:pt x="44" y="105"/>
                  </a:cubicBezTo>
                  <a:cubicBezTo>
                    <a:pt x="44" y="105"/>
                    <a:pt x="44" y="105"/>
                    <a:pt x="45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5" y="105"/>
                    <a:pt x="46" y="105"/>
                    <a:pt x="46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6" y="105"/>
                    <a:pt x="47" y="105"/>
                    <a:pt x="47" y="105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8" y="106"/>
                    <a:pt x="49" y="106"/>
                    <a:pt x="50" y="106"/>
                  </a:cubicBezTo>
                  <a:cubicBezTo>
                    <a:pt x="50" y="106"/>
                    <a:pt x="50" y="107"/>
                    <a:pt x="50" y="107"/>
                  </a:cubicBezTo>
                  <a:cubicBezTo>
                    <a:pt x="51" y="107"/>
                    <a:pt x="51" y="107"/>
                    <a:pt x="52" y="107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4" y="108"/>
                    <a:pt x="54" y="109"/>
                    <a:pt x="54" y="109"/>
                  </a:cubicBezTo>
                  <a:cubicBezTo>
                    <a:pt x="55" y="109"/>
                    <a:pt x="55" y="109"/>
                    <a:pt x="56" y="110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57" y="110"/>
                    <a:pt x="57" y="110"/>
                    <a:pt x="58" y="110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1"/>
                    <a:pt x="58" y="111"/>
                    <a:pt x="59" y="111"/>
                  </a:cubicBezTo>
                  <a:cubicBezTo>
                    <a:pt x="59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60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1" y="113"/>
                    <a:pt x="63" y="113"/>
                    <a:pt x="63" y="115"/>
                  </a:cubicBezTo>
                  <a:cubicBezTo>
                    <a:pt x="65" y="116"/>
                    <a:pt x="65" y="117"/>
                    <a:pt x="66" y="117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7" y="118"/>
                    <a:pt x="67" y="118"/>
                    <a:pt x="67" y="118"/>
                  </a:cubicBezTo>
                  <a:cubicBezTo>
                    <a:pt x="68" y="119"/>
                    <a:pt x="68" y="120"/>
                    <a:pt x="68" y="120"/>
                  </a:cubicBezTo>
                  <a:cubicBezTo>
                    <a:pt x="68" y="121"/>
                    <a:pt x="69" y="121"/>
                    <a:pt x="69" y="121"/>
                  </a:cubicBezTo>
                  <a:cubicBezTo>
                    <a:pt x="70" y="122"/>
                    <a:pt x="70" y="123"/>
                    <a:pt x="70" y="123"/>
                  </a:cubicBezTo>
                  <a:cubicBezTo>
                    <a:pt x="70" y="123"/>
                    <a:pt x="71" y="124"/>
                    <a:pt x="71" y="124"/>
                  </a:cubicBezTo>
                  <a:cubicBezTo>
                    <a:pt x="71" y="124"/>
                    <a:pt x="71" y="125"/>
                    <a:pt x="71" y="125"/>
                  </a:cubicBezTo>
                  <a:cubicBezTo>
                    <a:pt x="72" y="125"/>
                    <a:pt x="72" y="126"/>
                    <a:pt x="73" y="126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4" y="128"/>
                    <a:pt x="74" y="128"/>
                    <a:pt x="74" y="128"/>
                  </a:cubicBezTo>
                  <a:cubicBezTo>
                    <a:pt x="74" y="128"/>
                    <a:pt x="74" y="129"/>
                    <a:pt x="74" y="129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5" y="129"/>
                    <a:pt x="75" y="130"/>
                    <a:pt x="75" y="130"/>
                  </a:cubicBezTo>
                  <a:cubicBezTo>
                    <a:pt x="75" y="130"/>
                    <a:pt x="75" y="130"/>
                    <a:pt x="75" y="130"/>
                  </a:cubicBezTo>
                  <a:cubicBezTo>
                    <a:pt x="75" y="131"/>
                    <a:pt x="75" y="132"/>
                    <a:pt x="75" y="133"/>
                  </a:cubicBezTo>
                  <a:cubicBezTo>
                    <a:pt x="75" y="133"/>
                    <a:pt x="76" y="133"/>
                    <a:pt x="76" y="133"/>
                  </a:cubicBezTo>
                  <a:cubicBezTo>
                    <a:pt x="76" y="133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5"/>
                    <a:pt x="76" y="135"/>
                    <a:pt x="76" y="136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77" y="137"/>
                    <a:pt x="77" y="138"/>
                    <a:pt x="77" y="139"/>
                  </a:cubicBezTo>
                  <a:cubicBezTo>
                    <a:pt x="77" y="140"/>
                    <a:pt x="78" y="141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1"/>
                    <a:pt x="78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8"/>
                    <a:pt x="78" y="137"/>
                  </a:cubicBezTo>
                  <a:cubicBezTo>
                    <a:pt x="78" y="137"/>
                    <a:pt x="77" y="137"/>
                    <a:pt x="77" y="137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77" y="135"/>
                    <a:pt x="77" y="134"/>
                    <a:pt x="77" y="133"/>
                  </a:cubicBezTo>
                  <a:cubicBezTo>
                    <a:pt x="77" y="133"/>
                    <a:pt x="77" y="133"/>
                    <a:pt x="76" y="133"/>
                  </a:cubicBezTo>
                  <a:cubicBezTo>
                    <a:pt x="76" y="132"/>
                    <a:pt x="76" y="132"/>
                    <a:pt x="76" y="131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76" y="130"/>
                    <a:pt x="76" y="130"/>
                    <a:pt x="76" y="129"/>
                  </a:cubicBezTo>
                  <a:cubicBezTo>
                    <a:pt x="76" y="129"/>
                    <a:pt x="76" y="129"/>
                    <a:pt x="76" y="129"/>
                  </a:cubicBezTo>
                  <a:cubicBezTo>
                    <a:pt x="76" y="129"/>
                    <a:pt x="75" y="128"/>
                    <a:pt x="75" y="127"/>
                  </a:cubicBezTo>
                  <a:cubicBezTo>
                    <a:pt x="75" y="127"/>
                    <a:pt x="75" y="127"/>
                    <a:pt x="74" y="127"/>
                  </a:cubicBezTo>
                  <a:cubicBezTo>
                    <a:pt x="74" y="127"/>
                    <a:pt x="74" y="126"/>
                    <a:pt x="74" y="126"/>
                  </a:cubicBezTo>
                  <a:cubicBezTo>
                    <a:pt x="74" y="126"/>
                    <a:pt x="74" y="126"/>
                    <a:pt x="74" y="126"/>
                  </a:cubicBezTo>
                  <a:cubicBezTo>
                    <a:pt x="74" y="126"/>
                    <a:pt x="74" y="125"/>
                    <a:pt x="74" y="125"/>
                  </a:cubicBezTo>
                  <a:cubicBezTo>
                    <a:pt x="74" y="125"/>
                    <a:pt x="74" y="125"/>
                    <a:pt x="74" y="125"/>
                  </a:cubicBezTo>
                  <a:cubicBezTo>
                    <a:pt x="74" y="125"/>
                    <a:pt x="74" y="125"/>
                    <a:pt x="74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72" y="122"/>
                    <a:pt x="72" y="121"/>
                    <a:pt x="72" y="121"/>
                  </a:cubicBezTo>
                  <a:cubicBezTo>
                    <a:pt x="72" y="121"/>
                    <a:pt x="71" y="121"/>
                    <a:pt x="71" y="121"/>
                  </a:cubicBezTo>
                  <a:cubicBezTo>
                    <a:pt x="71" y="120"/>
                    <a:pt x="71" y="120"/>
                    <a:pt x="71" y="120"/>
                  </a:cubicBezTo>
                  <a:cubicBezTo>
                    <a:pt x="71" y="120"/>
                    <a:pt x="70" y="119"/>
                    <a:pt x="70" y="119"/>
                  </a:cubicBezTo>
                  <a:cubicBezTo>
                    <a:pt x="70" y="118"/>
                    <a:pt x="70" y="118"/>
                    <a:pt x="69" y="117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9" y="117"/>
                    <a:pt x="69" y="116"/>
                    <a:pt x="69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5"/>
                    <a:pt x="66" y="114"/>
                    <a:pt x="66" y="113"/>
                  </a:cubicBezTo>
                  <a:cubicBezTo>
                    <a:pt x="64" y="112"/>
                    <a:pt x="63" y="110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8"/>
                    <a:pt x="60" y="107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59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6" y="104"/>
                    <a:pt x="56" y="104"/>
                    <a:pt x="55" y="103"/>
                  </a:cubicBezTo>
                  <a:cubicBezTo>
                    <a:pt x="54" y="103"/>
                    <a:pt x="53" y="102"/>
                    <a:pt x="53" y="102"/>
                  </a:cubicBezTo>
                  <a:cubicBezTo>
                    <a:pt x="52" y="102"/>
                    <a:pt x="52" y="102"/>
                    <a:pt x="52" y="101"/>
                  </a:cubicBezTo>
                  <a:cubicBezTo>
                    <a:pt x="52" y="101"/>
                    <a:pt x="51" y="101"/>
                    <a:pt x="51" y="101"/>
                  </a:cubicBezTo>
                  <a:cubicBezTo>
                    <a:pt x="51" y="101"/>
                    <a:pt x="51" y="101"/>
                    <a:pt x="51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49" y="100"/>
                    <a:pt x="49" y="100"/>
                    <a:pt x="48" y="100"/>
                  </a:cubicBezTo>
                  <a:cubicBezTo>
                    <a:pt x="48" y="100"/>
                    <a:pt x="48" y="99"/>
                    <a:pt x="48" y="99"/>
                  </a:cubicBezTo>
                  <a:cubicBezTo>
                    <a:pt x="47" y="99"/>
                    <a:pt x="47" y="99"/>
                    <a:pt x="46" y="99"/>
                  </a:cubicBezTo>
                  <a:cubicBezTo>
                    <a:pt x="46" y="99"/>
                    <a:pt x="46" y="99"/>
                    <a:pt x="46" y="98"/>
                  </a:cubicBezTo>
                  <a:cubicBezTo>
                    <a:pt x="45" y="98"/>
                    <a:pt x="45" y="98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3" y="98"/>
                    <a:pt x="43" y="98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43" y="97"/>
                    <a:pt x="43" y="97"/>
                    <a:pt x="42" y="97"/>
                  </a:cubicBezTo>
                  <a:cubicBezTo>
                    <a:pt x="42" y="97"/>
                    <a:pt x="42" y="97"/>
                    <a:pt x="42" y="96"/>
                  </a:cubicBezTo>
                  <a:cubicBezTo>
                    <a:pt x="42" y="96"/>
                    <a:pt x="41" y="96"/>
                    <a:pt x="41" y="96"/>
                  </a:cubicBezTo>
                  <a:cubicBezTo>
                    <a:pt x="41" y="96"/>
                    <a:pt x="41" y="96"/>
                    <a:pt x="41" y="96"/>
                  </a:cubicBezTo>
                  <a:cubicBezTo>
                    <a:pt x="41" y="96"/>
                    <a:pt x="40" y="96"/>
                    <a:pt x="4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7" y="94"/>
                    <a:pt x="37" y="94"/>
                    <a:pt x="36" y="94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6" y="94"/>
                    <a:pt x="36" y="94"/>
                    <a:pt x="36" y="93"/>
                  </a:cubicBezTo>
                  <a:cubicBezTo>
                    <a:pt x="35" y="93"/>
                    <a:pt x="35" y="93"/>
                    <a:pt x="34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2" y="92"/>
                    <a:pt x="31" y="92"/>
                    <a:pt x="30" y="92"/>
                  </a:cubicBezTo>
                  <a:cubicBezTo>
                    <a:pt x="30" y="92"/>
                    <a:pt x="30" y="92"/>
                    <a:pt x="30" y="91"/>
                  </a:cubicBezTo>
                  <a:cubicBezTo>
                    <a:pt x="29" y="91"/>
                    <a:pt x="28" y="91"/>
                    <a:pt x="27" y="91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26" y="89"/>
                    <a:pt x="25" y="89"/>
                    <a:pt x="24" y="89"/>
                  </a:cubicBezTo>
                  <a:cubicBezTo>
                    <a:pt x="24" y="88"/>
                    <a:pt x="24" y="88"/>
                    <a:pt x="23" y="88"/>
                  </a:cubicBezTo>
                  <a:cubicBezTo>
                    <a:pt x="23" y="88"/>
                    <a:pt x="22" y="87"/>
                    <a:pt x="22" y="87"/>
                  </a:cubicBezTo>
                  <a:cubicBezTo>
                    <a:pt x="21" y="87"/>
                    <a:pt x="21" y="87"/>
                    <a:pt x="21" y="86"/>
                  </a:cubicBezTo>
                  <a:cubicBezTo>
                    <a:pt x="21" y="86"/>
                    <a:pt x="21" y="86"/>
                    <a:pt x="20" y="86"/>
                  </a:cubicBezTo>
                  <a:cubicBezTo>
                    <a:pt x="19" y="85"/>
                    <a:pt x="18" y="84"/>
                    <a:pt x="18" y="83"/>
                  </a:cubicBezTo>
                  <a:cubicBezTo>
                    <a:pt x="17" y="83"/>
                    <a:pt x="16" y="82"/>
                    <a:pt x="16" y="82"/>
                  </a:cubicBezTo>
                  <a:cubicBezTo>
                    <a:pt x="16" y="81"/>
                    <a:pt x="16" y="81"/>
                    <a:pt x="15" y="80"/>
                  </a:cubicBezTo>
                  <a:cubicBezTo>
                    <a:pt x="15" y="80"/>
                    <a:pt x="15" y="80"/>
                    <a:pt x="14" y="79"/>
                  </a:cubicBezTo>
                  <a:cubicBezTo>
                    <a:pt x="14" y="79"/>
                    <a:pt x="14" y="78"/>
                    <a:pt x="14" y="78"/>
                  </a:cubicBezTo>
                  <a:cubicBezTo>
                    <a:pt x="14" y="78"/>
                    <a:pt x="13" y="77"/>
                    <a:pt x="13" y="77"/>
                  </a:cubicBezTo>
                  <a:cubicBezTo>
                    <a:pt x="13" y="77"/>
                    <a:pt x="13" y="77"/>
                    <a:pt x="13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76"/>
                    <a:pt x="13" y="76"/>
                    <a:pt x="13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4"/>
                    <a:pt x="12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3"/>
                    <a:pt x="12" y="72"/>
                    <a:pt x="12" y="71"/>
                  </a:cubicBezTo>
                  <a:cubicBezTo>
                    <a:pt x="12" y="71"/>
                    <a:pt x="11" y="71"/>
                    <a:pt x="11" y="71"/>
                  </a:cubicBezTo>
                  <a:cubicBezTo>
                    <a:pt x="11" y="70"/>
                    <a:pt x="11" y="69"/>
                    <a:pt x="11" y="68"/>
                  </a:cubicBezTo>
                  <a:cubicBezTo>
                    <a:pt x="11" y="68"/>
                    <a:pt x="11" y="68"/>
                    <a:pt x="10" y="68"/>
                  </a:cubicBezTo>
                  <a:cubicBezTo>
                    <a:pt x="10" y="67"/>
                    <a:pt x="11" y="67"/>
                    <a:pt x="11" y="67"/>
                  </a:cubicBezTo>
                  <a:cubicBezTo>
                    <a:pt x="11" y="64"/>
                    <a:pt x="11" y="62"/>
                    <a:pt x="10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1" y="58"/>
                    <a:pt x="11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56"/>
                    <a:pt x="11" y="54"/>
                    <a:pt x="11" y="53"/>
                  </a:cubicBezTo>
                  <a:cubicBezTo>
                    <a:pt x="11" y="53"/>
                    <a:pt x="12" y="53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3" y="51"/>
                  </a:cubicBezTo>
                  <a:cubicBezTo>
                    <a:pt x="13" y="50"/>
                    <a:pt x="13" y="50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8"/>
                    <a:pt x="13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5"/>
                    <a:pt x="14" y="45"/>
                  </a:cubicBezTo>
                  <a:cubicBezTo>
                    <a:pt x="14" y="45"/>
                    <a:pt x="14" y="45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2"/>
                    <a:pt x="15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0"/>
                  </a:cubicBezTo>
                  <a:cubicBezTo>
                    <a:pt x="16" y="40"/>
                    <a:pt x="16" y="40"/>
                    <a:pt x="17" y="40"/>
                  </a:cubicBezTo>
                  <a:cubicBezTo>
                    <a:pt x="17" y="40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8"/>
                    <a:pt x="17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9" y="36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4"/>
                    <a:pt x="19" y="34"/>
                  </a:cubicBezTo>
                  <a:cubicBezTo>
                    <a:pt x="19" y="34"/>
                    <a:pt x="20" y="34"/>
                    <a:pt x="20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2"/>
                    <a:pt x="2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3"/>
                    <a:pt x="24" y="20"/>
                    <a:pt x="24" y="18"/>
                  </a:cubicBezTo>
                  <a:cubicBezTo>
                    <a:pt x="24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10"/>
                    <a:pt x="20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19" y="8"/>
                    <a:pt x="18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5"/>
                    <a:pt x="16" y="5"/>
                    <a:pt x="15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4" y="4"/>
                    <a:pt x="14" y="3"/>
                    <a:pt x="14" y="3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10" y="2"/>
                    <a:pt x="10" y="3"/>
                  </a:cubicBezTo>
                  <a:cubicBezTo>
                    <a:pt x="10" y="3"/>
                    <a:pt x="10" y="4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1"/>
                    <a:pt x="14" y="11"/>
                    <a:pt x="14" y="12"/>
                  </a:cubicBezTo>
                  <a:cubicBezTo>
                    <a:pt x="14" y="12"/>
                    <a:pt x="14" y="12"/>
                    <a:pt x="15" y="12"/>
                  </a:cubicBezTo>
                  <a:cubicBezTo>
                    <a:pt x="15" y="13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6"/>
                    <a:pt x="15" y="16"/>
                    <a:pt x="15" y="17"/>
                  </a:cubicBezTo>
                  <a:cubicBezTo>
                    <a:pt x="15" y="18"/>
                    <a:pt x="15" y="18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5" y="22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6"/>
                    <a:pt x="14" y="27"/>
                    <a:pt x="14" y="28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1"/>
                    <a:pt x="13" y="32"/>
                  </a:cubicBezTo>
                  <a:cubicBezTo>
                    <a:pt x="13" y="32"/>
                    <a:pt x="12" y="32"/>
                    <a:pt x="12" y="32"/>
                  </a:cubicBezTo>
                  <a:cubicBezTo>
                    <a:pt x="12" y="32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1" y="34"/>
                    <a:pt x="11" y="34"/>
                  </a:cubicBezTo>
                  <a:cubicBezTo>
                    <a:pt x="11" y="34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9" y="38"/>
                    <a:pt x="9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40"/>
                    <a:pt x="9" y="40"/>
                  </a:cubicBezTo>
                  <a:cubicBezTo>
                    <a:pt x="9" y="40"/>
                    <a:pt x="9" y="40"/>
                    <a:pt x="8" y="40"/>
                  </a:cubicBezTo>
                  <a:cubicBezTo>
                    <a:pt x="8" y="40"/>
                    <a:pt x="8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3"/>
                    <a:pt x="7" y="43"/>
                    <a:pt x="6" y="43"/>
                  </a:cubicBezTo>
                  <a:cubicBezTo>
                    <a:pt x="6" y="44"/>
                    <a:pt x="6" y="44"/>
                    <a:pt x="6" y="45"/>
                  </a:cubicBezTo>
                  <a:cubicBezTo>
                    <a:pt x="6" y="45"/>
                    <a:pt x="5" y="45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4" y="47"/>
                    <a:pt x="4" y="48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50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2" y="51"/>
                    <a:pt x="2" y="51"/>
                  </a:cubicBezTo>
                  <a:cubicBezTo>
                    <a:pt x="2" y="52"/>
                    <a:pt x="2" y="52"/>
                    <a:pt x="2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2" y="54"/>
                    <a:pt x="2" y="55"/>
                    <a:pt x="2" y="56"/>
                  </a:cubicBezTo>
                  <a:cubicBezTo>
                    <a:pt x="2" y="56"/>
                    <a:pt x="2" y="56"/>
                    <a:pt x="1" y="56"/>
                  </a:cubicBezTo>
                  <a:cubicBezTo>
                    <a:pt x="1" y="56"/>
                    <a:pt x="1" y="57"/>
                    <a:pt x="1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9"/>
                    <a:pt x="1" y="61"/>
                    <a:pt x="1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3"/>
                    <a:pt x="0" y="64"/>
                    <a:pt x="0" y="65"/>
                  </a:cubicBezTo>
                  <a:cubicBezTo>
                    <a:pt x="0" y="65"/>
                    <a:pt x="0" y="65"/>
                    <a:pt x="1" y="65"/>
                  </a:cubicBezTo>
                  <a:cubicBezTo>
                    <a:pt x="1" y="66"/>
                    <a:pt x="1" y="68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2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5"/>
                    <a:pt x="2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7"/>
                  </a:cubicBezTo>
                  <a:cubicBezTo>
                    <a:pt x="2" y="77"/>
                    <a:pt x="3" y="77"/>
                    <a:pt x="3" y="77"/>
                  </a:cubicBezTo>
                  <a:cubicBezTo>
                    <a:pt x="3" y="77"/>
                    <a:pt x="3" y="77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8"/>
                    <a:pt x="3" y="79"/>
                    <a:pt x="3" y="80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3" y="80"/>
                    <a:pt x="3" y="81"/>
                    <a:pt x="3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4" y="83"/>
                    <a:pt x="4" y="83"/>
                  </a:cubicBezTo>
                  <a:cubicBezTo>
                    <a:pt x="4" y="83"/>
                    <a:pt x="5" y="83"/>
                    <a:pt x="5" y="83"/>
                  </a:cubicBezTo>
                  <a:cubicBezTo>
                    <a:pt x="5" y="83"/>
                    <a:pt x="5" y="84"/>
                    <a:pt x="5" y="84"/>
                  </a:cubicBezTo>
                  <a:cubicBezTo>
                    <a:pt x="5" y="84"/>
                    <a:pt x="5" y="84"/>
                    <a:pt x="6" y="84"/>
                  </a:cubicBezTo>
                  <a:cubicBezTo>
                    <a:pt x="6" y="85"/>
                    <a:pt x="6" y="85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7" y="87"/>
                    <a:pt x="8" y="87"/>
                    <a:pt x="8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274"/>
            <p:cNvSpPr/>
            <p:nvPr/>
          </p:nvSpPr>
          <p:spPr bwMode="auto">
            <a:xfrm>
              <a:off x="2994025" y="3748088"/>
              <a:ext cx="195263" cy="139700"/>
            </a:xfrm>
            <a:custGeom>
              <a:avLst/>
              <a:gdLst>
                <a:gd name="T0" fmla="*/ 18 w 46"/>
                <a:gd name="T1" fmla="*/ 28 h 33"/>
                <a:gd name="T2" fmla="*/ 21 w 46"/>
                <a:gd name="T3" fmla="*/ 28 h 33"/>
                <a:gd name="T4" fmla="*/ 23 w 46"/>
                <a:gd name="T5" fmla="*/ 28 h 33"/>
                <a:gd name="T6" fmla="*/ 23 w 46"/>
                <a:gd name="T7" fmla="*/ 28 h 33"/>
                <a:gd name="T8" fmla="*/ 28 w 46"/>
                <a:gd name="T9" fmla="*/ 28 h 33"/>
                <a:gd name="T10" fmla="*/ 44 w 46"/>
                <a:gd name="T11" fmla="*/ 23 h 33"/>
                <a:gd name="T12" fmla="*/ 45 w 46"/>
                <a:gd name="T13" fmla="*/ 18 h 33"/>
                <a:gd name="T14" fmla="*/ 45 w 46"/>
                <a:gd name="T15" fmla="*/ 17 h 33"/>
                <a:gd name="T16" fmla="*/ 44 w 46"/>
                <a:gd name="T17" fmla="*/ 16 h 33"/>
                <a:gd name="T18" fmla="*/ 43 w 46"/>
                <a:gd name="T19" fmla="*/ 15 h 33"/>
                <a:gd name="T20" fmla="*/ 42 w 46"/>
                <a:gd name="T21" fmla="*/ 14 h 33"/>
                <a:gd name="T22" fmla="*/ 38 w 46"/>
                <a:gd name="T23" fmla="*/ 11 h 33"/>
                <a:gd name="T24" fmla="*/ 37 w 46"/>
                <a:gd name="T25" fmla="*/ 11 h 33"/>
                <a:gd name="T26" fmla="*/ 35 w 46"/>
                <a:gd name="T27" fmla="*/ 10 h 33"/>
                <a:gd name="T28" fmla="*/ 32 w 46"/>
                <a:gd name="T29" fmla="*/ 9 h 33"/>
                <a:gd name="T30" fmla="*/ 30 w 46"/>
                <a:gd name="T31" fmla="*/ 9 h 33"/>
                <a:gd name="T32" fmla="*/ 29 w 46"/>
                <a:gd name="T33" fmla="*/ 9 h 33"/>
                <a:gd name="T34" fmla="*/ 27 w 46"/>
                <a:gd name="T35" fmla="*/ 8 h 33"/>
                <a:gd name="T36" fmla="*/ 26 w 46"/>
                <a:gd name="T37" fmla="*/ 8 h 33"/>
                <a:gd name="T38" fmla="*/ 20 w 46"/>
                <a:gd name="T39" fmla="*/ 4 h 33"/>
                <a:gd name="T40" fmla="*/ 18 w 46"/>
                <a:gd name="T41" fmla="*/ 3 h 33"/>
                <a:gd name="T42" fmla="*/ 17 w 46"/>
                <a:gd name="T43" fmla="*/ 3 h 33"/>
                <a:gd name="T44" fmla="*/ 16 w 46"/>
                <a:gd name="T45" fmla="*/ 2 h 33"/>
                <a:gd name="T46" fmla="*/ 15 w 46"/>
                <a:gd name="T47" fmla="*/ 2 h 33"/>
                <a:gd name="T48" fmla="*/ 13 w 46"/>
                <a:gd name="T49" fmla="*/ 1 h 33"/>
                <a:gd name="T50" fmla="*/ 7 w 46"/>
                <a:gd name="T51" fmla="*/ 1 h 33"/>
                <a:gd name="T52" fmla="*/ 2 w 46"/>
                <a:gd name="T53" fmla="*/ 1 h 33"/>
                <a:gd name="T54" fmla="*/ 1 w 46"/>
                <a:gd name="T55" fmla="*/ 2 h 33"/>
                <a:gd name="T56" fmla="*/ 0 w 46"/>
                <a:gd name="T57" fmla="*/ 3 h 33"/>
                <a:gd name="T58" fmla="*/ 1 w 46"/>
                <a:gd name="T59" fmla="*/ 4 h 33"/>
                <a:gd name="T60" fmla="*/ 1 w 46"/>
                <a:gd name="T61" fmla="*/ 5 h 33"/>
                <a:gd name="T62" fmla="*/ 2 w 46"/>
                <a:gd name="T63" fmla="*/ 5 h 33"/>
                <a:gd name="T64" fmla="*/ 7 w 46"/>
                <a:gd name="T65" fmla="*/ 6 h 33"/>
                <a:gd name="T66" fmla="*/ 11 w 46"/>
                <a:gd name="T67" fmla="*/ 6 h 33"/>
                <a:gd name="T68" fmla="*/ 12 w 46"/>
                <a:gd name="T69" fmla="*/ 6 h 33"/>
                <a:gd name="T70" fmla="*/ 13 w 46"/>
                <a:gd name="T71" fmla="*/ 7 h 33"/>
                <a:gd name="T72" fmla="*/ 15 w 46"/>
                <a:gd name="T73" fmla="*/ 7 h 33"/>
                <a:gd name="T74" fmla="*/ 16 w 46"/>
                <a:gd name="T75" fmla="*/ 8 h 33"/>
                <a:gd name="T76" fmla="*/ 17 w 46"/>
                <a:gd name="T77" fmla="*/ 8 h 33"/>
                <a:gd name="T78" fmla="*/ 21 w 46"/>
                <a:gd name="T79" fmla="*/ 14 h 33"/>
                <a:gd name="T80" fmla="*/ 22 w 46"/>
                <a:gd name="T81" fmla="*/ 20 h 33"/>
                <a:gd name="T82" fmla="*/ 17 w 46"/>
                <a:gd name="T83" fmla="*/ 25 h 33"/>
                <a:gd name="T84" fmla="*/ 14 w 46"/>
                <a:gd name="T85" fmla="*/ 25 h 33"/>
                <a:gd name="T86" fmla="*/ 13 w 46"/>
                <a:gd name="T87" fmla="*/ 26 h 33"/>
                <a:gd name="T88" fmla="*/ 10 w 46"/>
                <a:gd name="T89" fmla="*/ 26 h 33"/>
                <a:gd name="T90" fmla="*/ 7 w 46"/>
                <a:gd name="T91" fmla="*/ 27 h 33"/>
                <a:gd name="T92" fmla="*/ 7 w 46"/>
                <a:gd name="T93" fmla="*/ 29 h 33"/>
                <a:gd name="T94" fmla="*/ 6 w 46"/>
                <a:gd name="T95" fmla="*/ 30 h 33"/>
                <a:gd name="T96" fmla="*/ 5 w 46"/>
                <a:gd name="T97" fmla="*/ 31 h 33"/>
                <a:gd name="T98" fmla="*/ 18 w 46"/>
                <a:gd name="T9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" h="33">
                  <a:moveTo>
                    <a:pt x="18" y="31"/>
                  </a:moveTo>
                  <a:cubicBezTo>
                    <a:pt x="18" y="30"/>
                    <a:pt x="18" y="29"/>
                    <a:pt x="18" y="28"/>
                  </a:cubicBezTo>
                  <a:cubicBezTo>
                    <a:pt x="19" y="28"/>
                    <a:pt x="20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8"/>
                    <a:pt x="22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7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8"/>
                    <a:pt x="32" y="28"/>
                    <a:pt x="34" y="28"/>
                  </a:cubicBezTo>
                  <a:cubicBezTo>
                    <a:pt x="38" y="26"/>
                    <a:pt x="42" y="26"/>
                    <a:pt x="44" y="23"/>
                  </a:cubicBezTo>
                  <a:cubicBezTo>
                    <a:pt x="45" y="22"/>
                    <a:pt x="44" y="22"/>
                    <a:pt x="44" y="21"/>
                  </a:cubicBezTo>
                  <a:cubicBezTo>
                    <a:pt x="45" y="21"/>
                    <a:pt x="46" y="20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8"/>
                    <a:pt x="45" y="17"/>
                    <a:pt x="45" y="17"/>
                  </a:cubicBezTo>
                  <a:cubicBezTo>
                    <a:pt x="45" y="17"/>
                    <a:pt x="45" y="17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1" y="14"/>
                    <a:pt x="40" y="14"/>
                    <a:pt x="40" y="14"/>
                  </a:cubicBezTo>
                  <a:cubicBezTo>
                    <a:pt x="39" y="13"/>
                    <a:pt x="38" y="12"/>
                    <a:pt x="38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6" y="11"/>
                    <a:pt x="36" y="11"/>
                    <a:pt x="35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3" y="10"/>
                    <a:pt x="32" y="10"/>
                  </a:cubicBezTo>
                  <a:cubicBezTo>
                    <a:pt x="32" y="10"/>
                    <a:pt x="32" y="10"/>
                    <a:pt x="32" y="9"/>
                  </a:cubicBezTo>
                  <a:cubicBezTo>
                    <a:pt x="31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8" y="9"/>
                    <a:pt x="27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4" y="8"/>
                    <a:pt x="22" y="7"/>
                    <a:pt x="19" y="7"/>
                  </a:cubicBezTo>
                  <a:cubicBezTo>
                    <a:pt x="19" y="6"/>
                    <a:pt x="20" y="5"/>
                    <a:pt x="20" y="4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0"/>
                    <a:pt x="8" y="1"/>
                    <a:pt x="7" y="1"/>
                  </a:cubicBezTo>
                  <a:cubicBezTo>
                    <a:pt x="5" y="1"/>
                    <a:pt x="4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5" y="7"/>
                  </a:cubicBezTo>
                  <a:cubicBezTo>
                    <a:pt x="15" y="7"/>
                    <a:pt x="15" y="8"/>
                    <a:pt x="15" y="8"/>
                  </a:cubicBezTo>
                  <a:cubicBezTo>
                    <a:pt x="15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8"/>
                  </a:cubicBezTo>
                  <a:cubicBezTo>
                    <a:pt x="18" y="9"/>
                    <a:pt x="19" y="10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2" y="19"/>
                    <a:pt x="22" y="20"/>
                  </a:cubicBezTo>
                  <a:cubicBezTo>
                    <a:pt x="22" y="20"/>
                    <a:pt x="22" y="20"/>
                    <a:pt x="21" y="20"/>
                  </a:cubicBezTo>
                  <a:cubicBezTo>
                    <a:pt x="21" y="23"/>
                    <a:pt x="19" y="23"/>
                    <a:pt x="17" y="25"/>
                  </a:cubicBezTo>
                  <a:cubicBezTo>
                    <a:pt x="17" y="25"/>
                    <a:pt x="17" y="25"/>
                    <a:pt x="16" y="25"/>
                  </a:cubicBezTo>
                  <a:cubicBezTo>
                    <a:pt x="16" y="25"/>
                    <a:pt x="15" y="25"/>
                    <a:pt x="14" y="25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1" y="26"/>
                    <a:pt x="10" y="26"/>
                  </a:cubicBezTo>
                  <a:cubicBezTo>
                    <a:pt x="10" y="26"/>
                    <a:pt x="10" y="27"/>
                    <a:pt x="10" y="27"/>
                  </a:cubicBezTo>
                  <a:cubicBezTo>
                    <a:pt x="9" y="27"/>
                    <a:pt x="8" y="27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7" y="28"/>
                    <a:pt x="7" y="28"/>
                    <a:pt x="7" y="29"/>
                  </a:cubicBezTo>
                  <a:cubicBezTo>
                    <a:pt x="7" y="29"/>
                    <a:pt x="6" y="29"/>
                    <a:pt x="6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3"/>
                    <a:pt x="16" y="31"/>
                    <a:pt x="1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275"/>
            <p:cNvSpPr/>
            <p:nvPr/>
          </p:nvSpPr>
          <p:spPr bwMode="auto">
            <a:xfrm>
              <a:off x="2644775" y="3768726"/>
              <a:ext cx="9525" cy="7938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1 h 2"/>
                <a:gd name="T12" fmla="*/ 1 w 2"/>
                <a:gd name="T13" fmla="*/ 0 h 2"/>
                <a:gd name="T14" fmla="*/ 2 w 2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1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276"/>
            <p:cNvSpPr/>
            <p:nvPr/>
          </p:nvSpPr>
          <p:spPr bwMode="auto">
            <a:xfrm>
              <a:off x="2551113" y="3829051"/>
              <a:ext cx="184150" cy="68263"/>
            </a:xfrm>
            <a:custGeom>
              <a:avLst/>
              <a:gdLst>
                <a:gd name="T0" fmla="*/ 43 w 43"/>
                <a:gd name="T1" fmla="*/ 16 h 16"/>
                <a:gd name="T2" fmla="*/ 43 w 43"/>
                <a:gd name="T3" fmla="*/ 14 h 16"/>
                <a:gd name="T4" fmla="*/ 40 w 43"/>
                <a:gd name="T5" fmla="*/ 12 h 16"/>
                <a:gd name="T6" fmla="*/ 38 w 43"/>
                <a:gd name="T7" fmla="*/ 12 h 16"/>
                <a:gd name="T8" fmla="*/ 38 w 43"/>
                <a:gd name="T9" fmla="*/ 12 h 16"/>
                <a:gd name="T10" fmla="*/ 35 w 43"/>
                <a:gd name="T11" fmla="*/ 12 h 16"/>
                <a:gd name="T12" fmla="*/ 35 w 43"/>
                <a:gd name="T13" fmla="*/ 12 h 16"/>
                <a:gd name="T14" fmla="*/ 33 w 43"/>
                <a:gd name="T15" fmla="*/ 12 h 16"/>
                <a:gd name="T16" fmla="*/ 33 w 43"/>
                <a:gd name="T17" fmla="*/ 12 h 16"/>
                <a:gd name="T18" fmla="*/ 31 w 43"/>
                <a:gd name="T19" fmla="*/ 12 h 16"/>
                <a:gd name="T20" fmla="*/ 31 w 43"/>
                <a:gd name="T21" fmla="*/ 12 h 16"/>
                <a:gd name="T22" fmla="*/ 31 w 43"/>
                <a:gd name="T23" fmla="*/ 12 h 16"/>
                <a:gd name="T24" fmla="*/ 31 w 43"/>
                <a:gd name="T25" fmla="*/ 11 h 16"/>
                <a:gd name="T26" fmla="*/ 28 w 43"/>
                <a:gd name="T27" fmla="*/ 11 h 16"/>
                <a:gd name="T28" fmla="*/ 28 w 43"/>
                <a:gd name="T29" fmla="*/ 11 h 16"/>
                <a:gd name="T30" fmla="*/ 23 w 43"/>
                <a:gd name="T31" fmla="*/ 11 h 16"/>
                <a:gd name="T32" fmla="*/ 23 w 43"/>
                <a:gd name="T33" fmla="*/ 10 h 16"/>
                <a:gd name="T34" fmla="*/ 20 w 43"/>
                <a:gd name="T35" fmla="*/ 9 h 16"/>
                <a:gd name="T36" fmla="*/ 20 w 43"/>
                <a:gd name="T37" fmla="*/ 9 h 16"/>
                <a:gd name="T38" fmla="*/ 19 w 43"/>
                <a:gd name="T39" fmla="*/ 9 h 16"/>
                <a:gd name="T40" fmla="*/ 19 w 43"/>
                <a:gd name="T41" fmla="*/ 9 h 16"/>
                <a:gd name="T42" fmla="*/ 18 w 43"/>
                <a:gd name="T43" fmla="*/ 9 h 16"/>
                <a:gd name="T44" fmla="*/ 16 w 43"/>
                <a:gd name="T45" fmla="*/ 6 h 16"/>
                <a:gd name="T46" fmla="*/ 16 w 43"/>
                <a:gd name="T47" fmla="*/ 6 h 16"/>
                <a:gd name="T48" fmla="*/ 16 w 43"/>
                <a:gd name="T49" fmla="*/ 3 h 16"/>
                <a:gd name="T50" fmla="*/ 15 w 43"/>
                <a:gd name="T51" fmla="*/ 2 h 16"/>
                <a:gd name="T52" fmla="*/ 11 w 43"/>
                <a:gd name="T53" fmla="*/ 2 h 16"/>
                <a:gd name="T54" fmla="*/ 10 w 43"/>
                <a:gd name="T55" fmla="*/ 2 h 16"/>
                <a:gd name="T56" fmla="*/ 10 w 43"/>
                <a:gd name="T57" fmla="*/ 2 h 16"/>
                <a:gd name="T58" fmla="*/ 8 w 43"/>
                <a:gd name="T59" fmla="*/ 1 h 16"/>
                <a:gd name="T60" fmla="*/ 8 w 43"/>
                <a:gd name="T61" fmla="*/ 1 h 16"/>
                <a:gd name="T62" fmla="*/ 6 w 43"/>
                <a:gd name="T63" fmla="*/ 1 h 16"/>
                <a:gd name="T64" fmla="*/ 6 w 43"/>
                <a:gd name="T65" fmla="*/ 1 h 16"/>
                <a:gd name="T66" fmla="*/ 4 w 43"/>
                <a:gd name="T67" fmla="*/ 1 h 16"/>
                <a:gd name="T68" fmla="*/ 4 w 43"/>
                <a:gd name="T69" fmla="*/ 1 h 16"/>
                <a:gd name="T70" fmla="*/ 0 w 43"/>
                <a:gd name="T71" fmla="*/ 0 h 16"/>
                <a:gd name="T72" fmla="*/ 0 w 43"/>
                <a:gd name="T73" fmla="*/ 1 h 16"/>
                <a:gd name="T74" fmla="*/ 0 w 43"/>
                <a:gd name="T75" fmla="*/ 1 h 16"/>
                <a:gd name="T76" fmla="*/ 9 w 43"/>
                <a:gd name="T77" fmla="*/ 6 h 16"/>
                <a:gd name="T78" fmla="*/ 10 w 43"/>
                <a:gd name="T79" fmla="*/ 6 h 16"/>
                <a:gd name="T80" fmla="*/ 10 w 43"/>
                <a:gd name="T81" fmla="*/ 6 h 16"/>
                <a:gd name="T82" fmla="*/ 13 w 43"/>
                <a:gd name="T83" fmla="*/ 6 h 16"/>
                <a:gd name="T84" fmla="*/ 13 w 43"/>
                <a:gd name="T85" fmla="*/ 6 h 16"/>
                <a:gd name="T86" fmla="*/ 15 w 43"/>
                <a:gd name="T87" fmla="*/ 6 h 16"/>
                <a:gd name="T88" fmla="*/ 19 w 43"/>
                <a:gd name="T89" fmla="*/ 11 h 16"/>
                <a:gd name="T90" fmla="*/ 19 w 43"/>
                <a:gd name="T91" fmla="*/ 11 h 16"/>
                <a:gd name="T92" fmla="*/ 20 w 43"/>
                <a:gd name="T93" fmla="*/ 11 h 16"/>
                <a:gd name="T94" fmla="*/ 20 w 43"/>
                <a:gd name="T95" fmla="*/ 12 h 16"/>
                <a:gd name="T96" fmla="*/ 21 w 43"/>
                <a:gd name="T97" fmla="*/ 12 h 16"/>
                <a:gd name="T98" fmla="*/ 21 w 43"/>
                <a:gd name="T99" fmla="*/ 12 h 16"/>
                <a:gd name="T100" fmla="*/ 23 w 43"/>
                <a:gd name="T101" fmla="*/ 12 h 16"/>
                <a:gd name="T102" fmla="*/ 23 w 43"/>
                <a:gd name="T103" fmla="*/ 13 h 16"/>
                <a:gd name="T104" fmla="*/ 23 w 43"/>
                <a:gd name="T105" fmla="*/ 13 h 16"/>
                <a:gd name="T106" fmla="*/ 23 w 43"/>
                <a:gd name="T107" fmla="*/ 13 h 16"/>
                <a:gd name="T108" fmla="*/ 26 w 43"/>
                <a:gd name="T109" fmla="*/ 13 h 16"/>
                <a:gd name="T110" fmla="*/ 26 w 43"/>
                <a:gd name="T111" fmla="*/ 13 h 16"/>
                <a:gd name="T112" fmla="*/ 27 w 43"/>
                <a:gd name="T113" fmla="*/ 13 h 16"/>
                <a:gd name="T114" fmla="*/ 27 w 43"/>
                <a:gd name="T115" fmla="*/ 14 h 16"/>
                <a:gd name="T116" fmla="*/ 28 w 43"/>
                <a:gd name="T117" fmla="*/ 14 h 16"/>
                <a:gd name="T118" fmla="*/ 28 w 43"/>
                <a:gd name="T119" fmla="*/ 14 h 16"/>
                <a:gd name="T120" fmla="*/ 43 w 43"/>
                <a:gd name="T1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" h="16">
                  <a:moveTo>
                    <a:pt x="43" y="16"/>
                  </a:moveTo>
                  <a:cubicBezTo>
                    <a:pt x="43" y="15"/>
                    <a:pt x="43" y="15"/>
                    <a:pt x="43" y="14"/>
                  </a:cubicBezTo>
                  <a:cubicBezTo>
                    <a:pt x="42" y="14"/>
                    <a:pt x="41" y="13"/>
                    <a:pt x="40" y="12"/>
                  </a:cubicBezTo>
                  <a:cubicBezTo>
                    <a:pt x="40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6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2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1"/>
                  </a:cubicBezTo>
                  <a:cubicBezTo>
                    <a:pt x="30" y="11"/>
                    <a:pt x="29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7" y="11"/>
                    <a:pt x="25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1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7" y="8"/>
                    <a:pt x="17" y="7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4"/>
                    <a:pt x="16" y="3"/>
                  </a:cubicBezTo>
                  <a:cubicBezTo>
                    <a:pt x="15" y="3"/>
                    <a:pt x="15" y="3"/>
                    <a:pt x="15" y="2"/>
                  </a:cubicBezTo>
                  <a:cubicBezTo>
                    <a:pt x="14" y="2"/>
                    <a:pt x="13" y="1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1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3"/>
                    <a:pt x="6" y="4"/>
                    <a:pt x="9" y="6"/>
                  </a:cubicBezTo>
                  <a:cubicBezTo>
                    <a:pt x="9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4" y="9"/>
                    <a:pt x="17" y="9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20" y="11"/>
                    <a:pt x="20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5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3" y="15"/>
                    <a:pt x="38" y="15"/>
                    <a:pt x="4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277"/>
            <p:cNvSpPr/>
            <p:nvPr/>
          </p:nvSpPr>
          <p:spPr bwMode="auto">
            <a:xfrm>
              <a:off x="2560638" y="3849688"/>
              <a:ext cx="190500" cy="68263"/>
            </a:xfrm>
            <a:custGeom>
              <a:avLst/>
              <a:gdLst>
                <a:gd name="T0" fmla="*/ 0 w 45"/>
                <a:gd name="T1" fmla="*/ 0 h 16"/>
                <a:gd name="T2" fmla="*/ 0 w 45"/>
                <a:gd name="T3" fmla="*/ 2 h 16"/>
                <a:gd name="T4" fmla="*/ 1 w 45"/>
                <a:gd name="T5" fmla="*/ 2 h 16"/>
                <a:gd name="T6" fmla="*/ 3 w 45"/>
                <a:gd name="T7" fmla="*/ 4 h 16"/>
                <a:gd name="T8" fmla="*/ 4 w 45"/>
                <a:gd name="T9" fmla="*/ 4 h 16"/>
                <a:gd name="T10" fmla="*/ 5 w 45"/>
                <a:gd name="T11" fmla="*/ 6 h 16"/>
                <a:gd name="T12" fmla="*/ 7 w 45"/>
                <a:gd name="T13" fmla="*/ 6 h 16"/>
                <a:gd name="T14" fmla="*/ 7 w 45"/>
                <a:gd name="T15" fmla="*/ 7 h 16"/>
                <a:gd name="T16" fmla="*/ 8 w 45"/>
                <a:gd name="T17" fmla="*/ 7 h 16"/>
                <a:gd name="T18" fmla="*/ 8 w 45"/>
                <a:gd name="T19" fmla="*/ 8 h 16"/>
                <a:gd name="T20" fmla="*/ 11 w 45"/>
                <a:gd name="T21" fmla="*/ 8 h 16"/>
                <a:gd name="T22" fmla="*/ 11 w 45"/>
                <a:gd name="T23" fmla="*/ 9 h 16"/>
                <a:gd name="T24" fmla="*/ 15 w 45"/>
                <a:gd name="T25" fmla="*/ 9 h 16"/>
                <a:gd name="T26" fmla="*/ 15 w 45"/>
                <a:gd name="T27" fmla="*/ 9 h 16"/>
                <a:gd name="T28" fmla="*/ 17 w 45"/>
                <a:gd name="T29" fmla="*/ 11 h 16"/>
                <a:gd name="T30" fmla="*/ 19 w 45"/>
                <a:gd name="T31" fmla="*/ 13 h 16"/>
                <a:gd name="T32" fmla="*/ 19 w 45"/>
                <a:gd name="T33" fmla="*/ 13 h 16"/>
                <a:gd name="T34" fmla="*/ 21 w 45"/>
                <a:gd name="T35" fmla="*/ 13 h 16"/>
                <a:gd name="T36" fmla="*/ 21 w 45"/>
                <a:gd name="T37" fmla="*/ 13 h 16"/>
                <a:gd name="T38" fmla="*/ 22 w 45"/>
                <a:gd name="T39" fmla="*/ 14 h 16"/>
                <a:gd name="T40" fmla="*/ 22 w 45"/>
                <a:gd name="T41" fmla="*/ 14 h 16"/>
                <a:gd name="T42" fmla="*/ 24 w 45"/>
                <a:gd name="T43" fmla="*/ 14 h 16"/>
                <a:gd name="T44" fmla="*/ 45 w 45"/>
                <a:gd name="T45" fmla="*/ 16 h 16"/>
                <a:gd name="T46" fmla="*/ 45 w 45"/>
                <a:gd name="T47" fmla="*/ 15 h 16"/>
                <a:gd name="T48" fmla="*/ 45 w 45"/>
                <a:gd name="T49" fmla="*/ 15 h 16"/>
                <a:gd name="T50" fmla="*/ 41 w 45"/>
                <a:gd name="T51" fmla="*/ 12 h 16"/>
                <a:gd name="T52" fmla="*/ 30 w 45"/>
                <a:gd name="T53" fmla="*/ 11 h 16"/>
                <a:gd name="T54" fmla="*/ 16 w 45"/>
                <a:gd name="T55" fmla="*/ 8 h 16"/>
                <a:gd name="T56" fmla="*/ 14 w 45"/>
                <a:gd name="T57" fmla="*/ 7 h 16"/>
                <a:gd name="T58" fmla="*/ 12 w 45"/>
                <a:gd name="T59" fmla="*/ 5 h 16"/>
                <a:gd name="T60" fmla="*/ 11 w 45"/>
                <a:gd name="T61" fmla="*/ 5 h 16"/>
                <a:gd name="T62" fmla="*/ 11 w 45"/>
                <a:gd name="T63" fmla="*/ 4 h 16"/>
                <a:gd name="T64" fmla="*/ 10 w 45"/>
                <a:gd name="T65" fmla="*/ 4 h 16"/>
                <a:gd name="T66" fmla="*/ 10 w 45"/>
                <a:gd name="T67" fmla="*/ 3 h 16"/>
                <a:gd name="T68" fmla="*/ 7 w 45"/>
                <a:gd name="T69" fmla="*/ 3 h 16"/>
                <a:gd name="T70" fmla="*/ 0 w 45"/>
                <a:gd name="T7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16">
                  <a:moveTo>
                    <a:pt x="0" y="0"/>
                  </a:moveTo>
                  <a:cubicBezTo>
                    <a:pt x="0" y="0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9" y="8"/>
                    <a:pt x="10" y="8"/>
                    <a:pt x="11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2" y="9"/>
                    <a:pt x="14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1"/>
                    <a:pt x="14" y="11"/>
                    <a:pt x="17" y="11"/>
                  </a:cubicBezTo>
                  <a:cubicBezTo>
                    <a:pt x="17" y="12"/>
                    <a:pt x="18" y="12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30" y="16"/>
                    <a:pt x="37" y="16"/>
                    <a:pt x="45" y="16"/>
                  </a:cubicBezTo>
                  <a:cubicBezTo>
                    <a:pt x="45" y="16"/>
                    <a:pt x="45" y="16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3"/>
                    <a:pt x="43" y="12"/>
                    <a:pt x="41" y="12"/>
                  </a:cubicBezTo>
                  <a:cubicBezTo>
                    <a:pt x="40" y="13"/>
                    <a:pt x="32" y="11"/>
                    <a:pt x="30" y="11"/>
                  </a:cubicBezTo>
                  <a:cubicBezTo>
                    <a:pt x="24" y="11"/>
                    <a:pt x="20" y="10"/>
                    <a:pt x="16" y="8"/>
                  </a:cubicBezTo>
                  <a:cubicBezTo>
                    <a:pt x="15" y="8"/>
                    <a:pt x="15" y="7"/>
                    <a:pt x="14" y="7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3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278"/>
            <p:cNvSpPr/>
            <p:nvPr/>
          </p:nvSpPr>
          <p:spPr bwMode="auto">
            <a:xfrm>
              <a:off x="3009900" y="3871913"/>
              <a:ext cx="141288" cy="38100"/>
            </a:xfrm>
            <a:custGeom>
              <a:avLst/>
              <a:gdLst>
                <a:gd name="T0" fmla="*/ 33 w 33"/>
                <a:gd name="T1" fmla="*/ 0 h 9"/>
                <a:gd name="T2" fmla="*/ 30 w 33"/>
                <a:gd name="T3" fmla="*/ 1 h 9"/>
                <a:gd name="T4" fmla="*/ 30 w 33"/>
                <a:gd name="T5" fmla="*/ 1 h 9"/>
                <a:gd name="T6" fmla="*/ 29 w 33"/>
                <a:gd name="T7" fmla="*/ 1 h 9"/>
                <a:gd name="T8" fmla="*/ 29 w 33"/>
                <a:gd name="T9" fmla="*/ 1 h 9"/>
                <a:gd name="T10" fmla="*/ 17 w 33"/>
                <a:gd name="T11" fmla="*/ 1 h 9"/>
                <a:gd name="T12" fmla="*/ 17 w 33"/>
                <a:gd name="T13" fmla="*/ 2 h 9"/>
                <a:gd name="T14" fmla="*/ 16 w 33"/>
                <a:gd name="T15" fmla="*/ 2 h 9"/>
                <a:gd name="T16" fmla="*/ 15 w 33"/>
                <a:gd name="T17" fmla="*/ 3 h 9"/>
                <a:gd name="T18" fmla="*/ 14 w 33"/>
                <a:gd name="T19" fmla="*/ 4 h 9"/>
                <a:gd name="T20" fmla="*/ 13 w 33"/>
                <a:gd name="T21" fmla="*/ 5 h 9"/>
                <a:gd name="T22" fmla="*/ 11 w 33"/>
                <a:gd name="T23" fmla="*/ 5 h 9"/>
                <a:gd name="T24" fmla="*/ 11 w 33"/>
                <a:gd name="T25" fmla="*/ 5 h 9"/>
                <a:gd name="T26" fmla="*/ 8 w 33"/>
                <a:gd name="T27" fmla="*/ 5 h 9"/>
                <a:gd name="T28" fmla="*/ 8 w 33"/>
                <a:gd name="T29" fmla="*/ 5 h 9"/>
                <a:gd name="T30" fmla="*/ 6 w 33"/>
                <a:gd name="T31" fmla="*/ 5 h 9"/>
                <a:gd name="T32" fmla="*/ 6 w 33"/>
                <a:gd name="T33" fmla="*/ 5 h 9"/>
                <a:gd name="T34" fmla="*/ 1 w 33"/>
                <a:gd name="T35" fmla="*/ 5 h 9"/>
                <a:gd name="T36" fmla="*/ 0 w 33"/>
                <a:gd name="T37" fmla="*/ 5 h 9"/>
                <a:gd name="T38" fmla="*/ 1 w 33"/>
                <a:gd name="T39" fmla="*/ 7 h 9"/>
                <a:gd name="T40" fmla="*/ 1 w 33"/>
                <a:gd name="T41" fmla="*/ 7 h 9"/>
                <a:gd name="T42" fmla="*/ 10 w 33"/>
                <a:gd name="T43" fmla="*/ 8 h 9"/>
                <a:gd name="T44" fmla="*/ 10 w 33"/>
                <a:gd name="T45" fmla="*/ 8 h 9"/>
                <a:gd name="T46" fmla="*/ 11 w 33"/>
                <a:gd name="T47" fmla="*/ 8 h 9"/>
                <a:gd name="T48" fmla="*/ 11 w 33"/>
                <a:gd name="T49" fmla="*/ 7 h 9"/>
                <a:gd name="T50" fmla="*/ 13 w 33"/>
                <a:gd name="T51" fmla="*/ 8 h 9"/>
                <a:gd name="T52" fmla="*/ 13 w 33"/>
                <a:gd name="T53" fmla="*/ 7 h 9"/>
                <a:gd name="T54" fmla="*/ 15 w 33"/>
                <a:gd name="T55" fmla="*/ 7 h 9"/>
                <a:gd name="T56" fmla="*/ 16 w 33"/>
                <a:gd name="T57" fmla="*/ 6 h 9"/>
                <a:gd name="T58" fmla="*/ 18 w 33"/>
                <a:gd name="T59" fmla="*/ 4 h 9"/>
                <a:gd name="T60" fmla="*/ 22 w 33"/>
                <a:gd name="T61" fmla="*/ 5 h 9"/>
                <a:gd name="T62" fmla="*/ 22 w 33"/>
                <a:gd name="T63" fmla="*/ 5 h 9"/>
                <a:gd name="T64" fmla="*/ 25 w 33"/>
                <a:gd name="T65" fmla="*/ 5 h 9"/>
                <a:gd name="T66" fmla="*/ 25 w 33"/>
                <a:gd name="T67" fmla="*/ 4 h 9"/>
                <a:gd name="T68" fmla="*/ 27 w 33"/>
                <a:gd name="T69" fmla="*/ 4 h 9"/>
                <a:gd name="T70" fmla="*/ 27 w 33"/>
                <a:gd name="T71" fmla="*/ 4 h 9"/>
                <a:gd name="T72" fmla="*/ 30 w 33"/>
                <a:gd name="T73" fmla="*/ 3 h 9"/>
                <a:gd name="T74" fmla="*/ 30 w 33"/>
                <a:gd name="T75" fmla="*/ 3 h 9"/>
                <a:gd name="T76" fmla="*/ 31 w 33"/>
                <a:gd name="T77" fmla="*/ 3 h 9"/>
                <a:gd name="T78" fmla="*/ 31 w 33"/>
                <a:gd name="T79" fmla="*/ 2 h 9"/>
                <a:gd name="T80" fmla="*/ 33 w 33"/>
                <a:gd name="T8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9">
                  <a:moveTo>
                    <a:pt x="33" y="0"/>
                  </a:moveTo>
                  <a:cubicBezTo>
                    <a:pt x="32" y="0"/>
                    <a:pt x="31" y="0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"/>
                    <a:pt x="21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4" y="4"/>
                    <a:pt x="13" y="4"/>
                    <a:pt x="13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4" y="5"/>
                    <a:pt x="3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8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2" y="7"/>
                    <a:pt x="12" y="7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5" y="7"/>
                  </a:cubicBezTo>
                  <a:cubicBezTo>
                    <a:pt x="15" y="7"/>
                    <a:pt x="16" y="6"/>
                    <a:pt x="16" y="6"/>
                  </a:cubicBezTo>
                  <a:cubicBezTo>
                    <a:pt x="17" y="4"/>
                    <a:pt x="15" y="4"/>
                    <a:pt x="18" y="4"/>
                  </a:cubicBezTo>
                  <a:cubicBezTo>
                    <a:pt x="18" y="5"/>
                    <a:pt x="21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5"/>
                    <a:pt x="25" y="5"/>
                  </a:cubicBezTo>
                  <a:cubicBezTo>
                    <a:pt x="25" y="5"/>
                    <a:pt x="25" y="4"/>
                    <a:pt x="25" y="4"/>
                  </a:cubicBezTo>
                  <a:cubicBezTo>
                    <a:pt x="26" y="4"/>
                    <a:pt x="26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8" y="4"/>
                    <a:pt x="29" y="4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1" y="3"/>
                    <a:pt x="31" y="3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2" y="1"/>
                    <a:pt x="33" y="2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279"/>
            <p:cNvSpPr/>
            <p:nvPr/>
          </p:nvSpPr>
          <p:spPr bwMode="auto">
            <a:xfrm>
              <a:off x="2725738" y="3879851"/>
              <a:ext cx="242888" cy="469900"/>
            </a:xfrm>
            <a:custGeom>
              <a:avLst/>
              <a:gdLst>
                <a:gd name="T0" fmla="*/ 17 w 57"/>
                <a:gd name="T1" fmla="*/ 3 h 110"/>
                <a:gd name="T2" fmla="*/ 16 w 57"/>
                <a:gd name="T3" fmla="*/ 18 h 110"/>
                <a:gd name="T4" fmla="*/ 14 w 57"/>
                <a:gd name="T5" fmla="*/ 21 h 110"/>
                <a:gd name="T6" fmla="*/ 10 w 57"/>
                <a:gd name="T7" fmla="*/ 26 h 110"/>
                <a:gd name="T8" fmla="*/ 6 w 57"/>
                <a:gd name="T9" fmla="*/ 29 h 110"/>
                <a:gd name="T10" fmla="*/ 4 w 57"/>
                <a:gd name="T11" fmla="*/ 32 h 110"/>
                <a:gd name="T12" fmla="*/ 5 w 57"/>
                <a:gd name="T13" fmla="*/ 42 h 110"/>
                <a:gd name="T14" fmla="*/ 9 w 57"/>
                <a:gd name="T15" fmla="*/ 43 h 110"/>
                <a:gd name="T16" fmla="*/ 12 w 57"/>
                <a:gd name="T17" fmla="*/ 44 h 110"/>
                <a:gd name="T18" fmla="*/ 17 w 57"/>
                <a:gd name="T19" fmla="*/ 44 h 110"/>
                <a:gd name="T20" fmla="*/ 22 w 57"/>
                <a:gd name="T21" fmla="*/ 46 h 110"/>
                <a:gd name="T22" fmla="*/ 25 w 57"/>
                <a:gd name="T23" fmla="*/ 46 h 110"/>
                <a:gd name="T24" fmla="*/ 28 w 57"/>
                <a:gd name="T25" fmla="*/ 47 h 110"/>
                <a:gd name="T26" fmla="*/ 34 w 57"/>
                <a:gd name="T27" fmla="*/ 51 h 110"/>
                <a:gd name="T28" fmla="*/ 37 w 57"/>
                <a:gd name="T29" fmla="*/ 55 h 110"/>
                <a:gd name="T30" fmla="*/ 38 w 57"/>
                <a:gd name="T31" fmla="*/ 59 h 110"/>
                <a:gd name="T32" fmla="*/ 36 w 57"/>
                <a:gd name="T33" fmla="*/ 70 h 110"/>
                <a:gd name="T34" fmla="*/ 33 w 57"/>
                <a:gd name="T35" fmla="*/ 73 h 110"/>
                <a:gd name="T36" fmla="*/ 32 w 57"/>
                <a:gd name="T37" fmla="*/ 75 h 110"/>
                <a:gd name="T38" fmla="*/ 32 w 57"/>
                <a:gd name="T39" fmla="*/ 80 h 110"/>
                <a:gd name="T40" fmla="*/ 35 w 57"/>
                <a:gd name="T41" fmla="*/ 83 h 110"/>
                <a:gd name="T42" fmla="*/ 43 w 57"/>
                <a:gd name="T43" fmla="*/ 88 h 110"/>
                <a:gd name="T44" fmla="*/ 48 w 57"/>
                <a:gd name="T45" fmla="*/ 91 h 110"/>
                <a:gd name="T46" fmla="*/ 51 w 57"/>
                <a:gd name="T47" fmla="*/ 96 h 110"/>
                <a:gd name="T48" fmla="*/ 52 w 57"/>
                <a:gd name="T49" fmla="*/ 100 h 110"/>
                <a:gd name="T50" fmla="*/ 53 w 57"/>
                <a:gd name="T51" fmla="*/ 102 h 110"/>
                <a:gd name="T52" fmla="*/ 54 w 57"/>
                <a:gd name="T53" fmla="*/ 105 h 110"/>
                <a:gd name="T54" fmla="*/ 57 w 57"/>
                <a:gd name="T55" fmla="*/ 105 h 110"/>
                <a:gd name="T56" fmla="*/ 57 w 57"/>
                <a:gd name="T57" fmla="*/ 103 h 110"/>
                <a:gd name="T58" fmla="*/ 55 w 57"/>
                <a:gd name="T59" fmla="*/ 95 h 110"/>
                <a:gd name="T60" fmla="*/ 54 w 57"/>
                <a:gd name="T61" fmla="*/ 92 h 110"/>
                <a:gd name="T62" fmla="*/ 51 w 57"/>
                <a:gd name="T63" fmla="*/ 88 h 110"/>
                <a:gd name="T64" fmla="*/ 47 w 57"/>
                <a:gd name="T65" fmla="*/ 85 h 110"/>
                <a:gd name="T66" fmla="*/ 45 w 57"/>
                <a:gd name="T67" fmla="*/ 84 h 110"/>
                <a:gd name="T68" fmla="*/ 39 w 57"/>
                <a:gd name="T69" fmla="*/ 79 h 110"/>
                <a:gd name="T70" fmla="*/ 41 w 57"/>
                <a:gd name="T71" fmla="*/ 70 h 110"/>
                <a:gd name="T72" fmla="*/ 47 w 57"/>
                <a:gd name="T73" fmla="*/ 60 h 110"/>
                <a:gd name="T74" fmla="*/ 44 w 57"/>
                <a:gd name="T75" fmla="*/ 49 h 110"/>
                <a:gd name="T76" fmla="*/ 40 w 57"/>
                <a:gd name="T77" fmla="*/ 46 h 110"/>
                <a:gd name="T78" fmla="*/ 37 w 57"/>
                <a:gd name="T79" fmla="*/ 45 h 110"/>
                <a:gd name="T80" fmla="*/ 31 w 57"/>
                <a:gd name="T81" fmla="*/ 43 h 110"/>
                <a:gd name="T82" fmla="*/ 27 w 57"/>
                <a:gd name="T83" fmla="*/ 42 h 110"/>
                <a:gd name="T84" fmla="*/ 11 w 57"/>
                <a:gd name="T85" fmla="*/ 32 h 110"/>
                <a:gd name="T86" fmla="*/ 14 w 57"/>
                <a:gd name="T87" fmla="*/ 28 h 110"/>
                <a:gd name="T88" fmla="*/ 16 w 57"/>
                <a:gd name="T89" fmla="*/ 25 h 110"/>
                <a:gd name="T90" fmla="*/ 22 w 57"/>
                <a:gd name="T91" fmla="*/ 21 h 110"/>
                <a:gd name="T92" fmla="*/ 27 w 57"/>
                <a:gd name="T93" fmla="*/ 10 h 110"/>
                <a:gd name="T94" fmla="*/ 26 w 57"/>
                <a:gd name="T95" fmla="*/ 5 h 110"/>
                <a:gd name="T96" fmla="*/ 23 w 57"/>
                <a:gd name="T97" fmla="*/ 2 h 110"/>
                <a:gd name="T98" fmla="*/ 18 w 57"/>
                <a:gd name="T9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" h="110">
                  <a:moveTo>
                    <a:pt x="18" y="0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9" y="5"/>
                    <a:pt x="19" y="14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7"/>
                    <a:pt x="17" y="18"/>
                  </a:cubicBezTo>
                  <a:cubicBezTo>
                    <a:pt x="17" y="18"/>
                    <a:pt x="16" y="18"/>
                    <a:pt x="16" y="18"/>
                  </a:cubicBezTo>
                  <a:cubicBezTo>
                    <a:pt x="16" y="18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5" y="20"/>
                    <a:pt x="15" y="20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2" y="24"/>
                    <a:pt x="11" y="25"/>
                    <a:pt x="10" y="26"/>
                  </a:cubicBezTo>
                  <a:cubicBezTo>
                    <a:pt x="9" y="27"/>
                    <a:pt x="8" y="28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6" y="29"/>
                    <a:pt x="6" y="29"/>
                  </a:cubicBezTo>
                  <a:cubicBezTo>
                    <a:pt x="6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2"/>
                  </a:cubicBezTo>
                  <a:cubicBezTo>
                    <a:pt x="3" y="32"/>
                    <a:pt x="0" y="37"/>
                    <a:pt x="1" y="39"/>
                  </a:cubicBezTo>
                  <a:cubicBezTo>
                    <a:pt x="2" y="40"/>
                    <a:pt x="3" y="41"/>
                    <a:pt x="4" y="41"/>
                  </a:cubicBezTo>
                  <a:cubicBezTo>
                    <a:pt x="4" y="41"/>
                    <a:pt x="5" y="41"/>
                    <a:pt x="5" y="41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2"/>
                    <a:pt x="7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2" y="43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3" y="44"/>
                    <a:pt x="14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0" y="45"/>
                    <a:pt x="21" y="45"/>
                    <a:pt x="22" y="45"/>
                  </a:cubicBezTo>
                  <a:cubicBezTo>
                    <a:pt x="22" y="45"/>
                    <a:pt x="22" y="45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4" y="46"/>
                    <a:pt x="24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6"/>
                    <a:pt x="26" y="46"/>
                    <a:pt x="27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9" y="47"/>
                    <a:pt x="29" y="47"/>
                  </a:cubicBezTo>
                  <a:cubicBezTo>
                    <a:pt x="29" y="48"/>
                    <a:pt x="29" y="48"/>
                    <a:pt x="30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4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2"/>
                    <a:pt x="36" y="53"/>
                  </a:cubicBezTo>
                  <a:cubicBezTo>
                    <a:pt x="36" y="53"/>
                    <a:pt x="37" y="53"/>
                    <a:pt x="37" y="53"/>
                  </a:cubicBezTo>
                  <a:cubicBezTo>
                    <a:pt x="37" y="54"/>
                    <a:pt x="37" y="54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8" y="56"/>
                    <a:pt x="38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8" y="58"/>
                    <a:pt x="38" y="59"/>
                  </a:cubicBezTo>
                  <a:cubicBezTo>
                    <a:pt x="38" y="59"/>
                    <a:pt x="38" y="59"/>
                    <a:pt x="39" y="59"/>
                  </a:cubicBezTo>
                  <a:cubicBezTo>
                    <a:pt x="39" y="60"/>
                    <a:pt x="38" y="66"/>
                    <a:pt x="37" y="67"/>
                  </a:cubicBezTo>
                  <a:cubicBezTo>
                    <a:pt x="37" y="67"/>
                    <a:pt x="37" y="67"/>
                    <a:pt x="36" y="67"/>
                  </a:cubicBezTo>
                  <a:cubicBezTo>
                    <a:pt x="36" y="68"/>
                    <a:pt x="36" y="69"/>
                    <a:pt x="36" y="70"/>
                  </a:cubicBezTo>
                  <a:cubicBezTo>
                    <a:pt x="35" y="70"/>
                    <a:pt x="35" y="70"/>
                    <a:pt x="34" y="71"/>
                  </a:cubicBezTo>
                  <a:cubicBezTo>
                    <a:pt x="34" y="71"/>
                    <a:pt x="34" y="71"/>
                    <a:pt x="34" y="72"/>
                  </a:cubicBezTo>
                  <a:cubicBezTo>
                    <a:pt x="34" y="72"/>
                    <a:pt x="33" y="72"/>
                    <a:pt x="33" y="72"/>
                  </a:cubicBezTo>
                  <a:cubicBezTo>
                    <a:pt x="33" y="72"/>
                    <a:pt x="33" y="73"/>
                    <a:pt x="3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3" y="74"/>
                    <a:pt x="33" y="74"/>
                    <a:pt x="32" y="74"/>
                  </a:cubicBezTo>
                  <a:cubicBezTo>
                    <a:pt x="32" y="74"/>
                    <a:pt x="32" y="75"/>
                    <a:pt x="32" y="75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2" y="76"/>
                    <a:pt x="31" y="76"/>
                    <a:pt x="31" y="77"/>
                  </a:cubicBezTo>
                  <a:cubicBezTo>
                    <a:pt x="31" y="78"/>
                    <a:pt x="31" y="79"/>
                    <a:pt x="32" y="80"/>
                  </a:cubicBezTo>
                  <a:cubicBezTo>
                    <a:pt x="32" y="80"/>
                    <a:pt x="32" y="80"/>
                    <a:pt x="33" y="81"/>
                  </a:cubicBezTo>
                  <a:cubicBezTo>
                    <a:pt x="33" y="81"/>
                    <a:pt x="33" y="81"/>
                    <a:pt x="33" y="82"/>
                  </a:cubicBezTo>
                  <a:cubicBezTo>
                    <a:pt x="34" y="82"/>
                    <a:pt x="34" y="82"/>
                    <a:pt x="35" y="82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7" y="84"/>
                    <a:pt x="38" y="84"/>
                    <a:pt x="39" y="84"/>
                  </a:cubicBezTo>
                  <a:cubicBezTo>
                    <a:pt x="39" y="85"/>
                    <a:pt x="40" y="85"/>
                    <a:pt x="40" y="86"/>
                  </a:cubicBezTo>
                  <a:cubicBezTo>
                    <a:pt x="41" y="86"/>
                    <a:pt x="41" y="86"/>
                    <a:pt x="42" y="86"/>
                  </a:cubicBezTo>
                  <a:cubicBezTo>
                    <a:pt x="43" y="87"/>
                    <a:pt x="43" y="87"/>
                    <a:pt x="43" y="88"/>
                  </a:cubicBezTo>
                  <a:cubicBezTo>
                    <a:pt x="43" y="88"/>
                    <a:pt x="44" y="88"/>
                    <a:pt x="44" y="88"/>
                  </a:cubicBezTo>
                  <a:cubicBezTo>
                    <a:pt x="44" y="88"/>
                    <a:pt x="45" y="89"/>
                    <a:pt x="45" y="89"/>
                  </a:cubicBezTo>
                  <a:cubicBezTo>
                    <a:pt x="45" y="89"/>
                    <a:pt x="45" y="89"/>
                    <a:pt x="46" y="89"/>
                  </a:cubicBezTo>
                  <a:cubicBezTo>
                    <a:pt x="46" y="90"/>
                    <a:pt x="47" y="91"/>
                    <a:pt x="48" y="91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9" y="92"/>
                    <a:pt x="49" y="93"/>
                    <a:pt x="49" y="93"/>
                  </a:cubicBezTo>
                  <a:cubicBezTo>
                    <a:pt x="49" y="94"/>
                    <a:pt x="50" y="94"/>
                    <a:pt x="51" y="95"/>
                  </a:cubicBezTo>
                  <a:cubicBezTo>
                    <a:pt x="51" y="95"/>
                    <a:pt x="51" y="95"/>
                    <a:pt x="51" y="96"/>
                  </a:cubicBezTo>
                  <a:cubicBezTo>
                    <a:pt x="51" y="96"/>
                    <a:pt x="51" y="96"/>
                    <a:pt x="51" y="96"/>
                  </a:cubicBezTo>
                  <a:cubicBezTo>
                    <a:pt x="52" y="97"/>
                    <a:pt x="51" y="98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99"/>
                    <a:pt x="52" y="99"/>
                    <a:pt x="52" y="100"/>
                  </a:cubicBezTo>
                  <a:cubicBezTo>
                    <a:pt x="52" y="100"/>
                    <a:pt x="52" y="100"/>
                    <a:pt x="53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1"/>
                    <a:pt x="53" y="101"/>
                    <a:pt x="53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4" y="102"/>
                    <a:pt x="54" y="102"/>
                    <a:pt x="54" y="103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4" y="103"/>
                    <a:pt x="54" y="104"/>
                    <a:pt x="54" y="105"/>
                  </a:cubicBezTo>
                  <a:cubicBezTo>
                    <a:pt x="54" y="105"/>
                    <a:pt x="55" y="105"/>
                    <a:pt x="55" y="105"/>
                  </a:cubicBezTo>
                  <a:cubicBezTo>
                    <a:pt x="55" y="106"/>
                    <a:pt x="55" y="108"/>
                    <a:pt x="55" y="110"/>
                  </a:cubicBezTo>
                  <a:cubicBezTo>
                    <a:pt x="56" y="110"/>
                    <a:pt x="56" y="110"/>
                    <a:pt x="57" y="110"/>
                  </a:cubicBezTo>
                  <a:cubicBezTo>
                    <a:pt x="57" y="108"/>
                    <a:pt x="57" y="107"/>
                    <a:pt x="57" y="105"/>
                  </a:cubicBezTo>
                  <a:cubicBezTo>
                    <a:pt x="57" y="105"/>
                    <a:pt x="57" y="105"/>
                    <a:pt x="57" y="104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57" y="104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1"/>
                    <a:pt x="56" y="98"/>
                    <a:pt x="5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6" y="96"/>
                    <a:pt x="56" y="95"/>
                    <a:pt x="56" y="95"/>
                  </a:cubicBezTo>
                  <a:cubicBezTo>
                    <a:pt x="56" y="95"/>
                    <a:pt x="56" y="95"/>
                    <a:pt x="55" y="95"/>
                  </a:cubicBezTo>
                  <a:cubicBezTo>
                    <a:pt x="55" y="95"/>
                    <a:pt x="55" y="94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3"/>
                    <a:pt x="55" y="92"/>
                    <a:pt x="55" y="92"/>
                  </a:cubicBezTo>
                  <a:cubicBezTo>
                    <a:pt x="55" y="92"/>
                    <a:pt x="54" y="92"/>
                    <a:pt x="54" y="92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90"/>
                    <a:pt x="54" y="90"/>
                    <a:pt x="53" y="90"/>
                  </a:cubicBezTo>
                  <a:cubicBezTo>
                    <a:pt x="53" y="90"/>
                    <a:pt x="53" y="90"/>
                    <a:pt x="53" y="89"/>
                  </a:cubicBezTo>
                  <a:cubicBezTo>
                    <a:pt x="53" y="89"/>
                    <a:pt x="52" y="88"/>
                    <a:pt x="51" y="88"/>
                  </a:cubicBezTo>
                  <a:cubicBezTo>
                    <a:pt x="51" y="87"/>
                    <a:pt x="51" y="87"/>
                    <a:pt x="50" y="86"/>
                  </a:cubicBezTo>
                  <a:cubicBezTo>
                    <a:pt x="49" y="86"/>
                    <a:pt x="49" y="86"/>
                    <a:pt x="48" y="86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5"/>
                    <a:pt x="48" y="85"/>
                    <a:pt x="47" y="85"/>
                  </a:cubicBezTo>
                  <a:cubicBezTo>
                    <a:pt x="47" y="85"/>
                    <a:pt x="47" y="85"/>
                    <a:pt x="47" y="84"/>
                  </a:cubicBezTo>
                  <a:cubicBezTo>
                    <a:pt x="47" y="84"/>
                    <a:pt x="46" y="84"/>
                    <a:pt x="46" y="84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46" y="84"/>
                    <a:pt x="45" y="84"/>
                    <a:pt x="45" y="84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3" y="83"/>
                    <a:pt x="43" y="83"/>
                    <a:pt x="43" y="82"/>
                  </a:cubicBezTo>
                  <a:cubicBezTo>
                    <a:pt x="42" y="81"/>
                    <a:pt x="41" y="80"/>
                    <a:pt x="39" y="79"/>
                  </a:cubicBezTo>
                  <a:cubicBezTo>
                    <a:pt x="39" y="78"/>
                    <a:pt x="37" y="75"/>
                    <a:pt x="39" y="73"/>
                  </a:cubicBezTo>
                  <a:cubicBezTo>
                    <a:pt x="39" y="72"/>
                    <a:pt x="39" y="72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1" y="70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8"/>
                  </a:cubicBezTo>
                  <a:cubicBezTo>
                    <a:pt x="43" y="67"/>
                    <a:pt x="45" y="66"/>
                    <a:pt x="46" y="64"/>
                  </a:cubicBezTo>
                  <a:cubicBezTo>
                    <a:pt x="46" y="63"/>
                    <a:pt x="47" y="62"/>
                    <a:pt x="47" y="60"/>
                  </a:cubicBezTo>
                  <a:cubicBezTo>
                    <a:pt x="48" y="59"/>
                    <a:pt x="47" y="53"/>
                    <a:pt x="46" y="52"/>
                  </a:cubicBezTo>
                  <a:cubicBezTo>
                    <a:pt x="46" y="52"/>
                    <a:pt x="45" y="52"/>
                    <a:pt x="45" y="51"/>
                  </a:cubicBezTo>
                  <a:cubicBezTo>
                    <a:pt x="45" y="51"/>
                    <a:pt x="45" y="50"/>
                    <a:pt x="45" y="50"/>
                  </a:cubicBezTo>
                  <a:cubicBezTo>
                    <a:pt x="45" y="50"/>
                    <a:pt x="44" y="49"/>
                    <a:pt x="44" y="49"/>
                  </a:cubicBezTo>
                  <a:cubicBezTo>
                    <a:pt x="43" y="49"/>
                    <a:pt x="43" y="48"/>
                    <a:pt x="42" y="47"/>
                  </a:cubicBezTo>
                  <a:cubicBezTo>
                    <a:pt x="42" y="47"/>
                    <a:pt x="42" y="47"/>
                    <a:pt x="41" y="47"/>
                  </a:cubicBezTo>
                  <a:cubicBezTo>
                    <a:pt x="41" y="47"/>
                    <a:pt x="41" y="47"/>
                    <a:pt x="41" y="46"/>
                  </a:cubicBezTo>
                  <a:cubicBezTo>
                    <a:pt x="41" y="46"/>
                    <a:pt x="41" y="46"/>
                    <a:pt x="4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9" y="46"/>
                    <a:pt x="39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5"/>
                    <a:pt x="37" y="45"/>
                    <a:pt x="37" y="44"/>
                  </a:cubicBezTo>
                  <a:cubicBezTo>
                    <a:pt x="36" y="44"/>
                    <a:pt x="35" y="44"/>
                    <a:pt x="34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3" y="43"/>
                    <a:pt x="32" y="43"/>
                    <a:pt x="31" y="43"/>
                  </a:cubicBezTo>
                  <a:cubicBezTo>
                    <a:pt x="31" y="43"/>
                    <a:pt x="31" y="42"/>
                    <a:pt x="31" y="42"/>
                  </a:cubicBezTo>
                  <a:cubicBezTo>
                    <a:pt x="31" y="42"/>
                    <a:pt x="31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8" y="42"/>
                    <a:pt x="27" y="42"/>
                  </a:cubicBezTo>
                  <a:cubicBezTo>
                    <a:pt x="27" y="42"/>
                    <a:pt x="27" y="42"/>
                    <a:pt x="27" y="41"/>
                  </a:cubicBezTo>
                  <a:cubicBezTo>
                    <a:pt x="26" y="41"/>
                    <a:pt x="25" y="41"/>
                    <a:pt x="24" y="41"/>
                  </a:cubicBezTo>
                  <a:cubicBezTo>
                    <a:pt x="20" y="40"/>
                    <a:pt x="12" y="40"/>
                    <a:pt x="11" y="37"/>
                  </a:cubicBezTo>
                  <a:cubicBezTo>
                    <a:pt x="10" y="36"/>
                    <a:pt x="10" y="34"/>
                    <a:pt x="11" y="32"/>
                  </a:cubicBezTo>
                  <a:cubicBezTo>
                    <a:pt x="12" y="32"/>
                    <a:pt x="11" y="30"/>
                    <a:pt x="12" y="29"/>
                  </a:cubicBezTo>
                  <a:cubicBezTo>
                    <a:pt x="12" y="29"/>
                    <a:pt x="13" y="29"/>
                    <a:pt x="13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4" y="28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7" y="25"/>
                    <a:pt x="17" y="25"/>
                  </a:cubicBezTo>
                  <a:cubicBezTo>
                    <a:pt x="18" y="24"/>
                    <a:pt x="19" y="23"/>
                    <a:pt x="19" y="22"/>
                  </a:cubicBezTo>
                  <a:cubicBezTo>
                    <a:pt x="20" y="22"/>
                    <a:pt x="21" y="22"/>
                    <a:pt x="22" y="21"/>
                  </a:cubicBezTo>
                  <a:cubicBezTo>
                    <a:pt x="22" y="21"/>
                    <a:pt x="22" y="21"/>
                    <a:pt x="22" y="20"/>
                  </a:cubicBezTo>
                  <a:cubicBezTo>
                    <a:pt x="22" y="20"/>
                    <a:pt x="23" y="20"/>
                    <a:pt x="23" y="20"/>
                  </a:cubicBezTo>
                  <a:cubicBezTo>
                    <a:pt x="24" y="19"/>
                    <a:pt x="26" y="17"/>
                    <a:pt x="27" y="16"/>
                  </a:cubicBezTo>
                  <a:cubicBezTo>
                    <a:pt x="27" y="14"/>
                    <a:pt x="27" y="12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6" y="8"/>
                    <a:pt x="26" y="6"/>
                    <a:pt x="26" y="5"/>
                  </a:cubicBezTo>
                  <a:cubicBezTo>
                    <a:pt x="26" y="5"/>
                    <a:pt x="25" y="5"/>
                    <a:pt x="25" y="5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4" y="3"/>
                    <a:pt x="24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9" y="1"/>
                    <a:pt x="20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280"/>
            <p:cNvSpPr/>
            <p:nvPr/>
          </p:nvSpPr>
          <p:spPr bwMode="auto">
            <a:xfrm>
              <a:off x="2586038" y="3887788"/>
              <a:ext cx="169863" cy="55563"/>
            </a:xfrm>
            <a:custGeom>
              <a:avLst/>
              <a:gdLst>
                <a:gd name="T0" fmla="*/ 0 w 40"/>
                <a:gd name="T1" fmla="*/ 0 h 13"/>
                <a:gd name="T2" fmla="*/ 0 w 40"/>
                <a:gd name="T3" fmla="*/ 1 h 13"/>
                <a:gd name="T4" fmla="*/ 3 w 40"/>
                <a:gd name="T5" fmla="*/ 3 h 13"/>
                <a:gd name="T6" fmla="*/ 4 w 40"/>
                <a:gd name="T7" fmla="*/ 4 h 13"/>
                <a:gd name="T8" fmla="*/ 4 w 40"/>
                <a:gd name="T9" fmla="*/ 4 h 13"/>
                <a:gd name="T10" fmla="*/ 5 w 40"/>
                <a:gd name="T11" fmla="*/ 5 h 13"/>
                <a:gd name="T12" fmla="*/ 6 w 40"/>
                <a:gd name="T13" fmla="*/ 5 h 13"/>
                <a:gd name="T14" fmla="*/ 7 w 40"/>
                <a:gd name="T15" fmla="*/ 6 h 13"/>
                <a:gd name="T16" fmla="*/ 8 w 40"/>
                <a:gd name="T17" fmla="*/ 6 h 13"/>
                <a:gd name="T18" fmla="*/ 8 w 40"/>
                <a:gd name="T19" fmla="*/ 7 h 13"/>
                <a:gd name="T20" fmla="*/ 9 w 40"/>
                <a:gd name="T21" fmla="*/ 7 h 13"/>
                <a:gd name="T22" fmla="*/ 9 w 40"/>
                <a:gd name="T23" fmla="*/ 7 h 13"/>
                <a:gd name="T24" fmla="*/ 13 w 40"/>
                <a:gd name="T25" fmla="*/ 8 h 13"/>
                <a:gd name="T26" fmla="*/ 13 w 40"/>
                <a:gd name="T27" fmla="*/ 8 h 13"/>
                <a:gd name="T28" fmla="*/ 15 w 40"/>
                <a:gd name="T29" fmla="*/ 8 h 13"/>
                <a:gd name="T30" fmla="*/ 15 w 40"/>
                <a:gd name="T31" fmla="*/ 8 h 13"/>
                <a:gd name="T32" fmla="*/ 16 w 40"/>
                <a:gd name="T33" fmla="*/ 8 h 13"/>
                <a:gd name="T34" fmla="*/ 17 w 40"/>
                <a:gd name="T35" fmla="*/ 10 h 13"/>
                <a:gd name="T36" fmla="*/ 20 w 40"/>
                <a:gd name="T37" fmla="*/ 10 h 13"/>
                <a:gd name="T38" fmla="*/ 20 w 40"/>
                <a:gd name="T39" fmla="*/ 11 h 13"/>
                <a:gd name="T40" fmla="*/ 22 w 40"/>
                <a:gd name="T41" fmla="*/ 11 h 13"/>
                <a:gd name="T42" fmla="*/ 22 w 40"/>
                <a:gd name="T43" fmla="*/ 11 h 13"/>
                <a:gd name="T44" fmla="*/ 28 w 40"/>
                <a:gd name="T45" fmla="*/ 12 h 13"/>
                <a:gd name="T46" fmla="*/ 28 w 40"/>
                <a:gd name="T47" fmla="*/ 12 h 13"/>
                <a:gd name="T48" fmla="*/ 29 w 40"/>
                <a:gd name="T49" fmla="*/ 12 h 13"/>
                <a:gd name="T50" fmla="*/ 29 w 40"/>
                <a:gd name="T51" fmla="*/ 12 h 13"/>
                <a:gd name="T52" fmla="*/ 32 w 40"/>
                <a:gd name="T53" fmla="*/ 12 h 13"/>
                <a:gd name="T54" fmla="*/ 32 w 40"/>
                <a:gd name="T55" fmla="*/ 13 h 13"/>
                <a:gd name="T56" fmla="*/ 33 w 40"/>
                <a:gd name="T57" fmla="*/ 12 h 13"/>
                <a:gd name="T58" fmla="*/ 40 w 40"/>
                <a:gd name="T59" fmla="*/ 12 h 13"/>
                <a:gd name="T60" fmla="*/ 40 w 40"/>
                <a:gd name="T61" fmla="*/ 11 h 13"/>
                <a:gd name="T62" fmla="*/ 40 w 40"/>
                <a:gd name="T63" fmla="*/ 11 h 13"/>
                <a:gd name="T64" fmla="*/ 40 w 40"/>
                <a:gd name="T65" fmla="*/ 10 h 13"/>
                <a:gd name="T66" fmla="*/ 40 w 40"/>
                <a:gd name="T67" fmla="*/ 9 h 13"/>
                <a:gd name="T68" fmla="*/ 38 w 40"/>
                <a:gd name="T69" fmla="*/ 9 h 13"/>
                <a:gd name="T70" fmla="*/ 38 w 40"/>
                <a:gd name="T71" fmla="*/ 9 h 13"/>
                <a:gd name="T72" fmla="*/ 35 w 40"/>
                <a:gd name="T73" fmla="*/ 9 h 13"/>
                <a:gd name="T74" fmla="*/ 35 w 40"/>
                <a:gd name="T75" fmla="*/ 9 h 13"/>
                <a:gd name="T76" fmla="*/ 30 w 40"/>
                <a:gd name="T77" fmla="*/ 9 h 13"/>
                <a:gd name="T78" fmla="*/ 30 w 40"/>
                <a:gd name="T79" fmla="*/ 9 h 13"/>
                <a:gd name="T80" fmla="*/ 30 w 40"/>
                <a:gd name="T81" fmla="*/ 9 h 13"/>
                <a:gd name="T82" fmla="*/ 30 w 40"/>
                <a:gd name="T83" fmla="*/ 9 h 13"/>
                <a:gd name="T84" fmla="*/ 29 w 40"/>
                <a:gd name="T85" fmla="*/ 9 h 13"/>
                <a:gd name="T86" fmla="*/ 29 w 40"/>
                <a:gd name="T87" fmla="*/ 9 h 13"/>
                <a:gd name="T88" fmla="*/ 23 w 40"/>
                <a:gd name="T89" fmla="*/ 9 h 13"/>
                <a:gd name="T90" fmla="*/ 23 w 40"/>
                <a:gd name="T91" fmla="*/ 8 h 13"/>
                <a:gd name="T92" fmla="*/ 20 w 40"/>
                <a:gd name="T93" fmla="*/ 8 h 13"/>
                <a:gd name="T94" fmla="*/ 20 w 40"/>
                <a:gd name="T95" fmla="*/ 8 h 13"/>
                <a:gd name="T96" fmla="*/ 15 w 40"/>
                <a:gd name="T97" fmla="*/ 7 h 13"/>
                <a:gd name="T98" fmla="*/ 15 w 40"/>
                <a:gd name="T99" fmla="*/ 6 h 13"/>
                <a:gd name="T100" fmla="*/ 14 w 40"/>
                <a:gd name="T101" fmla="*/ 6 h 13"/>
                <a:gd name="T102" fmla="*/ 14 w 40"/>
                <a:gd name="T103" fmla="*/ 6 h 13"/>
                <a:gd name="T104" fmla="*/ 12 w 40"/>
                <a:gd name="T105" fmla="*/ 6 h 13"/>
                <a:gd name="T106" fmla="*/ 12 w 40"/>
                <a:gd name="T107" fmla="*/ 6 h 13"/>
                <a:gd name="T108" fmla="*/ 11 w 40"/>
                <a:gd name="T109" fmla="*/ 6 h 13"/>
                <a:gd name="T110" fmla="*/ 11 w 40"/>
                <a:gd name="T111" fmla="*/ 5 h 13"/>
                <a:gd name="T112" fmla="*/ 9 w 40"/>
                <a:gd name="T113" fmla="*/ 5 h 13"/>
                <a:gd name="T114" fmla="*/ 7 w 40"/>
                <a:gd name="T115" fmla="*/ 2 h 13"/>
                <a:gd name="T116" fmla="*/ 2 w 40"/>
                <a:gd name="T117" fmla="*/ 1 h 13"/>
                <a:gd name="T118" fmla="*/ 1 w 40"/>
                <a:gd name="T119" fmla="*/ 0 h 13"/>
                <a:gd name="T120" fmla="*/ 0 w 40"/>
                <a:gd name="T1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" h="13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2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7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6" y="8"/>
                    <a:pt x="16" y="8"/>
                  </a:cubicBezTo>
                  <a:cubicBezTo>
                    <a:pt x="16" y="9"/>
                    <a:pt x="17" y="9"/>
                    <a:pt x="17" y="10"/>
                  </a:cubicBezTo>
                  <a:cubicBezTo>
                    <a:pt x="18" y="10"/>
                    <a:pt x="19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1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4" y="12"/>
                    <a:pt x="26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2"/>
                    <a:pt x="31" y="12"/>
                    <a:pt x="32" y="12"/>
                  </a:cubicBezTo>
                  <a:cubicBezTo>
                    <a:pt x="32" y="12"/>
                    <a:pt x="32" y="13"/>
                    <a:pt x="32" y="13"/>
                  </a:cubicBezTo>
                  <a:cubicBezTo>
                    <a:pt x="33" y="13"/>
                    <a:pt x="33" y="12"/>
                    <a:pt x="33" y="12"/>
                  </a:cubicBezTo>
                  <a:cubicBezTo>
                    <a:pt x="35" y="12"/>
                    <a:pt x="37" y="12"/>
                    <a:pt x="40" y="12"/>
                  </a:cubicBezTo>
                  <a:cubicBezTo>
                    <a:pt x="40" y="12"/>
                    <a:pt x="40" y="12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0"/>
                    <a:pt x="40" y="10"/>
                  </a:cubicBezTo>
                  <a:cubicBezTo>
                    <a:pt x="40" y="9"/>
                    <a:pt x="40" y="10"/>
                    <a:pt x="40" y="9"/>
                  </a:cubicBezTo>
                  <a:cubicBezTo>
                    <a:pt x="39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7" y="9"/>
                    <a:pt x="36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3" y="9"/>
                    <a:pt x="32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7" y="9"/>
                    <a:pt x="25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8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5" y="7"/>
                    <a:pt x="15" y="7"/>
                    <a:pt x="15" y="6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1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4"/>
                    <a:pt x="8" y="3"/>
                    <a:pt x="7" y="2"/>
                  </a:cubicBezTo>
                  <a:cubicBezTo>
                    <a:pt x="5" y="2"/>
                    <a:pt x="4" y="1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281"/>
            <p:cNvSpPr/>
            <p:nvPr/>
          </p:nvSpPr>
          <p:spPr bwMode="auto">
            <a:xfrm>
              <a:off x="2662238" y="3892551"/>
              <a:ext cx="288925" cy="452438"/>
            </a:xfrm>
            <a:custGeom>
              <a:avLst/>
              <a:gdLst>
                <a:gd name="T0" fmla="*/ 23 w 68"/>
                <a:gd name="T1" fmla="*/ 3 h 106"/>
                <a:gd name="T2" fmla="*/ 24 w 68"/>
                <a:gd name="T3" fmla="*/ 6 h 106"/>
                <a:gd name="T4" fmla="*/ 24 w 68"/>
                <a:gd name="T5" fmla="*/ 14 h 106"/>
                <a:gd name="T6" fmla="*/ 19 w 68"/>
                <a:gd name="T7" fmla="*/ 20 h 106"/>
                <a:gd name="T8" fmla="*/ 14 w 68"/>
                <a:gd name="T9" fmla="*/ 23 h 106"/>
                <a:gd name="T10" fmla="*/ 10 w 68"/>
                <a:gd name="T11" fmla="*/ 26 h 106"/>
                <a:gd name="T12" fmla="*/ 2 w 68"/>
                <a:gd name="T13" fmla="*/ 42 h 106"/>
                <a:gd name="T14" fmla="*/ 7 w 68"/>
                <a:gd name="T15" fmla="*/ 46 h 106"/>
                <a:gd name="T16" fmla="*/ 14 w 68"/>
                <a:gd name="T17" fmla="*/ 46 h 106"/>
                <a:gd name="T18" fmla="*/ 24 w 68"/>
                <a:gd name="T19" fmla="*/ 48 h 106"/>
                <a:gd name="T20" fmla="*/ 32 w 68"/>
                <a:gd name="T21" fmla="*/ 49 h 106"/>
                <a:gd name="T22" fmla="*/ 35 w 68"/>
                <a:gd name="T23" fmla="*/ 50 h 106"/>
                <a:gd name="T24" fmla="*/ 39 w 68"/>
                <a:gd name="T25" fmla="*/ 51 h 106"/>
                <a:gd name="T26" fmla="*/ 42 w 68"/>
                <a:gd name="T27" fmla="*/ 54 h 106"/>
                <a:gd name="T28" fmla="*/ 45 w 68"/>
                <a:gd name="T29" fmla="*/ 57 h 106"/>
                <a:gd name="T30" fmla="*/ 44 w 68"/>
                <a:gd name="T31" fmla="*/ 65 h 106"/>
                <a:gd name="T32" fmla="*/ 40 w 68"/>
                <a:gd name="T33" fmla="*/ 69 h 106"/>
                <a:gd name="T34" fmla="*/ 37 w 68"/>
                <a:gd name="T35" fmla="*/ 73 h 106"/>
                <a:gd name="T36" fmla="*/ 36 w 68"/>
                <a:gd name="T37" fmla="*/ 75 h 106"/>
                <a:gd name="T38" fmla="*/ 39 w 68"/>
                <a:gd name="T39" fmla="*/ 83 h 106"/>
                <a:gd name="T40" fmla="*/ 41 w 68"/>
                <a:gd name="T41" fmla="*/ 85 h 106"/>
                <a:gd name="T42" fmla="*/ 47 w 68"/>
                <a:gd name="T43" fmla="*/ 86 h 106"/>
                <a:gd name="T44" fmla="*/ 49 w 68"/>
                <a:gd name="T45" fmla="*/ 88 h 106"/>
                <a:gd name="T46" fmla="*/ 55 w 68"/>
                <a:gd name="T47" fmla="*/ 90 h 106"/>
                <a:gd name="T48" fmla="*/ 63 w 68"/>
                <a:gd name="T49" fmla="*/ 97 h 106"/>
                <a:gd name="T50" fmla="*/ 66 w 68"/>
                <a:gd name="T51" fmla="*/ 102 h 106"/>
                <a:gd name="T52" fmla="*/ 67 w 68"/>
                <a:gd name="T53" fmla="*/ 101 h 106"/>
                <a:gd name="T54" fmla="*/ 66 w 68"/>
                <a:gd name="T55" fmla="*/ 97 h 106"/>
                <a:gd name="T56" fmla="*/ 65 w 68"/>
                <a:gd name="T57" fmla="*/ 96 h 106"/>
                <a:gd name="T58" fmla="*/ 63 w 68"/>
                <a:gd name="T59" fmla="*/ 92 h 106"/>
                <a:gd name="T60" fmla="*/ 59 w 68"/>
                <a:gd name="T61" fmla="*/ 88 h 106"/>
                <a:gd name="T62" fmla="*/ 54 w 68"/>
                <a:gd name="T63" fmla="*/ 84 h 106"/>
                <a:gd name="T64" fmla="*/ 51 w 68"/>
                <a:gd name="T65" fmla="*/ 83 h 106"/>
                <a:gd name="T66" fmla="*/ 49 w 68"/>
                <a:gd name="T67" fmla="*/ 81 h 106"/>
                <a:gd name="T68" fmla="*/ 46 w 68"/>
                <a:gd name="T69" fmla="*/ 79 h 106"/>
                <a:gd name="T70" fmla="*/ 45 w 68"/>
                <a:gd name="T71" fmla="*/ 74 h 106"/>
                <a:gd name="T72" fmla="*/ 46 w 68"/>
                <a:gd name="T73" fmla="*/ 69 h 106"/>
                <a:gd name="T74" fmla="*/ 49 w 68"/>
                <a:gd name="T75" fmla="*/ 64 h 106"/>
                <a:gd name="T76" fmla="*/ 50 w 68"/>
                <a:gd name="T77" fmla="*/ 60 h 106"/>
                <a:gd name="T78" fmla="*/ 50 w 68"/>
                <a:gd name="T79" fmla="*/ 53 h 106"/>
                <a:gd name="T80" fmla="*/ 49 w 68"/>
                <a:gd name="T81" fmla="*/ 49 h 106"/>
                <a:gd name="T82" fmla="*/ 43 w 68"/>
                <a:gd name="T83" fmla="*/ 47 h 106"/>
                <a:gd name="T84" fmla="*/ 38 w 68"/>
                <a:gd name="T85" fmla="*/ 45 h 106"/>
                <a:gd name="T86" fmla="*/ 33 w 68"/>
                <a:gd name="T87" fmla="*/ 44 h 106"/>
                <a:gd name="T88" fmla="*/ 30 w 68"/>
                <a:gd name="T89" fmla="*/ 43 h 106"/>
                <a:gd name="T90" fmla="*/ 23 w 68"/>
                <a:gd name="T91" fmla="*/ 41 h 106"/>
                <a:gd name="T92" fmla="*/ 15 w 68"/>
                <a:gd name="T93" fmla="*/ 38 h 106"/>
                <a:gd name="T94" fmla="*/ 17 w 68"/>
                <a:gd name="T95" fmla="*/ 26 h 106"/>
                <a:gd name="T96" fmla="*/ 27 w 68"/>
                <a:gd name="T97" fmla="*/ 18 h 106"/>
                <a:gd name="T98" fmla="*/ 30 w 68"/>
                <a:gd name="T99" fmla="*/ 13 h 106"/>
                <a:gd name="T100" fmla="*/ 31 w 68"/>
                <a:gd name="T101" fmla="*/ 1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" h="106">
                  <a:moveTo>
                    <a:pt x="28" y="0"/>
                  </a:moveTo>
                  <a:cubicBezTo>
                    <a:pt x="27" y="1"/>
                    <a:pt x="24" y="0"/>
                    <a:pt x="22" y="1"/>
                  </a:cubicBezTo>
                  <a:cubicBezTo>
                    <a:pt x="22" y="1"/>
                    <a:pt x="22" y="2"/>
                    <a:pt x="22" y="2"/>
                  </a:cubicBezTo>
                  <a:cubicBezTo>
                    <a:pt x="23" y="2"/>
                    <a:pt x="23" y="2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8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9"/>
                    <a:pt x="25" y="10"/>
                    <a:pt x="25" y="11"/>
                  </a:cubicBezTo>
                  <a:cubicBezTo>
                    <a:pt x="25" y="11"/>
                    <a:pt x="24" y="11"/>
                    <a:pt x="24" y="11"/>
                  </a:cubicBezTo>
                  <a:cubicBezTo>
                    <a:pt x="24" y="12"/>
                    <a:pt x="24" y="13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6"/>
                    <a:pt x="23" y="16"/>
                  </a:cubicBezTo>
                  <a:cubicBezTo>
                    <a:pt x="22" y="17"/>
                    <a:pt x="21" y="18"/>
                    <a:pt x="20" y="19"/>
                  </a:cubicBezTo>
                  <a:cubicBezTo>
                    <a:pt x="20" y="19"/>
                    <a:pt x="20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1"/>
                  </a:cubicBezTo>
                  <a:cubicBezTo>
                    <a:pt x="18" y="21"/>
                    <a:pt x="17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5" y="23"/>
                    <a:pt x="14" y="23"/>
                  </a:cubicBezTo>
                  <a:cubicBezTo>
                    <a:pt x="14" y="23"/>
                    <a:pt x="14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0" y="26"/>
                    <a:pt x="10" y="26"/>
                  </a:cubicBezTo>
                  <a:cubicBezTo>
                    <a:pt x="10" y="26"/>
                    <a:pt x="9" y="27"/>
                    <a:pt x="9" y="27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7" y="28"/>
                    <a:pt x="7" y="29"/>
                    <a:pt x="6" y="30"/>
                  </a:cubicBezTo>
                  <a:cubicBezTo>
                    <a:pt x="5" y="31"/>
                    <a:pt x="4" y="32"/>
                    <a:pt x="3" y="32"/>
                  </a:cubicBezTo>
                  <a:cubicBezTo>
                    <a:pt x="2" y="34"/>
                    <a:pt x="0" y="40"/>
                    <a:pt x="2" y="42"/>
                  </a:cubicBezTo>
                  <a:cubicBezTo>
                    <a:pt x="2" y="44"/>
                    <a:pt x="3" y="43"/>
                    <a:pt x="4" y="44"/>
                  </a:cubicBezTo>
                  <a:cubicBezTo>
                    <a:pt x="4" y="45"/>
                    <a:pt x="5" y="45"/>
                    <a:pt x="5" y="45"/>
                  </a:cubicBezTo>
                  <a:cubicBezTo>
                    <a:pt x="5" y="45"/>
                    <a:pt x="6" y="45"/>
                    <a:pt x="6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8" y="46"/>
                    <a:pt x="8" y="46"/>
                  </a:cubicBezTo>
                  <a:cubicBezTo>
                    <a:pt x="8" y="46"/>
                    <a:pt x="8" y="47"/>
                    <a:pt x="8" y="47"/>
                  </a:cubicBezTo>
                  <a:cubicBezTo>
                    <a:pt x="10" y="47"/>
                    <a:pt x="12" y="47"/>
                    <a:pt x="14" y="47"/>
                  </a:cubicBezTo>
                  <a:cubicBezTo>
                    <a:pt x="14" y="47"/>
                    <a:pt x="14" y="46"/>
                    <a:pt x="14" y="46"/>
                  </a:cubicBezTo>
                  <a:cubicBezTo>
                    <a:pt x="15" y="46"/>
                    <a:pt x="15" y="47"/>
                    <a:pt x="15" y="47"/>
                  </a:cubicBezTo>
                  <a:cubicBezTo>
                    <a:pt x="17" y="47"/>
                    <a:pt x="19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7"/>
                    <a:pt x="23" y="47"/>
                    <a:pt x="24" y="47"/>
                  </a:cubicBezTo>
                  <a:cubicBezTo>
                    <a:pt x="24" y="47"/>
                    <a:pt x="24" y="47"/>
                    <a:pt x="24" y="48"/>
                  </a:cubicBezTo>
                  <a:cubicBezTo>
                    <a:pt x="26" y="48"/>
                    <a:pt x="27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30" y="48"/>
                    <a:pt x="30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50"/>
                  </a:cubicBezTo>
                  <a:cubicBezTo>
                    <a:pt x="34" y="50"/>
                    <a:pt x="35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7" y="50"/>
                    <a:pt x="37" y="50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1"/>
                    <a:pt x="39" y="52"/>
                    <a:pt x="39" y="52"/>
                  </a:cubicBezTo>
                  <a:cubicBezTo>
                    <a:pt x="39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3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3"/>
                    <a:pt x="42" y="53"/>
                    <a:pt x="42" y="54"/>
                  </a:cubicBezTo>
                  <a:cubicBezTo>
                    <a:pt x="42" y="54"/>
                    <a:pt x="43" y="54"/>
                    <a:pt x="43" y="54"/>
                  </a:cubicBezTo>
                  <a:cubicBezTo>
                    <a:pt x="44" y="55"/>
                    <a:pt x="44" y="56"/>
                    <a:pt x="44" y="57"/>
                  </a:cubicBezTo>
                  <a:cubicBezTo>
                    <a:pt x="44" y="57"/>
                    <a:pt x="44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9"/>
                    <a:pt x="45" y="60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4" y="62"/>
                    <a:pt x="44" y="63"/>
                    <a:pt x="44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5"/>
                    <a:pt x="44" y="65"/>
                  </a:cubicBezTo>
                  <a:cubicBezTo>
                    <a:pt x="43" y="65"/>
                    <a:pt x="42" y="66"/>
                    <a:pt x="41" y="67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1" y="67"/>
                    <a:pt x="41" y="68"/>
                    <a:pt x="40" y="68"/>
                  </a:cubicBezTo>
                  <a:cubicBezTo>
                    <a:pt x="40" y="68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70"/>
                    <a:pt x="40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2"/>
                    <a:pt x="38" y="72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4"/>
                    <a:pt x="37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4"/>
                    <a:pt x="37" y="75"/>
                    <a:pt x="37" y="75"/>
                  </a:cubicBezTo>
                  <a:cubicBezTo>
                    <a:pt x="37" y="75"/>
                    <a:pt x="36" y="75"/>
                    <a:pt x="36" y="75"/>
                  </a:cubicBezTo>
                  <a:cubicBezTo>
                    <a:pt x="36" y="76"/>
                    <a:pt x="36" y="78"/>
                    <a:pt x="36" y="80"/>
                  </a:cubicBezTo>
                  <a:cubicBezTo>
                    <a:pt x="37" y="80"/>
                    <a:pt x="37" y="81"/>
                    <a:pt x="37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8" y="82"/>
                    <a:pt x="38" y="83"/>
                    <a:pt x="39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3"/>
                    <a:pt x="39" y="83"/>
                    <a:pt x="40" y="83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1" y="84"/>
                    <a:pt x="41" y="84"/>
                  </a:cubicBezTo>
                  <a:cubicBezTo>
                    <a:pt x="41" y="84"/>
                    <a:pt x="41" y="85"/>
                    <a:pt x="41" y="85"/>
                  </a:cubicBezTo>
                  <a:cubicBezTo>
                    <a:pt x="42" y="85"/>
                    <a:pt x="42" y="85"/>
                    <a:pt x="43" y="85"/>
                  </a:cubicBezTo>
                  <a:cubicBezTo>
                    <a:pt x="43" y="85"/>
                    <a:pt x="43" y="85"/>
                    <a:pt x="43" y="86"/>
                  </a:cubicBezTo>
                  <a:cubicBezTo>
                    <a:pt x="44" y="86"/>
                    <a:pt x="44" y="86"/>
                    <a:pt x="45" y="86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45" y="86"/>
                    <a:pt x="46" y="86"/>
                    <a:pt x="47" y="86"/>
                  </a:cubicBezTo>
                  <a:cubicBezTo>
                    <a:pt x="47" y="86"/>
                    <a:pt x="47" y="87"/>
                    <a:pt x="47" y="87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8" y="87"/>
                    <a:pt x="49" y="87"/>
                    <a:pt x="49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8"/>
                    <a:pt x="51" y="89"/>
                    <a:pt x="52" y="8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52" y="89"/>
                    <a:pt x="53" y="89"/>
                  </a:cubicBezTo>
                  <a:cubicBezTo>
                    <a:pt x="53" y="89"/>
                    <a:pt x="53" y="89"/>
                    <a:pt x="53" y="90"/>
                  </a:cubicBezTo>
                  <a:cubicBezTo>
                    <a:pt x="53" y="90"/>
                    <a:pt x="54" y="90"/>
                    <a:pt x="55" y="90"/>
                  </a:cubicBezTo>
                  <a:cubicBezTo>
                    <a:pt x="55" y="90"/>
                    <a:pt x="55" y="91"/>
                    <a:pt x="56" y="91"/>
                  </a:cubicBezTo>
                  <a:cubicBezTo>
                    <a:pt x="56" y="92"/>
                    <a:pt x="57" y="92"/>
                    <a:pt x="58" y="92"/>
                  </a:cubicBezTo>
                  <a:cubicBezTo>
                    <a:pt x="59" y="93"/>
                    <a:pt x="59" y="93"/>
                    <a:pt x="60" y="94"/>
                  </a:cubicBezTo>
                  <a:cubicBezTo>
                    <a:pt x="61" y="95"/>
                    <a:pt x="62" y="96"/>
                    <a:pt x="63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8"/>
                    <a:pt x="63" y="98"/>
                    <a:pt x="64" y="98"/>
                  </a:cubicBezTo>
                  <a:cubicBezTo>
                    <a:pt x="64" y="99"/>
                    <a:pt x="64" y="99"/>
                    <a:pt x="64" y="100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65" y="101"/>
                    <a:pt x="65" y="101"/>
                    <a:pt x="66" y="102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7" y="103"/>
                    <a:pt x="67" y="105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5"/>
                    <a:pt x="68" y="106"/>
                    <a:pt x="68" y="105"/>
                  </a:cubicBezTo>
                  <a:cubicBezTo>
                    <a:pt x="68" y="104"/>
                    <a:pt x="68" y="102"/>
                    <a:pt x="68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7" y="101"/>
                    <a:pt x="67" y="101"/>
                    <a:pt x="67" y="100"/>
                  </a:cubicBezTo>
                  <a:cubicBezTo>
                    <a:pt x="67" y="100"/>
                    <a:pt x="67" y="100"/>
                    <a:pt x="67" y="100"/>
                  </a:cubicBezTo>
                  <a:cubicBezTo>
                    <a:pt x="67" y="100"/>
                    <a:pt x="67" y="99"/>
                    <a:pt x="67" y="99"/>
                  </a:cubicBezTo>
                  <a:cubicBezTo>
                    <a:pt x="67" y="99"/>
                    <a:pt x="66" y="98"/>
                    <a:pt x="66" y="98"/>
                  </a:cubicBezTo>
                  <a:cubicBezTo>
                    <a:pt x="66" y="98"/>
                    <a:pt x="66" y="98"/>
                    <a:pt x="66" y="97"/>
                  </a:cubicBezTo>
                  <a:cubicBezTo>
                    <a:pt x="66" y="97"/>
                    <a:pt x="66" y="97"/>
                    <a:pt x="66" y="97"/>
                  </a:cubicBezTo>
                  <a:cubicBezTo>
                    <a:pt x="66" y="97"/>
                    <a:pt x="66" y="97"/>
                    <a:pt x="66" y="97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6"/>
                    <a:pt x="65" y="95"/>
                    <a:pt x="65" y="95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4" y="93"/>
                    <a:pt x="63" y="93"/>
                    <a:pt x="63" y="93"/>
                  </a:cubicBezTo>
                  <a:cubicBezTo>
                    <a:pt x="63" y="93"/>
                    <a:pt x="63" y="92"/>
                    <a:pt x="63" y="92"/>
                  </a:cubicBezTo>
                  <a:cubicBezTo>
                    <a:pt x="62" y="91"/>
                    <a:pt x="62" y="91"/>
                    <a:pt x="61" y="90"/>
                  </a:cubicBezTo>
                  <a:cubicBezTo>
                    <a:pt x="61" y="90"/>
                    <a:pt x="61" y="89"/>
                    <a:pt x="61" y="89"/>
                  </a:cubicBezTo>
                  <a:cubicBezTo>
                    <a:pt x="60" y="89"/>
                    <a:pt x="60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8" y="87"/>
                    <a:pt x="58" y="87"/>
                    <a:pt x="58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6"/>
                    <a:pt x="56" y="86"/>
                    <a:pt x="56" y="85"/>
                  </a:cubicBezTo>
                  <a:cubicBezTo>
                    <a:pt x="56" y="85"/>
                    <a:pt x="55" y="85"/>
                    <a:pt x="54" y="85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84"/>
                    <a:pt x="53" y="84"/>
                    <a:pt x="53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2" y="83"/>
                    <a:pt x="51" y="83"/>
                    <a:pt x="51" y="83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49" y="82"/>
                    <a:pt x="49" y="82"/>
                  </a:cubicBezTo>
                  <a:cubicBezTo>
                    <a:pt x="49" y="82"/>
                    <a:pt x="49" y="81"/>
                    <a:pt x="49" y="81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48" y="81"/>
                    <a:pt x="47" y="81"/>
                    <a:pt x="47" y="81"/>
                  </a:cubicBezTo>
                  <a:cubicBezTo>
                    <a:pt x="47" y="80"/>
                    <a:pt x="47" y="80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5" y="78"/>
                    <a:pt x="45" y="78"/>
                    <a:pt x="45" y="77"/>
                  </a:cubicBezTo>
                  <a:cubicBezTo>
                    <a:pt x="44" y="76"/>
                    <a:pt x="44" y="76"/>
                    <a:pt x="44" y="75"/>
                  </a:cubicBezTo>
                  <a:cubicBezTo>
                    <a:pt x="44" y="75"/>
                    <a:pt x="45" y="75"/>
                    <a:pt x="45" y="74"/>
                  </a:cubicBezTo>
                  <a:cubicBezTo>
                    <a:pt x="44" y="73"/>
                    <a:pt x="44" y="74"/>
                    <a:pt x="44" y="74"/>
                  </a:cubicBezTo>
                  <a:cubicBezTo>
                    <a:pt x="44" y="74"/>
                    <a:pt x="44" y="74"/>
                    <a:pt x="45" y="74"/>
                  </a:cubicBezTo>
                  <a:cubicBezTo>
                    <a:pt x="45" y="73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6" y="70"/>
                    <a:pt x="46" y="70"/>
                  </a:cubicBezTo>
                  <a:cubicBezTo>
                    <a:pt x="46" y="70"/>
                    <a:pt x="46" y="69"/>
                    <a:pt x="46" y="69"/>
                  </a:cubicBezTo>
                  <a:cubicBezTo>
                    <a:pt x="46" y="69"/>
                    <a:pt x="46" y="69"/>
                    <a:pt x="47" y="69"/>
                  </a:cubicBezTo>
                  <a:cubicBezTo>
                    <a:pt x="47" y="68"/>
                    <a:pt x="47" y="67"/>
                    <a:pt x="47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8" y="65"/>
                    <a:pt x="49" y="65"/>
                    <a:pt x="49" y="64"/>
                  </a:cubicBezTo>
                  <a:cubicBezTo>
                    <a:pt x="49" y="64"/>
                    <a:pt x="49" y="63"/>
                    <a:pt x="49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0" y="61"/>
                    <a:pt x="50" y="61"/>
                    <a:pt x="50" y="60"/>
                  </a:cubicBezTo>
                  <a:cubicBezTo>
                    <a:pt x="50" y="60"/>
                    <a:pt x="51" y="60"/>
                    <a:pt x="51" y="60"/>
                  </a:cubicBezTo>
                  <a:cubicBezTo>
                    <a:pt x="51" y="60"/>
                    <a:pt x="51" y="59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6"/>
                    <a:pt x="51" y="55"/>
                    <a:pt x="51" y="53"/>
                  </a:cubicBezTo>
                  <a:cubicBezTo>
                    <a:pt x="51" y="53"/>
                    <a:pt x="50" y="53"/>
                    <a:pt x="50" y="53"/>
                  </a:cubicBezTo>
                  <a:cubicBezTo>
                    <a:pt x="50" y="53"/>
                    <a:pt x="50" y="53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1"/>
                    <a:pt x="50" y="51"/>
                  </a:cubicBezTo>
                  <a:cubicBezTo>
                    <a:pt x="49" y="51"/>
                    <a:pt x="49" y="50"/>
                    <a:pt x="49" y="50"/>
                  </a:cubicBezTo>
                  <a:cubicBezTo>
                    <a:pt x="49" y="50"/>
                    <a:pt x="49" y="49"/>
                    <a:pt x="49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49"/>
                    <a:pt x="48" y="49"/>
                    <a:pt x="48" y="48"/>
                  </a:cubicBezTo>
                  <a:cubicBezTo>
                    <a:pt x="47" y="48"/>
                    <a:pt x="45" y="48"/>
                    <a:pt x="44" y="47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4" y="47"/>
                    <a:pt x="44" y="47"/>
                    <a:pt x="43" y="47"/>
                  </a:cubicBezTo>
                  <a:cubicBezTo>
                    <a:pt x="43" y="47"/>
                    <a:pt x="43" y="46"/>
                    <a:pt x="43" y="46"/>
                  </a:cubicBezTo>
                  <a:cubicBezTo>
                    <a:pt x="43" y="46"/>
                    <a:pt x="42" y="46"/>
                    <a:pt x="41" y="46"/>
                  </a:cubicBezTo>
                  <a:cubicBezTo>
                    <a:pt x="41" y="46"/>
                    <a:pt x="41" y="46"/>
                    <a:pt x="41" y="45"/>
                  </a:cubicBezTo>
                  <a:cubicBezTo>
                    <a:pt x="40" y="45"/>
                    <a:pt x="39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5"/>
                    <a:pt x="36" y="45"/>
                  </a:cubicBezTo>
                  <a:cubicBezTo>
                    <a:pt x="36" y="45"/>
                    <a:pt x="36" y="44"/>
                    <a:pt x="36" y="44"/>
                  </a:cubicBezTo>
                  <a:cubicBezTo>
                    <a:pt x="36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4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3"/>
                  </a:cubicBezTo>
                  <a:cubicBezTo>
                    <a:pt x="32" y="43"/>
                    <a:pt x="32" y="43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8" y="42"/>
                    <a:pt x="26" y="42"/>
                    <a:pt x="25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4" y="42"/>
                    <a:pt x="24" y="42"/>
                    <a:pt x="23" y="42"/>
                  </a:cubicBezTo>
                  <a:cubicBezTo>
                    <a:pt x="23" y="42"/>
                    <a:pt x="23" y="42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1" y="41"/>
                    <a:pt x="20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16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7"/>
                    <a:pt x="14" y="36"/>
                    <a:pt x="14" y="36"/>
                  </a:cubicBezTo>
                  <a:cubicBezTo>
                    <a:pt x="14" y="35"/>
                    <a:pt x="14" y="35"/>
                    <a:pt x="14" y="34"/>
                  </a:cubicBezTo>
                  <a:cubicBezTo>
                    <a:pt x="13" y="34"/>
                    <a:pt x="13" y="32"/>
                    <a:pt x="14" y="31"/>
                  </a:cubicBezTo>
                  <a:cubicBezTo>
                    <a:pt x="16" y="30"/>
                    <a:pt x="16" y="27"/>
                    <a:pt x="17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5"/>
                    <a:pt x="19" y="25"/>
                    <a:pt x="20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1" y="23"/>
                    <a:pt x="22" y="22"/>
                    <a:pt x="23" y="21"/>
                  </a:cubicBezTo>
                  <a:cubicBezTo>
                    <a:pt x="24" y="20"/>
                    <a:pt x="26" y="19"/>
                    <a:pt x="27" y="18"/>
                  </a:cubicBezTo>
                  <a:cubicBezTo>
                    <a:pt x="27" y="18"/>
                    <a:pt x="27" y="17"/>
                    <a:pt x="27" y="17"/>
                  </a:cubicBezTo>
                  <a:cubicBezTo>
                    <a:pt x="27" y="17"/>
                    <a:pt x="27" y="17"/>
                    <a:pt x="28" y="17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5"/>
                    <a:pt x="29" y="15"/>
                  </a:cubicBezTo>
                  <a:cubicBezTo>
                    <a:pt x="29" y="14"/>
                    <a:pt x="29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6"/>
                    <a:pt x="31" y="3"/>
                    <a:pt x="31" y="1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282"/>
            <p:cNvSpPr/>
            <p:nvPr/>
          </p:nvSpPr>
          <p:spPr bwMode="auto">
            <a:xfrm>
              <a:off x="2930525" y="3892551"/>
              <a:ext cx="284163" cy="573088"/>
            </a:xfrm>
            <a:custGeom>
              <a:avLst/>
              <a:gdLst>
                <a:gd name="T0" fmla="*/ 31 w 67"/>
                <a:gd name="T1" fmla="*/ 62 h 134"/>
                <a:gd name="T2" fmla="*/ 33 w 67"/>
                <a:gd name="T3" fmla="*/ 69 h 134"/>
                <a:gd name="T4" fmla="*/ 37 w 67"/>
                <a:gd name="T5" fmla="*/ 71 h 134"/>
                <a:gd name="T6" fmla="*/ 43 w 67"/>
                <a:gd name="T7" fmla="*/ 74 h 134"/>
                <a:gd name="T8" fmla="*/ 45 w 67"/>
                <a:gd name="T9" fmla="*/ 76 h 134"/>
                <a:gd name="T10" fmla="*/ 49 w 67"/>
                <a:gd name="T11" fmla="*/ 77 h 134"/>
                <a:gd name="T12" fmla="*/ 53 w 67"/>
                <a:gd name="T13" fmla="*/ 81 h 134"/>
                <a:gd name="T14" fmla="*/ 56 w 67"/>
                <a:gd name="T15" fmla="*/ 83 h 134"/>
                <a:gd name="T16" fmla="*/ 59 w 67"/>
                <a:gd name="T17" fmla="*/ 88 h 134"/>
                <a:gd name="T18" fmla="*/ 61 w 67"/>
                <a:gd name="T19" fmla="*/ 93 h 134"/>
                <a:gd name="T20" fmla="*/ 61 w 67"/>
                <a:gd name="T21" fmla="*/ 110 h 134"/>
                <a:gd name="T22" fmla="*/ 60 w 67"/>
                <a:gd name="T23" fmla="*/ 112 h 134"/>
                <a:gd name="T24" fmla="*/ 58 w 67"/>
                <a:gd name="T25" fmla="*/ 120 h 134"/>
                <a:gd name="T26" fmla="*/ 59 w 67"/>
                <a:gd name="T27" fmla="*/ 130 h 134"/>
                <a:gd name="T28" fmla="*/ 60 w 67"/>
                <a:gd name="T29" fmla="*/ 130 h 134"/>
                <a:gd name="T30" fmla="*/ 60 w 67"/>
                <a:gd name="T31" fmla="*/ 128 h 134"/>
                <a:gd name="T32" fmla="*/ 61 w 67"/>
                <a:gd name="T33" fmla="*/ 120 h 134"/>
                <a:gd name="T34" fmla="*/ 62 w 67"/>
                <a:gd name="T35" fmla="*/ 116 h 134"/>
                <a:gd name="T36" fmla="*/ 64 w 67"/>
                <a:gd name="T37" fmla="*/ 112 h 134"/>
                <a:gd name="T38" fmla="*/ 66 w 67"/>
                <a:gd name="T39" fmla="*/ 108 h 134"/>
                <a:gd name="T40" fmla="*/ 67 w 67"/>
                <a:gd name="T41" fmla="*/ 105 h 134"/>
                <a:gd name="T42" fmla="*/ 64 w 67"/>
                <a:gd name="T43" fmla="*/ 86 h 134"/>
                <a:gd name="T44" fmla="*/ 62 w 67"/>
                <a:gd name="T45" fmla="*/ 83 h 134"/>
                <a:gd name="T46" fmla="*/ 56 w 67"/>
                <a:gd name="T47" fmla="*/ 76 h 134"/>
                <a:gd name="T48" fmla="*/ 49 w 67"/>
                <a:gd name="T49" fmla="*/ 73 h 134"/>
                <a:gd name="T50" fmla="*/ 41 w 67"/>
                <a:gd name="T51" fmla="*/ 69 h 134"/>
                <a:gd name="T52" fmla="*/ 36 w 67"/>
                <a:gd name="T53" fmla="*/ 65 h 134"/>
                <a:gd name="T54" fmla="*/ 42 w 67"/>
                <a:gd name="T55" fmla="*/ 56 h 134"/>
                <a:gd name="T56" fmla="*/ 45 w 67"/>
                <a:gd name="T57" fmla="*/ 54 h 134"/>
                <a:gd name="T58" fmla="*/ 50 w 67"/>
                <a:gd name="T59" fmla="*/ 41 h 134"/>
                <a:gd name="T60" fmla="*/ 49 w 67"/>
                <a:gd name="T61" fmla="*/ 38 h 134"/>
                <a:gd name="T62" fmla="*/ 38 w 67"/>
                <a:gd name="T63" fmla="*/ 30 h 134"/>
                <a:gd name="T64" fmla="*/ 33 w 67"/>
                <a:gd name="T65" fmla="*/ 29 h 134"/>
                <a:gd name="T66" fmla="*/ 28 w 67"/>
                <a:gd name="T67" fmla="*/ 27 h 134"/>
                <a:gd name="T68" fmla="*/ 21 w 67"/>
                <a:gd name="T69" fmla="*/ 26 h 134"/>
                <a:gd name="T70" fmla="*/ 12 w 67"/>
                <a:gd name="T71" fmla="*/ 22 h 134"/>
                <a:gd name="T72" fmla="*/ 18 w 67"/>
                <a:gd name="T73" fmla="*/ 5 h 134"/>
                <a:gd name="T74" fmla="*/ 16 w 67"/>
                <a:gd name="T75" fmla="*/ 0 h 134"/>
                <a:gd name="T76" fmla="*/ 12 w 67"/>
                <a:gd name="T77" fmla="*/ 1 h 134"/>
                <a:gd name="T78" fmla="*/ 10 w 67"/>
                <a:gd name="T79" fmla="*/ 11 h 134"/>
                <a:gd name="T80" fmla="*/ 7 w 67"/>
                <a:gd name="T81" fmla="*/ 13 h 134"/>
                <a:gd name="T82" fmla="*/ 1 w 67"/>
                <a:gd name="T83" fmla="*/ 18 h 134"/>
                <a:gd name="T84" fmla="*/ 0 w 67"/>
                <a:gd name="T85" fmla="*/ 23 h 134"/>
                <a:gd name="T86" fmla="*/ 13 w 67"/>
                <a:gd name="T87" fmla="*/ 27 h 134"/>
                <a:gd name="T88" fmla="*/ 20 w 67"/>
                <a:gd name="T89" fmla="*/ 28 h 134"/>
                <a:gd name="T90" fmla="*/ 24 w 67"/>
                <a:gd name="T91" fmla="*/ 29 h 134"/>
                <a:gd name="T92" fmla="*/ 31 w 67"/>
                <a:gd name="T93" fmla="*/ 32 h 134"/>
                <a:gd name="T94" fmla="*/ 35 w 67"/>
                <a:gd name="T95" fmla="*/ 36 h 134"/>
                <a:gd name="T96" fmla="*/ 39 w 67"/>
                <a:gd name="T97" fmla="*/ 39 h 134"/>
                <a:gd name="T98" fmla="*/ 40 w 67"/>
                <a:gd name="T99" fmla="*/ 43 h 134"/>
                <a:gd name="T100" fmla="*/ 41 w 67"/>
                <a:gd name="T101" fmla="*/ 49 h 134"/>
                <a:gd name="T102" fmla="*/ 38 w 67"/>
                <a:gd name="T103" fmla="*/ 53 h 134"/>
                <a:gd name="T104" fmla="*/ 35 w 67"/>
                <a:gd name="T105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134">
                  <a:moveTo>
                    <a:pt x="32" y="58"/>
                  </a:move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6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1" y="61"/>
                    <a:pt x="31" y="61"/>
                    <a:pt x="31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29" y="64"/>
                    <a:pt x="31" y="68"/>
                    <a:pt x="32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4" y="70"/>
                    <a:pt x="35" y="70"/>
                    <a:pt x="35" y="70"/>
                  </a:cubicBezTo>
                  <a:cubicBezTo>
                    <a:pt x="35" y="70"/>
                    <a:pt x="36" y="71"/>
                    <a:pt x="36" y="71"/>
                  </a:cubicBezTo>
                  <a:cubicBezTo>
                    <a:pt x="36" y="71"/>
                    <a:pt x="37" y="71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1"/>
                    <a:pt x="38" y="71"/>
                    <a:pt x="38" y="71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9" y="72"/>
                    <a:pt x="39" y="72"/>
                    <a:pt x="40" y="72"/>
                  </a:cubicBezTo>
                  <a:cubicBezTo>
                    <a:pt x="40" y="72"/>
                    <a:pt x="40" y="73"/>
                    <a:pt x="40" y="73"/>
                  </a:cubicBezTo>
                  <a:cubicBezTo>
                    <a:pt x="41" y="73"/>
                    <a:pt x="42" y="74"/>
                    <a:pt x="43" y="74"/>
                  </a:cubicBezTo>
                  <a:cubicBezTo>
                    <a:pt x="44" y="74"/>
                    <a:pt x="44" y="75"/>
                    <a:pt x="44" y="75"/>
                  </a:cubicBezTo>
                  <a:cubicBezTo>
                    <a:pt x="44" y="75"/>
                    <a:pt x="44" y="75"/>
                    <a:pt x="45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5" y="75"/>
                    <a:pt x="45" y="75"/>
                    <a:pt x="45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7" y="76"/>
                    <a:pt x="48" y="76"/>
                    <a:pt x="48" y="76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8"/>
                    <a:pt x="50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79"/>
                    <a:pt x="51" y="79"/>
                    <a:pt x="52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3" y="80"/>
                    <a:pt x="53" y="80"/>
                    <a:pt x="53" y="81"/>
                  </a:cubicBezTo>
                  <a:cubicBezTo>
                    <a:pt x="53" y="81"/>
                    <a:pt x="53" y="81"/>
                    <a:pt x="54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81"/>
                    <a:pt x="54" y="81"/>
                    <a:pt x="55" y="81"/>
                  </a:cubicBezTo>
                  <a:cubicBezTo>
                    <a:pt x="55" y="81"/>
                    <a:pt x="55" y="82"/>
                    <a:pt x="55" y="83"/>
                  </a:cubicBezTo>
                  <a:cubicBezTo>
                    <a:pt x="55" y="83"/>
                    <a:pt x="55" y="83"/>
                    <a:pt x="56" y="83"/>
                  </a:cubicBezTo>
                  <a:cubicBezTo>
                    <a:pt x="56" y="83"/>
                    <a:pt x="56" y="84"/>
                    <a:pt x="56" y="84"/>
                  </a:cubicBezTo>
                  <a:cubicBezTo>
                    <a:pt x="56" y="84"/>
                    <a:pt x="57" y="84"/>
                    <a:pt x="57" y="85"/>
                  </a:cubicBezTo>
                  <a:cubicBezTo>
                    <a:pt x="57" y="85"/>
                    <a:pt x="57" y="85"/>
                    <a:pt x="57" y="86"/>
                  </a:cubicBezTo>
                  <a:cubicBezTo>
                    <a:pt x="57" y="86"/>
                    <a:pt x="58" y="86"/>
                    <a:pt x="58" y="86"/>
                  </a:cubicBezTo>
                  <a:cubicBezTo>
                    <a:pt x="58" y="87"/>
                    <a:pt x="59" y="87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0" y="89"/>
                    <a:pt x="60" y="91"/>
                    <a:pt x="61" y="92"/>
                  </a:cubicBezTo>
                  <a:cubicBezTo>
                    <a:pt x="61" y="92"/>
                    <a:pt x="61" y="92"/>
                    <a:pt x="61" y="92"/>
                  </a:cubicBezTo>
                  <a:cubicBezTo>
                    <a:pt x="61" y="92"/>
                    <a:pt x="61" y="92"/>
                    <a:pt x="61" y="93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3"/>
                    <a:pt x="61" y="93"/>
                    <a:pt x="61" y="94"/>
                  </a:cubicBezTo>
                  <a:cubicBezTo>
                    <a:pt x="61" y="94"/>
                    <a:pt x="61" y="94"/>
                    <a:pt x="62" y="94"/>
                  </a:cubicBezTo>
                  <a:cubicBezTo>
                    <a:pt x="62" y="94"/>
                    <a:pt x="62" y="95"/>
                    <a:pt x="62" y="96"/>
                  </a:cubicBezTo>
                  <a:cubicBezTo>
                    <a:pt x="63" y="100"/>
                    <a:pt x="62" y="105"/>
                    <a:pt x="61" y="108"/>
                  </a:cubicBezTo>
                  <a:cubicBezTo>
                    <a:pt x="61" y="109"/>
                    <a:pt x="61" y="110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11"/>
                    <a:pt x="61" y="111"/>
                    <a:pt x="61" y="111"/>
                  </a:cubicBezTo>
                  <a:cubicBezTo>
                    <a:pt x="61" y="111"/>
                    <a:pt x="60" y="111"/>
                    <a:pt x="60" y="111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0" y="114"/>
                    <a:pt x="59" y="115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7"/>
                    <a:pt x="59" y="117"/>
                  </a:cubicBezTo>
                  <a:cubicBezTo>
                    <a:pt x="59" y="117"/>
                    <a:pt x="58" y="117"/>
                    <a:pt x="58" y="117"/>
                  </a:cubicBezTo>
                  <a:cubicBezTo>
                    <a:pt x="58" y="118"/>
                    <a:pt x="58" y="119"/>
                    <a:pt x="58" y="120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58" y="123"/>
                    <a:pt x="58" y="126"/>
                    <a:pt x="58" y="129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58" y="129"/>
                    <a:pt x="59" y="130"/>
                    <a:pt x="59" y="130"/>
                  </a:cubicBezTo>
                  <a:cubicBezTo>
                    <a:pt x="59" y="130"/>
                    <a:pt x="59" y="130"/>
                    <a:pt x="59" y="130"/>
                  </a:cubicBezTo>
                  <a:cubicBezTo>
                    <a:pt x="59" y="132"/>
                    <a:pt x="60" y="133"/>
                    <a:pt x="60" y="134"/>
                  </a:cubicBezTo>
                  <a:cubicBezTo>
                    <a:pt x="60" y="134"/>
                    <a:pt x="60" y="134"/>
                    <a:pt x="60" y="134"/>
                  </a:cubicBezTo>
                  <a:cubicBezTo>
                    <a:pt x="60" y="133"/>
                    <a:pt x="60" y="132"/>
                    <a:pt x="60" y="131"/>
                  </a:cubicBezTo>
                  <a:cubicBezTo>
                    <a:pt x="60" y="131"/>
                    <a:pt x="60" y="131"/>
                    <a:pt x="60" y="131"/>
                  </a:cubicBezTo>
                  <a:cubicBezTo>
                    <a:pt x="60" y="131"/>
                    <a:pt x="60" y="130"/>
                    <a:pt x="60" y="130"/>
                  </a:cubicBezTo>
                  <a:cubicBezTo>
                    <a:pt x="60" y="130"/>
                    <a:pt x="60" y="130"/>
                    <a:pt x="60" y="130"/>
                  </a:cubicBezTo>
                  <a:cubicBezTo>
                    <a:pt x="60" y="129"/>
                    <a:pt x="60" y="130"/>
                    <a:pt x="60" y="129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60" y="127"/>
                    <a:pt x="60" y="126"/>
                    <a:pt x="60" y="126"/>
                  </a:cubicBezTo>
                  <a:cubicBezTo>
                    <a:pt x="60" y="124"/>
                    <a:pt x="60" y="123"/>
                    <a:pt x="60" y="122"/>
                  </a:cubicBezTo>
                  <a:cubicBezTo>
                    <a:pt x="60" y="122"/>
                    <a:pt x="61" y="122"/>
                    <a:pt x="61" y="122"/>
                  </a:cubicBezTo>
                  <a:cubicBezTo>
                    <a:pt x="61" y="121"/>
                    <a:pt x="61" y="120"/>
                    <a:pt x="61" y="120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61" y="119"/>
                    <a:pt x="61" y="119"/>
                    <a:pt x="61" y="118"/>
                  </a:cubicBezTo>
                  <a:cubicBezTo>
                    <a:pt x="61" y="118"/>
                    <a:pt x="61" y="118"/>
                    <a:pt x="62" y="118"/>
                  </a:cubicBezTo>
                  <a:cubicBezTo>
                    <a:pt x="62" y="118"/>
                    <a:pt x="62" y="118"/>
                    <a:pt x="62" y="11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62" y="117"/>
                    <a:pt x="62" y="117"/>
                    <a:pt x="62" y="116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62" y="116"/>
                    <a:pt x="63" y="115"/>
                    <a:pt x="63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3"/>
                    <a:pt x="63" y="113"/>
                    <a:pt x="64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64" y="112"/>
                    <a:pt x="64" y="112"/>
                    <a:pt x="64" y="111"/>
                  </a:cubicBezTo>
                  <a:cubicBezTo>
                    <a:pt x="64" y="111"/>
                    <a:pt x="64" y="111"/>
                    <a:pt x="64" y="111"/>
                  </a:cubicBezTo>
                  <a:cubicBezTo>
                    <a:pt x="65" y="111"/>
                    <a:pt x="65" y="110"/>
                    <a:pt x="65" y="109"/>
                  </a:cubicBezTo>
                  <a:cubicBezTo>
                    <a:pt x="65" y="109"/>
                    <a:pt x="65" y="109"/>
                    <a:pt x="66" y="109"/>
                  </a:cubicBezTo>
                  <a:cubicBezTo>
                    <a:pt x="66" y="109"/>
                    <a:pt x="66" y="108"/>
                    <a:pt x="66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6"/>
                    <a:pt x="66" y="105"/>
                    <a:pt x="66" y="105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7" y="104"/>
                    <a:pt x="67" y="104"/>
                    <a:pt x="67" y="103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7" y="102"/>
                    <a:pt x="67" y="101"/>
                    <a:pt x="67" y="100"/>
                  </a:cubicBezTo>
                  <a:cubicBezTo>
                    <a:pt x="67" y="94"/>
                    <a:pt x="67" y="92"/>
                    <a:pt x="65" y="88"/>
                  </a:cubicBezTo>
                  <a:cubicBezTo>
                    <a:pt x="65" y="88"/>
                    <a:pt x="65" y="87"/>
                    <a:pt x="64" y="86"/>
                  </a:cubicBezTo>
                  <a:cubicBezTo>
                    <a:pt x="64" y="86"/>
                    <a:pt x="64" y="86"/>
                    <a:pt x="64" y="86"/>
                  </a:cubicBezTo>
                  <a:cubicBezTo>
                    <a:pt x="63" y="85"/>
                    <a:pt x="63" y="85"/>
                    <a:pt x="63" y="84"/>
                  </a:cubicBezTo>
                  <a:cubicBezTo>
                    <a:pt x="63" y="84"/>
                    <a:pt x="63" y="84"/>
                    <a:pt x="62" y="84"/>
                  </a:cubicBezTo>
                  <a:cubicBezTo>
                    <a:pt x="62" y="84"/>
                    <a:pt x="62" y="83"/>
                    <a:pt x="62" y="83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2" y="83"/>
                    <a:pt x="62" y="82"/>
                    <a:pt x="62" y="82"/>
                  </a:cubicBezTo>
                  <a:cubicBezTo>
                    <a:pt x="61" y="81"/>
                    <a:pt x="60" y="80"/>
                    <a:pt x="59" y="79"/>
                  </a:cubicBezTo>
                  <a:cubicBezTo>
                    <a:pt x="59" y="79"/>
                    <a:pt x="58" y="78"/>
                    <a:pt x="58" y="78"/>
                  </a:cubicBezTo>
                  <a:cubicBezTo>
                    <a:pt x="58" y="78"/>
                    <a:pt x="57" y="78"/>
                    <a:pt x="57" y="78"/>
                  </a:cubicBezTo>
                  <a:cubicBezTo>
                    <a:pt x="57" y="77"/>
                    <a:pt x="56" y="77"/>
                    <a:pt x="56" y="76"/>
                  </a:cubicBezTo>
                  <a:cubicBezTo>
                    <a:pt x="55" y="76"/>
                    <a:pt x="53" y="75"/>
                    <a:pt x="52" y="75"/>
                  </a:cubicBezTo>
                  <a:cubicBezTo>
                    <a:pt x="52" y="75"/>
                    <a:pt x="52" y="75"/>
                    <a:pt x="52" y="74"/>
                  </a:cubicBezTo>
                  <a:cubicBezTo>
                    <a:pt x="51" y="74"/>
                    <a:pt x="51" y="74"/>
                    <a:pt x="50" y="74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3"/>
                    <a:pt x="49" y="73"/>
                    <a:pt x="49" y="73"/>
                  </a:cubicBezTo>
                  <a:cubicBezTo>
                    <a:pt x="49" y="73"/>
                    <a:pt x="48" y="73"/>
                    <a:pt x="48" y="72"/>
                  </a:cubicBezTo>
                  <a:cubicBezTo>
                    <a:pt x="48" y="72"/>
                    <a:pt x="47" y="72"/>
                    <a:pt x="47" y="72"/>
                  </a:cubicBezTo>
                  <a:cubicBezTo>
                    <a:pt x="47" y="72"/>
                    <a:pt x="47" y="72"/>
                    <a:pt x="47" y="71"/>
                  </a:cubicBezTo>
                  <a:cubicBezTo>
                    <a:pt x="45" y="71"/>
                    <a:pt x="43" y="71"/>
                    <a:pt x="41" y="70"/>
                  </a:cubicBezTo>
                  <a:cubicBezTo>
                    <a:pt x="41" y="70"/>
                    <a:pt x="41" y="70"/>
                    <a:pt x="41" y="69"/>
                  </a:cubicBezTo>
                  <a:cubicBezTo>
                    <a:pt x="41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39" y="68"/>
                    <a:pt x="39" y="68"/>
                    <a:pt x="37" y="67"/>
                  </a:cubicBezTo>
                  <a:cubicBezTo>
                    <a:pt x="37" y="67"/>
                    <a:pt x="37" y="66"/>
                    <a:pt x="37" y="65"/>
                  </a:cubicBezTo>
                  <a:cubicBezTo>
                    <a:pt x="37" y="65"/>
                    <a:pt x="37" y="65"/>
                    <a:pt x="36" y="65"/>
                  </a:cubicBezTo>
                  <a:cubicBezTo>
                    <a:pt x="36" y="64"/>
                    <a:pt x="36" y="61"/>
                    <a:pt x="36" y="60"/>
                  </a:cubicBezTo>
                  <a:cubicBezTo>
                    <a:pt x="37" y="59"/>
                    <a:pt x="38" y="58"/>
                    <a:pt x="39" y="57"/>
                  </a:cubicBezTo>
                  <a:cubicBezTo>
                    <a:pt x="39" y="57"/>
                    <a:pt x="39" y="57"/>
                    <a:pt x="40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6"/>
                    <a:pt x="41" y="56"/>
                    <a:pt x="42" y="56"/>
                  </a:cubicBezTo>
                  <a:cubicBezTo>
                    <a:pt x="42" y="56"/>
                    <a:pt x="42" y="56"/>
                    <a:pt x="42" y="55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5"/>
                    <a:pt x="44" y="55"/>
                    <a:pt x="45" y="55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6" y="54"/>
                    <a:pt x="46" y="54"/>
                  </a:cubicBezTo>
                  <a:cubicBezTo>
                    <a:pt x="46" y="53"/>
                    <a:pt x="46" y="53"/>
                    <a:pt x="47" y="53"/>
                  </a:cubicBezTo>
                  <a:cubicBezTo>
                    <a:pt x="47" y="52"/>
                    <a:pt x="48" y="52"/>
                    <a:pt x="48" y="52"/>
                  </a:cubicBezTo>
                  <a:cubicBezTo>
                    <a:pt x="49" y="51"/>
                    <a:pt x="50" y="49"/>
                    <a:pt x="51" y="48"/>
                  </a:cubicBezTo>
                  <a:cubicBezTo>
                    <a:pt x="51" y="45"/>
                    <a:pt x="51" y="43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39"/>
                    <a:pt x="50" y="39"/>
                    <a:pt x="50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7"/>
                  </a:cubicBezTo>
                  <a:cubicBezTo>
                    <a:pt x="49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7" y="36"/>
                    <a:pt x="48" y="37"/>
                    <a:pt x="47" y="36"/>
                  </a:cubicBezTo>
                  <a:cubicBezTo>
                    <a:pt x="44" y="34"/>
                    <a:pt x="41" y="32"/>
                    <a:pt x="38" y="30"/>
                  </a:cubicBezTo>
                  <a:cubicBezTo>
                    <a:pt x="37" y="30"/>
                    <a:pt x="37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1" y="28"/>
                    <a:pt x="30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7" y="27"/>
                    <a:pt x="27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5" y="27"/>
                    <a:pt x="24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6"/>
                    <a:pt x="22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6"/>
                    <a:pt x="20" y="26"/>
                    <a:pt x="19" y="26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19" y="25"/>
                    <a:pt x="18" y="25"/>
                    <a:pt x="18" y="25"/>
                  </a:cubicBezTo>
                  <a:cubicBezTo>
                    <a:pt x="16" y="24"/>
                    <a:pt x="15" y="23"/>
                    <a:pt x="12" y="22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5"/>
                    <a:pt x="12" y="15"/>
                  </a:cubicBezTo>
                  <a:cubicBezTo>
                    <a:pt x="12" y="14"/>
                    <a:pt x="13" y="14"/>
                    <a:pt x="14" y="13"/>
                  </a:cubicBezTo>
                  <a:cubicBezTo>
                    <a:pt x="15" y="10"/>
                    <a:pt x="18" y="10"/>
                    <a:pt x="18" y="5"/>
                  </a:cubicBezTo>
                  <a:cubicBezTo>
                    <a:pt x="18" y="5"/>
                    <a:pt x="18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1"/>
                    <a:pt x="16" y="1"/>
                    <a:pt x="16" y="0"/>
                  </a:cubicBezTo>
                  <a:cubicBezTo>
                    <a:pt x="15" y="0"/>
                    <a:pt x="16" y="0"/>
                    <a:pt x="15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2" y="5"/>
                    <a:pt x="10" y="8"/>
                    <a:pt x="10" y="11"/>
                  </a:cubicBezTo>
                  <a:cubicBezTo>
                    <a:pt x="10" y="11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5" y="14"/>
                    <a:pt x="4" y="14"/>
                    <a:pt x="4" y="15"/>
                  </a:cubicBezTo>
                  <a:cubicBezTo>
                    <a:pt x="4" y="15"/>
                    <a:pt x="4" y="15"/>
                    <a:pt x="3" y="16"/>
                  </a:cubicBezTo>
                  <a:cubicBezTo>
                    <a:pt x="3" y="16"/>
                    <a:pt x="2" y="17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9"/>
                    <a:pt x="0" y="19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2" y="24"/>
                    <a:pt x="3" y="25"/>
                    <a:pt x="4" y="26"/>
                  </a:cubicBezTo>
                  <a:cubicBezTo>
                    <a:pt x="7" y="26"/>
                    <a:pt x="10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6" y="28"/>
                    <a:pt x="17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20" y="28"/>
                  </a:cubicBezTo>
                  <a:cubicBezTo>
                    <a:pt x="20" y="28"/>
                    <a:pt x="20" y="28"/>
                    <a:pt x="20" y="29"/>
                  </a:cubicBezTo>
                  <a:cubicBezTo>
                    <a:pt x="20" y="29"/>
                    <a:pt x="21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0"/>
                    <a:pt x="27" y="30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2"/>
                    <a:pt x="30" y="32"/>
                    <a:pt x="31" y="32"/>
                  </a:cubicBezTo>
                  <a:cubicBezTo>
                    <a:pt x="31" y="32"/>
                    <a:pt x="31" y="33"/>
                    <a:pt x="31" y="33"/>
                  </a:cubicBezTo>
                  <a:cubicBezTo>
                    <a:pt x="32" y="33"/>
                    <a:pt x="33" y="33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5"/>
                    <a:pt x="35" y="35"/>
                    <a:pt x="35" y="36"/>
                  </a:cubicBezTo>
                  <a:cubicBezTo>
                    <a:pt x="35" y="36"/>
                    <a:pt x="36" y="36"/>
                    <a:pt x="36" y="36"/>
                  </a:cubicBezTo>
                  <a:cubicBezTo>
                    <a:pt x="36" y="36"/>
                    <a:pt x="37" y="37"/>
                    <a:pt x="37" y="37"/>
                  </a:cubicBezTo>
                  <a:cubicBezTo>
                    <a:pt x="37" y="37"/>
                    <a:pt x="37" y="37"/>
                    <a:pt x="38" y="37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9"/>
                    <a:pt x="39" y="39"/>
                  </a:cubicBezTo>
                  <a:cubicBezTo>
                    <a:pt x="39" y="39"/>
                    <a:pt x="39" y="39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4"/>
                    <a:pt x="40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5"/>
                    <a:pt x="41" y="47"/>
                    <a:pt x="41" y="48"/>
                  </a:cubicBezTo>
                  <a:cubicBezTo>
                    <a:pt x="41" y="48"/>
                    <a:pt x="41" y="48"/>
                    <a:pt x="4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9"/>
                    <a:pt x="41" y="50"/>
                    <a:pt x="41" y="50"/>
                  </a:cubicBezTo>
                  <a:cubicBezTo>
                    <a:pt x="41" y="50"/>
                    <a:pt x="41" y="50"/>
                    <a:pt x="40" y="50"/>
                  </a:cubicBezTo>
                  <a:cubicBezTo>
                    <a:pt x="40" y="51"/>
                    <a:pt x="40" y="51"/>
                    <a:pt x="40" y="52"/>
                  </a:cubicBezTo>
                  <a:cubicBezTo>
                    <a:pt x="40" y="53"/>
                    <a:pt x="39" y="53"/>
                    <a:pt x="38" y="53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7" y="55"/>
                    <a:pt x="37" y="56"/>
                    <a:pt x="36" y="56"/>
                  </a:cubicBezTo>
                  <a:cubicBezTo>
                    <a:pt x="36" y="56"/>
                    <a:pt x="35" y="56"/>
                    <a:pt x="35" y="56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4" y="57"/>
                    <a:pt x="33" y="58"/>
                    <a:pt x="3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283"/>
            <p:cNvSpPr/>
            <p:nvPr/>
          </p:nvSpPr>
          <p:spPr bwMode="auto">
            <a:xfrm>
              <a:off x="2840038" y="3892551"/>
              <a:ext cx="60325" cy="22225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1 h 5"/>
                <a:gd name="T4" fmla="*/ 2 w 14"/>
                <a:gd name="T5" fmla="*/ 3 h 5"/>
                <a:gd name="T6" fmla="*/ 2 w 14"/>
                <a:gd name="T7" fmla="*/ 3 h 5"/>
                <a:gd name="T8" fmla="*/ 7 w 14"/>
                <a:gd name="T9" fmla="*/ 5 h 5"/>
                <a:gd name="T10" fmla="*/ 8 w 14"/>
                <a:gd name="T11" fmla="*/ 4 h 5"/>
                <a:gd name="T12" fmla="*/ 8 w 14"/>
                <a:gd name="T13" fmla="*/ 5 h 5"/>
                <a:gd name="T14" fmla="*/ 12 w 14"/>
                <a:gd name="T15" fmla="*/ 5 h 5"/>
                <a:gd name="T16" fmla="*/ 12 w 14"/>
                <a:gd name="T17" fmla="*/ 4 h 5"/>
                <a:gd name="T18" fmla="*/ 14 w 14"/>
                <a:gd name="T19" fmla="*/ 4 h 5"/>
                <a:gd name="T20" fmla="*/ 14 w 14"/>
                <a:gd name="T21" fmla="*/ 2 h 5"/>
                <a:gd name="T22" fmla="*/ 11 w 14"/>
                <a:gd name="T23" fmla="*/ 1 h 5"/>
                <a:gd name="T24" fmla="*/ 11 w 14"/>
                <a:gd name="T25" fmla="*/ 2 h 5"/>
                <a:gd name="T26" fmla="*/ 11 w 14"/>
                <a:gd name="T27" fmla="*/ 2 h 5"/>
                <a:gd name="T28" fmla="*/ 11 w 14"/>
                <a:gd name="T29" fmla="*/ 1 h 5"/>
                <a:gd name="T30" fmla="*/ 7 w 14"/>
                <a:gd name="T31" fmla="*/ 1 h 5"/>
                <a:gd name="T32" fmla="*/ 7 w 14"/>
                <a:gd name="T33" fmla="*/ 1 h 5"/>
                <a:gd name="T34" fmla="*/ 5 w 14"/>
                <a:gd name="T35" fmla="*/ 1 h 5"/>
                <a:gd name="T36" fmla="*/ 5 w 14"/>
                <a:gd name="T37" fmla="*/ 1 h 5"/>
                <a:gd name="T38" fmla="*/ 0 w 14"/>
                <a:gd name="T3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5" y="4"/>
                    <a:pt x="7" y="5"/>
                  </a:cubicBezTo>
                  <a:cubicBezTo>
                    <a:pt x="7" y="5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3" y="4"/>
                    <a:pt x="14" y="4"/>
                    <a:pt x="14" y="4"/>
                  </a:cubicBezTo>
                  <a:cubicBezTo>
                    <a:pt x="14" y="3"/>
                    <a:pt x="14" y="3"/>
                    <a:pt x="14" y="2"/>
                  </a:cubicBezTo>
                  <a:cubicBezTo>
                    <a:pt x="13" y="2"/>
                    <a:pt x="13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1"/>
                  </a:cubicBezTo>
                  <a:cubicBezTo>
                    <a:pt x="10" y="1"/>
                    <a:pt x="9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284"/>
            <p:cNvSpPr/>
            <p:nvPr/>
          </p:nvSpPr>
          <p:spPr bwMode="auto">
            <a:xfrm>
              <a:off x="3019425" y="3897313"/>
              <a:ext cx="119063" cy="38100"/>
            </a:xfrm>
            <a:custGeom>
              <a:avLst/>
              <a:gdLst>
                <a:gd name="T0" fmla="*/ 0 w 28"/>
                <a:gd name="T1" fmla="*/ 8 h 9"/>
                <a:gd name="T2" fmla="*/ 14 w 28"/>
                <a:gd name="T3" fmla="*/ 7 h 9"/>
                <a:gd name="T4" fmla="*/ 15 w 28"/>
                <a:gd name="T5" fmla="*/ 4 h 9"/>
                <a:gd name="T6" fmla="*/ 26 w 28"/>
                <a:gd name="T7" fmla="*/ 2 h 9"/>
                <a:gd name="T8" fmla="*/ 26 w 28"/>
                <a:gd name="T9" fmla="*/ 1 h 9"/>
                <a:gd name="T10" fmla="*/ 27 w 28"/>
                <a:gd name="T11" fmla="*/ 1 h 9"/>
                <a:gd name="T12" fmla="*/ 27 w 28"/>
                <a:gd name="T13" fmla="*/ 1 h 9"/>
                <a:gd name="T14" fmla="*/ 28 w 28"/>
                <a:gd name="T15" fmla="*/ 0 h 9"/>
                <a:gd name="T16" fmla="*/ 28 w 28"/>
                <a:gd name="T17" fmla="*/ 0 h 9"/>
                <a:gd name="T18" fmla="*/ 27 w 28"/>
                <a:gd name="T19" fmla="*/ 0 h 9"/>
                <a:gd name="T20" fmla="*/ 27 w 28"/>
                <a:gd name="T21" fmla="*/ 0 h 9"/>
                <a:gd name="T22" fmla="*/ 24 w 28"/>
                <a:gd name="T23" fmla="*/ 0 h 9"/>
                <a:gd name="T24" fmla="*/ 24 w 28"/>
                <a:gd name="T25" fmla="*/ 0 h 9"/>
                <a:gd name="T26" fmla="*/ 23 w 28"/>
                <a:gd name="T27" fmla="*/ 0 h 9"/>
                <a:gd name="T28" fmla="*/ 23 w 28"/>
                <a:gd name="T29" fmla="*/ 1 h 9"/>
                <a:gd name="T30" fmla="*/ 20 w 28"/>
                <a:gd name="T31" fmla="*/ 1 h 9"/>
                <a:gd name="T32" fmla="*/ 20 w 28"/>
                <a:gd name="T33" fmla="*/ 1 h 9"/>
                <a:gd name="T34" fmla="*/ 16 w 28"/>
                <a:gd name="T35" fmla="*/ 1 h 9"/>
                <a:gd name="T36" fmla="*/ 16 w 28"/>
                <a:gd name="T37" fmla="*/ 1 h 9"/>
                <a:gd name="T38" fmla="*/ 15 w 28"/>
                <a:gd name="T39" fmla="*/ 2 h 9"/>
                <a:gd name="T40" fmla="*/ 15 w 28"/>
                <a:gd name="T41" fmla="*/ 2 h 9"/>
                <a:gd name="T42" fmla="*/ 14 w 28"/>
                <a:gd name="T43" fmla="*/ 2 h 9"/>
                <a:gd name="T44" fmla="*/ 13 w 28"/>
                <a:gd name="T45" fmla="*/ 3 h 9"/>
                <a:gd name="T46" fmla="*/ 10 w 28"/>
                <a:gd name="T47" fmla="*/ 3 h 9"/>
                <a:gd name="T48" fmla="*/ 10 w 28"/>
                <a:gd name="T49" fmla="*/ 4 h 9"/>
                <a:gd name="T50" fmla="*/ 9 w 28"/>
                <a:gd name="T51" fmla="*/ 4 h 9"/>
                <a:gd name="T52" fmla="*/ 9 w 28"/>
                <a:gd name="T53" fmla="*/ 4 h 9"/>
                <a:gd name="T54" fmla="*/ 0 w 28"/>
                <a:gd name="T55" fmla="*/ 4 h 9"/>
                <a:gd name="T56" fmla="*/ 0 w 28"/>
                <a:gd name="T5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" h="9">
                  <a:moveTo>
                    <a:pt x="0" y="8"/>
                  </a:moveTo>
                  <a:cubicBezTo>
                    <a:pt x="5" y="9"/>
                    <a:pt x="10" y="9"/>
                    <a:pt x="14" y="7"/>
                  </a:cubicBezTo>
                  <a:cubicBezTo>
                    <a:pt x="14" y="6"/>
                    <a:pt x="15" y="5"/>
                    <a:pt x="15" y="4"/>
                  </a:cubicBezTo>
                  <a:cubicBezTo>
                    <a:pt x="18" y="4"/>
                    <a:pt x="24" y="3"/>
                    <a:pt x="26" y="2"/>
                  </a:cubicBezTo>
                  <a:cubicBezTo>
                    <a:pt x="26" y="2"/>
                    <a:pt x="26" y="1"/>
                    <a:pt x="26" y="1"/>
                  </a:cubicBezTo>
                  <a:cubicBezTo>
                    <a:pt x="26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2"/>
                    <a:pt x="14" y="2"/>
                  </a:cubicBezTo>
                  <a:cubicBezTo>
                    <a:pt x="14" y="2"/>
                    <a:pt x="14" y="3"/>
                    <a:pt x="13" y="3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10" y="3"/>
                    <a:pt x="10" y="4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6" y="4"/>
                    <a:pt x="3" y="4"/>
                    <a:pt x="0" y="4"/>
                  </a:cubicBezTo>
                  <a:cubicBezTo>
                    <a:pt x="0" y="5"/>
                    <a:pt x="0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285"/>
            <p:cNvSpPr/>
            <p:nvPr/>
          </p:nvSpPr>
          <p:spPr bwMode="auto">
            <a:xfrm>
              <a:off x="2878138" y="3897313"/>
              <a:ext cx="306388" cy="555625"/>
            </a:xfrm>
            <a:custGeom>
              <a:avLst/>
              <a:gdLst>
                <a:gd name="T0" fmla="*/ 5 w 72"/>
                <a:gd name="T1" fmla="*/ 11 h 130"/>
                <a:gd name="T2" fmla="*/ 3 w 72"/>
                <a:gd name="T3" fmla="*/ 14 h 130"/>
                <a:gd name="T4" fmla="*/ 1 w 72"/>
                <a:gd name="T5" fmla="*/ 17 h 130"/>
                <a:gd name="T6" fmla="*/ 1 w 72"/>
                <a:gd name="T7" fmla="*/ 27 h 130"/>
                <a:gd name="T8" fmla="*/ 6 w 72"/>
                <a:gd name="T9" fmla="*/ 30 h 130"/>
                <a:gd name="T10" fmla="*/ 12 w 72"/>
                <a:gd name="T11" fmla="*/ 32 h 130"/>
                <a:gd name="T12" fmla="*/ 15 w 72"/>
                <a:gd name="T13" fmla="*/ 33 h 130"/>
                <a:gd name="T14" fmla="*/ 20 w 72"/>
                <a:gd name="T15" fmla="*/ 35 h 130"/>
                <a:gd name="T16" fmla="*/ 26 w 72"/>
                <a:gd name="T17" fmla="*/ 36 h 130"/>
                <a:gd name="T18" fmla="*/ 29 w 72"/>
                <a:gd name="T19" fmla="*/ 37 h 130"/>
                <a:gd name="T20" fmla="*/ 34 w 72"/>
                <a:gd name="T21" fmla="*/ 40 h 130"/>
                <a:gd name="T22" fmla="*/ 38 w 72"/>
                <a:gd name="T23" fmla="*/ 44 h 130"/>
                <a:gd name="T24" fmla="*/ 38 w 72"/>
                <a:gd name="T25" fmla="*/ 51 h 130"/>
                <a:gd name="T26" fmla="*/ 36 w 72"/>
                <a:gd name="T27" fmla="*/ 54 h 130"/>
                <a:gd name="T28" fmla="*/ 33 w 72"/>
                <a:gd name="T29" fmla="*/ 59 h 130"/>
                <a:gd name="T30" fmla="*/ 30 w 72"/>
                <a:gd name="T31" fmla="*/ 67 h 130"/>
                <a:gd name="T32" fmla="*/ 31 w 72"/>
                <a:gd name="T33" fmla="*/ 70 h 130"/>
                <a:gd name="T34" fmla="*/ 38 w 72"/>
                <a:gd name="T35" fmla="*/ 76 h 130"/>
                <a:gd name="T36" fmla="*/ 41 w 72"/>
                <a:gd name="T37" fmla="*/ 77 h 130"/>
                <a:gd name="T38" fmla="*/ 45 w 72"/>
                <a:gd name="T39" fmla="*/ 79 h 130"/>
                <a:gd name="T40" fmla="*/ 49 w 72"/>
                <a:gd name="T41" fmla="*/ 80 h 130"/>
                <a:gd name="T42" fmla="*/ 52 w 72"/>
                <a:gd name="T43" fmla="*/ 82 h 130"/>
                <a:gd name="T44" fmla="*/ 56 w 72"/>
                <a:gd name="T45" fmla="*/ 84 h 130"/>
                <a:gd name="T46" fmla="*/ 60 w 72"/>
                <a:gd name="T47" fmla="*/ 86 h 130"/>
                <a:gd name="T48" fmla="*/ 64 w 72"/>
                <a:gd name="T49" fmla="*/ 90 h 130"/>
                <a:gd name="T50" fmla="*/ 66 w 72"/>
                <a:gd name="T51" fmla="*/ 94 h 130"/>
                <a:gd name="T52" fmla="*/ 67 w 72"/>
                <a:gd name="T53" fmla="*/ 102 h 130"/>
                <a:gd name="T54" fmla="*/ 67 w 72"/>
                <a:gd name="T55" fmla="*/ 107 h 130"/>
                <a:gd name="T56" fmla="*/ 66 w 72"/>
                <a:gd name="T57" fmla="*/ 110 h 130"/>
                <a:gd name="T58" fmla="*/ 65 w 72"/>
                <a:gd name="T59" fmla="*/ 114 h 130"/>
                <a:gd name="T60" fmla="*/ 65 w 72"/>
                <a:gd name="T61" fmla="*/ 122 h 130"/>
                <a:gd name="T62" fmla="*/ 66 w 72"/>
                <a:gd name="T63" fmla="*/ 126 h 130"/>
                <a:gd name="T64" fmla="*/ 67 w 72"/>
                <a:gd name="T65" fmla="*/ 128 h 130"/>
                <a:gd name="T66" fmla="*/ 68 w 72"/>
                <a:gd name="T67" fmla="*/ 129 h 130"/>
                <a:gd name="T68" fmla="*/ 72 w 72"/>
                <a:gd name="T69" fmla="*/ 101 h 130"/>
                <a:gd name="T70" fmla="*/ 71 w 72"/>
                <a:gd name="T71" fmla="*/ 95 h 130"/>
                <a:gd name="T72" fmla="*/ 70 w 72"/>
                <a:gd name="T73" fmla="*/ 91 h 130"/>
                <a:gd name="T74" fmla="*/ 67 w 72"/>
                <a:gd name="T75" fmla="*/ 86 h 130"/>
                <a:gd name="T76" fmla="*/ 66 w 72"/>
                <a:gd name="T77" fmla="*/ 83 h 130"/>
                <a:gd name="T78" fmla="*/ 61 w 72"/>
                <a:gd name="T79" fmla="*/ 80 h 130"/>
                <a:gd name="T80" fmla="*/ 57 w 72"/>
                <a:gd name="T81" fmla="*/ 77 h 130"/>
                <a:gd name="T82" fmla="*/ 53 w 72"/>
                <a:gd name="T83" fmla="*/ 75 h 130"/>
                <a:gd name="T84" fmla="*/ 49 w 72"/>
                <a:gd name="T85" fmla="*/ 73 h 130"/>
                <a:gd name="T86" fmla="*/ 45 w 72"/>
                <a:gd name="T87" fmla="*/ 71 h 130"/>
                <a:gd name="T88" fmla="*/ 41 w 72"/>
                <a:gd name="T89" fmla="*/ 68 h 130"/>
                <a:gd name="T90" fmla="*/ 41 w 72"/>
                <a:gd name="T91" fmla="*/ 59 h 130"/>
                <a:gd name="T92" fmla="*/ 49 w 72"/>
                <a:gd name="T93" fmla="*/ 40 h 130"/>
                <a:gd name="T94" fmla="*/ 45 w 72"/>
                <a:gd name="T95" fmla="*/ 35 h 130"/>
                <a:gd name="T96" fmla="*/ 41 w 72"/>
                <a:gd name="T97" fmla="*/ 33 h 130"/>
                <a:gd name="T98" fmla="*/ 38 w 72"/>
                <a:gd name="T99" fmla="*/ 31 h 130"/>
                <a:gd name="T100" fmla="*/ 34 w 72"/>
                <a:gd name="T101" fmla="*/ 30 h 130"/>
                <a:gd name="T102" fmla="*/ 29 w 72"/>
                <a:gd name="T103" fmla="*/ 29 h 130"/>
                <a:gd name="T104" fmla="*/ 12 w 72"/>
                <a:gd name="T105" fmla="*/ 14 h 130"/>
                <a:gd name="T106" fmla="*/ 16 w 72"/>
                <a:gd name="T107" fmla="*/ 11 h 130"/>
                <a:gd name="T108" fmla="*/ 19 w 72"/>
                <a:gd name="T109" fmla="*/ 9 h 130"/>
                <a:gd name="T110" fmla="*/ 20 w 72"/>
                <a:gd name="T111" fmla="*/ 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" h="130">
                  <a:moveTo>
                    <a:pt x="8" y="0"/>
                  </a:moveTo>
                  <a:cubicBezTo>
                    <a:pt x="9" y="3"/>
                    <a:pt x="9" y="5"/>
                    <a:pt x="8" y="8"/>
                  </a:cubicBezTo>
                  <a:cubicBezTo>
                    <a:pt x="8" y="9"/>
                    <a:pt x="7" y="10"/>
                    <a:pt x="6" y="11"/>
                  </a:cubicBezTo>
                  <a:cubicBezTo>
                    <a:pt x="6" y="11"/>
                    <a:pt x="5" y="11"/>
                    <a:pt x="5" y="11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4" y="13"/>
                    <a:pt x="4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2" y="15"/>
                    <a:pt x="2" y="16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0"/>
                    <a:pt x="0" y="25"/>
                    <a:pt x="1" y="26"/>
                  </a:cubicBezTo>
                  <a:cubicBezTo>
                    <a:pt x="1" y="26"/>
                    <a:pt x="1" y="27"/>
                    <a:pt x="1" y="27"/>
                  </a:cubicBezTo>
                  <a:cubicBezTo>
                    <a:pt x="2" y="27"/>
                    <a:pt x="2" y="28"/>
                    <a:pt x="3" y="29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5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0" y="31"/>
                    <a:pt x="10" y="32"/>
                    <a:pt x="10" y="32"/>
                  </a:cubicBezTo>
                  <a:cubicBezTo>
                    <a:pt x="11" y="32"/>
                    <a:pt x="11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3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19" y="34"/>
                    <a:pt x="19" y="34"/>
                    <a:pt x="19" y="35"/>
                  </a:cubicBezTo>
                  <a:cubicBezTo>
                    <a:pt x="19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3" y="36"/>
                    <a:pt x="24" y="36"/>
                    <a:pt x="26" y="36"/>
                  </a:cubicBezTo>
                  <a:cubicBezTo>
                    <a:pt x="26" y="36"/>
                    <a:pt x="26" y="37"/>
                    <a:pt x="26" y="37"/>
                  </a:cubicBezTo>
                  <a:cubicBezTo>
                    <a:pt x="27" y="37"/>
                    <a:pt x="27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32" y="38"/>
                    <a:pt x="32" y="39"/>
                    <a:pt x="32" y="39"/>
                  </a:cubicBezTo>
                  <a:cubicBezTo>
                    <a:pt x="33" y="39"/>
                    <a:pt x="34" y="39"/>
                    <a:pt x="34" y="40"/>
                  </a:cubicBezTo>
                  <a:cubicBezTo>
                    <a:pt x="35" y="40"/>
                    <a:pt x="35" y="41"/>
                    <a:pt x="36" y="42"/>
                  </a:cubicBezTo>
                  <a:cubicBezTo>
                    <a:pt x="36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6"/>
                    <a:pt x="39" y="47"/>
                    <a:pt x="39" y="48"/>
                  </a:cubicBezTo>
                  <a:cubicBezTo>
                    <a:pt x="39" y="48"/>
                    <a:pt x="39" y="48"/>
                    <a:pt x="38" y="48"/>
                  </a:cubicBezTo>
                  <a:cubicBezTo>
                    <a:pt x="38" y="49"/>
                    <a:pt x="38" y="50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8" y="53"/>
                    <a:pt x="37" y="53"/>
                    <a:pt x="37" y="53"/>
                  </a:cubicBezTo>
                  <a:cubicBezTo>
                    <a:pt x="37" y="53"/>
                    <a:pt x="37" y="54"/>
                    <a:pt x="37" y="54"/>
                  </a:cubicBezTo>
                  <a:cubicBezTo>
                    <a:pt x="37" y="54"/>
                    <a:pt x="37" y="54"/>
                    <a:pt x="36" y="54"/>
                  </a:cubicBezTo>
                  <a:cubicBezTo>
                    <a:pt x="36" y="55"/>
                    <a:pt x="36" y="56"/>
                    <a:pt x="35" y="58"/>
                  </a:cubicBezTo>
                  <a:cubicBezTo>
                    <a:pt x="35" y="58"/>
                    <a:pt x="34" y="58"/>
                    <a:pt x="34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2" y="59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0" y="62"/>
                    <a:pt x="30" y="63"/>
                    <a:pt x="30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8"/>
                    <a:pt x="30" y="69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3" y="72"/>
                    <a:pt x="34" y="73"/>
                    <a:pt x="36" y="75"/>
                  </a:cubicBezTo>
                  <a:cubicBezTo>
                    <a:pt x="36" y="75"/>
                    <a:pt x="37" y="75"/>
                    <a:pt x="37" y="75"/>
                  </a:cubicBezTo>
                  <a:cubicBezTo>
                    <a:pt x="37" y="75"/>
                    <a:pt x="38" y="76"/>
                    <a:pt x="38" y="76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7"/>
                    <a:pt x="41" y="77"/>
                    <a:pt x="41" y="77"/>
                  </a:cubicBezTo>
                  <a:cubicBezTo>
                    <a:pt x="41" y="77"/>
                    <a:pt x="41" y="78"/>
                    <a:pt x="41" y="78"/>
                  </a:cubicBezTo>
                  <a:cubicBezTo>
                    <a:pt x="42" y="78"/>
                    <a:pt x="4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4" y="78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80"/>
                  </a:cubicBezTo>
                  <a:cubicBezTo>
                    <a:pt x="47" y="80"/>
                    <a:pt x="48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50" y="81"/>
                    <a:pt x="51" y="81"/>
                    <a:pt x="52" y="81"/>
                  </a:cubicBezTo>
                  <a:cubicBezTo>
                    <a:pt x="52" y="81"/>
                    <a:pt x="52" y="81"/>
                    <a:pt x="52" y="82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53" y="82"/>
                    <a:pt x="54" y="82"/>
                    <a:pt x="54" y="82"/>
                  </a:cubicBezTo>
                  <a:cubicBezTo>
                    <a:pt x="54" y="83"/>
                    <a:pt x="54" y="83"/>
                    <a:pt x="55" y="83"/>
                  </a:cubicBezTo>
                  <a:cubicBezTo>
                    <a:pt x="55" y="83"/>
                    <a:pt x="56" y="84"/>
                    <a:pt x="56" y="84"/>
                  </a:cubicBezTo>
                  <a:cubicBezTo>
                    <a:pt x="56" y="84"/>
                    <a:pt x="56" y="84"/>
                    <a:pt x="57" y="85"/>
                  </a:cubicBezTo>
                  <a:cubicBezTo>
                    <a:pt x="57" y="85"/>
                    <a:pt x="58" y="85"/>
                    <a:pt x="58" y="85"/>
                  </a:cubicBezTo>
                  <a:cubicBezTo>
                    <a:pt x="59" y="85"/>
                    <a:pt x="59" y="86"/>
                    <a:pt x="59" y="86"/>
                  </a:cubicBezTo>
                  <a:cubicBezTo>
                    <a:pt x="59" y="86"/>
                    <a:pt x="60" y="86"/>
                    <a:pt x="60" y="86"/>
                  </a:cubicBezTo>
                  <a:cubicBezTo>
                    <a:pt x="60" y="87"/>
                    <a:pt x="61" y="87"/>
                    <a:pt x="61" y="88"/>
                  </a:cubicBezTo>
                  <a:cubicBezTo>
                    <a:pt x="61" y="88"/>
                    <a:pt x="62" y="88"/>
                    <a:pt x="62" y="88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3" y="89"/>
                    <a:pt x="63" y="89"/>
                    <a:pt x="64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1"/>
                    <a:pt x="65" y="91"/>
                    <a:pt x="65" y="91"/>
                  </a:cubicBezTo>
                  <a:cubicBezTo>
                    <a:pt x="65" y="92"/>
                    <a:pt x="65" y="92"/>
                    <a:pt x="65" y="93"/>
                  </a:cubicBezTo>
                  <a:cubicBezTo>
                    <a:pt x="66" y="93"/>
                    <a:pt x="66" y="93"/>
                    <a:pt x="66" y="94"/>
                  </a:cubicBezTo>
                  <a:cubicBezTo>
                    <a:pt x="66" y="94"/>
                    <a:pt x="66" y="94"/>
                    <a:pt x="66" y="95"/>
                  </a:cubicBezTo>
                  <a:cubicBezTo>
                    <a:pt x="66" y="95"/>
                    <a:pt x="66" y="95"/>
                    <a:pt x="67" y="95"/>
                  </a:cubicBezTo>
                  <a:cubicBezTo>
                    <a:pt x="67" y="97"/>
                    <a:pt x="67" y="99"/>
                    <a:pt x="67" y="101"/>
                  </a:cubicBezTo>
                  <a:cubicBezTo>
                    <a:pt x="67" y="101"/>
                    <a:pt x="67" y="101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3"/>
                    <a:pt x="67" y="103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7" y="104"/>
                    <a:pt x="67" y="106"/>
                    <a:pt x="67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6" y="108"/>
                    <a:pt x="66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109"/>
                    <a:pt x="66" y="109"/>
                    <a:pt x="66" y="110"/>
                  </a:cubicBezTo>
                  <a:cubicBezTo>
                    <a:pt x="66" y="110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5" y="112"/>
                    <a:pt x="65" y="113"/>
                    <a:pt x="65" y="114"/>
                  </a:cubicBezTo>
                  <a:cubicBezTo>
                    <a:pt x="65" y="114"/>
                    <a:pt x="65" y="114"/>
                    <a:pt x="64" y="114"/>
                  </a:cubicBezTo>
                  <a:cubicBezTo>
                    <a:pt x="64" y="116"/>
                    <a:pt x="64" y="118"/>
                    <a:pt x="64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21"/>
                    <a:pt x="65" y="122"/>
                    <a:pt x="65" y="122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65" y="123"/>
                    <a:pt x="65" y="124"/>
                    <a:pt x="65" y="125"/>
                  </a:cubicBezTo>
                  <a:cubicBezTo>
                    <a:pt x="65" y="125"/>
                    <a:pt x="66" y="125"/>
                    <a:pt x="66" y="125"/>
                  </a:cubicBezTo>
                  <a:cubicBezTo>
                    <a:pt x="66" y="125"/>
                    <a:pt x="66" y="125"/>
                    <a:pt x="66" y="126"/>
                  </a:cubicBezTo>
                  <a:cubicBezTo>
                    <a:pt x="66" y="126"/>
                    <a:pt x="66" y="126"/>
                    <a:pt x="66" y="126"/>
                  </a:cubicBezTo>
                  <a:cubicBezTo>
                    <a:pt x="66" y="126"/>
                    <a:pt x="66" y="127"/>
                    <a:pt x="66" y="127"/>
                  </a:cubicBezTo>
                  <a:cubicBezTo>
                    <a:pt x="66" y="127"/>
                    <a:pt x="66" y="127"/>
                    <a:pt x="67" y="127"/>
                  </a:cubicBezTo>
                  <a:cubicBezTo>
                    <a:pt x="67" y="127"/>
                    <a:pt x="67" y="128"/>
                    <a:pt x="67" y="128"/>
                  </a:cubicBezTo>
                  <a:cubicBezTo>
                    <a:pt x="67" y="128"/>
                    <a:pt x="67" y="128"/>
                    <a:pt x="67" y="129"/>
                  </a:cubicBezTo>
                  <a:cubicBezTo>
                    <a:pt x="67" y="129"/>
                    <a:pt x="68" y="129"/>
                    <a:pt x="68" y="130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8"/>
                    <a:pt x="68" y="127"/>
                    <a:pt x="68" y="126"/>
                  </a:cubicBezTo>
                  <a:cubicBezTo>
                    <a:pt x="68" y="123"/>
                    <a:pt x="68" y="120"/>
                    <a:pt x="68" y="117"/>
                  </a:cubicBezTo>
                  <a:cubicBezTo>
                    <a:pt x="69" y="112"/>
                    <a:pt x="72" y="108"/>
                    <a:pt x="72" y="101"/>
                  </a:cubicBezTo>
                  <a:cubicBezTo>
                    <a:pt x="72" y="100"/>
                    <a:pt x="72" y="98"/>
                    <a:pt x="72" y="96"/>
                  </a:cubicBezTo>
                  <a:cubicBezTo>
                    <a:pt x="72" y="96"/>
                    <a:pt x="72" y="96"/>
                    <a:pt x="71" y="96"/>
                  </a:cubicBezTo>
                  <a:cubicBezTo>
                    <a:pt x="71" y="96"/>
                    <a:pt x="71" y="95"/>
                    <a:pt x="71" y="95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71" y="95"/>
                    <a:pt x="71" y="95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3"/>
                    <a:pt x="71" y="92"/>
                    <a:pt x="71" y="92"/>
                  </a:cubicBezTo>
                  <a:cubicBezTo>
                    <a:pt x="71" y="91"/>
                    <a:pt x="71" y="91"/>
                    <a:pt x="70" y="91"/>
                  </a:cubicBezTo>
                  <a:cubicBezTo>
                    <a:pt x="70" y="91"/>
                    <a:pt x="70" y="90"/>
                    <a:pt x="70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89"/>
                    <a:pt x="70" y="88"/>
                    <a:pt x="69" y="88"/>
                  </a:cubicBezTo>
                  <a:cubicBezTo>
                    <a:pt x="69" y="87"/>
                    <a:pt x="68" y="87"/>
                    <a:pt x="67" y="86"/>
                  </a:cubicBezTo>
                  <a:cubicBezTo>
                    <a:pt x="67" y="86"/>
                    <a:pt x="67" y="86"/>
                    <a:pt x="67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6" y="84"/>
                    <a:pt x="66" y="84"/>
                    <a:pt x="66" y="83"/>
                  </a:cubicBezTo>
                  <a:cubicBezTo>
                    <a:pt x="66" y="83"/>
                    <a:pt x="66" y="83"/>
                    <a:pt x="66" y="83"/>
                  </a:cubicBezTo>
                  <a:cubicBezTo>
                    <a:pt x="65" y="83"/>
                    <a:pt x="65" y="82"/>
                    <a:pt x="64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3" y="81"/>
                    <a:pt x="63" y="81"/>
                    <a:pt x="62" y="80"/>
                  </a:cubicBezTo>
                  <a:cubicBezTo>
                    <a:pt x="62" y="80"/>
                    <a:pt x="61" y="80"/>
                    <a:pt x="61" y="80"/>
                  </a:cubicBezTo>
                  <a:cubicBezTo>
                    <a:pt x="60" y="79"/>
                    <a:pt x="60" y="78"/>
                    <a:pt x="59" y="77"/>
                  </a:cubicBezTo>
                  <a:cubicBezTo>
                    <a:pt x="59" y="77"/>
                    <a:pt x="58" y="77"/>
                    <a:pt x="58" y="77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6" y="76"/>
                    <a:pt x="55" y="76"/>
                    <a:pt x="55" y="75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5"/>
                    <a:pt x="53" y="75"/>
                    <a:pt x="53" y="75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74"/>
                    <a:pt x="51" y="74"/>
                    <a:pt x="51" y="73"/>
                  </a:cubicBezTo>
                  <a:cubicBezTo>
                    <a:pt x="51" y="73"/>
                    <a:pt x="50" y="73"/>
                    <a:pt x="49" y="73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48" y="72"/>
                    <a:pt x="48" y="72"/>
                    <a:pt x="47" y="72"/>
                  </a:cubicBezTo>
                  <a:cubicBezTo>
                    <a:pt x="47" y="72"/>
                    <a:pt x="47" y="71"/>
                    <a:pt x="47" y="71"/>
                  </a:cubicBezTo>
                  <a:cubicBezTo>
                    <a:pt x="46" y="71"/>
                    <a:pt x="46" y="71"/>
                    <a:pt x="45" y="71"/>
                  </a:cubicBezTo>
                  <a:cubicBezTo>
                    <a:pt x="45" y="70"/>
                    <a:pt x="45" y="70"/>
                    <a:pt x="44" y="70"/>
                  </a:cubicBezTo>
                  <a:cubicBezTo>
                    <a:pt x="44" y="70"/>
                    <a:pt x="44" y="70"/>
                    <a:pt x="43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2" y="68"/>
                    <a:pt x="41" y="68"/>
                  </a:cubicBezTo>
                  <a:cubicBezTo>
                    <a:pt x="41" y="67"/>
                    <a:pt x="39" y="62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0"/>
                    <a:pt x="40" y="59"/>
                    <a:pt x="40" y="59"/>
                  </a:cubicBezTo>
                  <a:cubicBezTo>
                    <a:pt x="40" y="59"/>
                    <a:pt x="40" y="59"/>
                    <a:pt x="41" y="59"/>
                  </a:cubicBezTo>
                  <a:cubicBezTo>
                    <a:pt x="42" y="54"/>
                    <a:pt x="47" y="54"/>
                    <a:pt x="48" y="51"/>
                  </a:cubicBezTo>
                  <a:cubicBezTo>
                    <a:pt x="48" y="51"/>
                    <a:pt x="49" y="51"/>
                    <a:pt x="49" y="51"/>
                  </a:cubicBezTo>
                  <a:cubicBezTo>
                    <a:pt x="49" y="50"/>
                    <a:pt x="50" y="49"/>
                    <a:pt x="50" y="48"/>
                  </a:cubicBezTo>
                  <a:cubicBezTo>
                    <a:pt x="51" y="46"/>
                    <a:pt x="50" y="41"/>
                    <a:pt x="49" y="40"/>
                  </a:cubicBezTo>
                  <a:cubicBezTo>
                    <a:pt x="49" y="39"/>
                    <a:pt x="49" y="39"/>
                    <a:pt x="48" y="39"/>
                  </a:cubicBezTo>
                  <a:cubicBezTo>
                    <a:pt x="48" y="39"/>
                    <a:pt x="48" y="39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7"/>
                    <a:pt x="46" y="36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4" y="34"/>
                    <a:pt x="43" y="33"/>
                  </a:cubicBezTo>
                  <a:cubicBezTo>
                    <a:pt x="42" y="33"/>
                    <a:pt x="42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9" y="32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1"/>
                    <a:pt x="37" y="31"/>
                    <a:pt x="36" y="31"/>
                  </a:cubicBezTo>
                  <a:cubicBezTo>
                    <a:pt x="36" y="31"/>
                    <a:pt x="36" y="31"/>
                    <a:pt x="36" y="30"/>
                  </a:cubicBezTo>
                  <a:cubicBezTo>
                    <a:pt x="36" y="30"/>
                    <a:pt x="35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2" y="30"/>
                    <a:pt x="31" y="30"/>
                  </a:cubicBezTo>
                  <a:cubicBezTo>
                    <a:pt x="31" y="30"/>
                    <a:pt x="31" y="29"/>
                    <a:pt x="31" y="29"/>
                  </a:cubicBezTo>
                  <a:cubicBezTo>
                    <a:pt x="30" y="29"/>
                    <a:pt x="30" y="29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29"/>
                    <a:pt x="27" y="29"/>
                    <a:pt x="25" y="29"/>
                  </a:cubicBezTo>
                  <a:cubicBezTo>
                    <a:pt x="20" y="27"/>
                    <a:pt x="13" y="28"/>
                    <a:pt x="10" y="23"/>
                  </a:cubicBezTo>
                  <a:cubicBezTo>
                    <a:pt x="9" y="22"/>
                    <a:pt x="10" y="20"/>
                    <a:pt x="10" y="18"/>
                  </a:cubicBezTo>
                  <a:cubicBezTo>
                    <a:pt x="10" y="17"/>
                    <a:pt x="11" y="15"/>
                    <a:pt x="12" y="14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3" y="13"/>
                    <a:pt x="14" y="13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11"/>
                    <a:pt x="16" y="11"/>
                    <a:pt x="17" y="11"/>
                  </a:cubicBezTo>
                  <a:cubicBezTo>
                    <a:pt x="17" y="11"/>
                    <a:pt x="17" y="11"/>
                    <a:pt x="17" y="10"/>
                  </a:cubicBezTo>
                  <a:cubicBezTo>
                    <a:pt x="17" y="10"/>
                    <a:pt x="18" y="10"/>
                    <a:pt x="18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4"/>
                    <a:pt x="19" y="2"/>
                    <a:pt x="19" y="1"/>
                  </a:cubicBezTo>
                  <a:cubicBezTo>
                    <a:pt x="16" y="1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286"/>
            <p:cNvSpPr/>
            <p:nvPr/>
          </p:nvSpPr>
          <p:spPr bwMode="auto">
            <a:xfrm>
              <a:off x="2852738" y="3917951"/>
              <a:ext cx="50800" cy="17463"/>
            </a:xfrm>
            <a:custGeom>
              <a:avLst/>
              <a:gdLst>
                <a:gd name="T0" fmla="*/ 0 w 12"/>
                <a:gd name="T1" fmla="*/ 0 h 4"/>
                <a:gd name="T2" fmla="*/ 0 w 12"/>
                <a:gd name="T3" fmla="*/ 2 h 4"/>
                <a:gd name="T4" fmla="*/ 11 w 12"/>
                <a:gd name="T5" fmla="*/ 4 h 4"/>
                <a:gd name="T6" fmla="*/ 12 w 12"/>
                <a:gd name="T7" fmla="*/ 0 h 4"/>
                <a:gd name="T8" fmla="*/ 11 w 12"/>
                <a:gd name="T9" fmla="*/ 0 h 4"/>
                <a:gd name="T10" fmla="*/ 11 w 12"/>
                <a:gd name="T11" fmla="*/ 0 h 4"/>
                <a:gd name="T12" fmla="*/ 6 w 12"/>
                <a:gd name="T13" fmla="*/ 0 h 4"/>
                <a:gd name="T14" fmla="*/ 6 w 12"/>
                <a:gd name="T15" fmla="*/ 1 h 4"/>
                <a:gd name="T16" fmla="*/ 5 w 12"/>
                <a:gd name="T17" fmla="*/ 0 h 4"/>
                <a:gd name="T18" fmla="*/ 4 w 12"/>
                <a:gd name="T19" fmla="*/ 1 h 4"/>
                <a:gd name="T20" fmla="*/ 0 w 12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4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3" y="3"/>
                    <a:pt x="8" y="4"/>
                    <a:pt x="11" y="4"/>
                  </a:cubicBezTo>
                  <a:cubicBezTo>
                    <a:pt x="11" y="2"/>
                    <a:pt x="12" y="2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4" y="1"/>
                    <a:pt x="4" y="1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287"/>
            <p:cNvSpPr/>
            <p:nvPr/>
          </p:nvSpPr>
          <p:spPr bwMode="auto">
            <a:xfrm>
              <a:off x="3082925" y="3922713"/>
              <a:ext cx="20638" cy="12700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0 h 3"/>
                <a:gd name="T4" fmla="*/ 2 w 5"/>
                <a:gd name="T5" fmla="*/ 0 h 3"/>
                <a:gd name="T6" fmla="*/ 0 w 5"/>
                <a:gd name="T7" fmla="*/ 3 h 3"/>
                <a:gd name="T8" fmla="*/ 1 w 5"/>
                <a:gd name="T9" fmla="*/ 3 h 3"/>
                <a:gd name="T10" fmla="*/ 3 w 5"/>
                <a:gd name="T11" fmla="*/ 2 h 3"/>
                <a:gd name="T12" fmla="*/ 3 w 5"/>
                <a:gd name="T13" fmla="*/ 1 h 3"/>
                <a:gd name="T14" fmla="*/ 5 w 5"/>
                <a:gd name="T15" fmla="*/ 0 h 3"/>
                <a:gd name="T16" fmla="*/ 5 w 5"/>
                <a:gd name="T17" fmla="*/ 0 h 3"/>
                <a:gd name="T18" fmla="*/ 3 w 5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288"/>
            <p:cNvSpPr/>
            <p:nvPr/>
          </p:nvSpPr>
          <p:spPr bwMode="auto">
            <a:xfrm>
              <a:off x="2997200" y="3935413"/>
              <a:ext cx="85725" cy="20638"/>
            </a:xfrm>
            <a:custGeom>
              <a:avLst/>
              <a:gdLst>
                <a:gd name="T0" fmla="*/ 0 w 20"/>
                <a:gd name="T1" fmla="*/ 5 h 5"/>
                <a:gd name="T2" fmla="*/ 6 w 20"/>
                <a:gd name="T3" fmla="*/ 5 h 5"/>
                <a:gd name="T4" fmla="*/ 6 w 20"/>
                <a:gd name="T5" fmla="*/ 5 h 5"/>
                <a:gd name="T6" fmla="*/ 9 w 20"/>
                <a:gd name="T7" fmla="*/ 5 h 5"/>
                <a:gd name="T8" fmla="*/ 9 w 20"/>
                <a:gd name="T9" fmla="*/ 5 h 5"/>
                <a:gd name="T10" fmla="*/ 10 w 20"/>
                <a:gd name="T11" fmla="*/ 5 h 5"/>
                <a:gd name="T12" fmla="*/ 10 w 20"/>
                <a:gd name="T13" fmla="*/ 4 h 5"/>
                <a:gd name="T14" fmla="*/ 11 w 20"/>
                <a:gd name="T15" fmla="*/ 4 h 5"/>
                <a:gd name="T16" fmla="*/ 11 w 20"/>
                <a:gd name="T17" fmla="*/ 4 h 5"/>
                <a:gd name="T18" fmla="*/ 13 w 20"/>
                <a:gd name="T19" fmla="*/ 4 h 5"/>
                <a:gd name="T20" fmla="*/ 13 w 20"/>
                <a:gd name="T21" fmla="*/ 4 h 5"/>
                <a:gd name="T22" fmla="*/ 14 w 20"/>
                <a:gd name="T23" fmla="*/ 4 h 5"/>
                <a:gd name="T24" fmla="*/ 14 w 20"/>
                <a:gd name="T25" fmla="*/ 3 h 5"/>
                <a:gd name="T26" fmla="*/ 16 w 20"/>
                <a:gd name="T27" fmla="*/ 4 h 5"/>
                <a:gd name="T28" fmla="*/ 16 w 20"/>
                <a:gd name="T29" fmla="*/ 3 h 5"/>
                <a:gd name="T30" fmla="*/ 17 w 20"/>
                <a:gd name="T31" fmla="*/ 3 h 5"/>
                <a:gd name="T32" fmla="*/ 17 w 20"/>
                <a:gd name="T33" fmla="*/ 3 h 5"/>
                <a:gd name="T34" fmla="*/ 17 w 20"/>
                <a:gd name="T35" fmla="*/ 3 h 5"/>
                <a:gd name="T36" fmla="*/ 17 w 20"/>
                <a:gd name="T37" fmla="*/ 3 h 5"/>
                <a:gd name="T38" fmla="*/ 20 w 20"/>
                <a:gd name="T39" fmla="*/ 0 h 5"/>
                <a:gd name="T40" fmla="*/ 17 w 20"/>
                <a:gd name="T41" fmla="*/ 1 h 5"/>
                <a:gd name="T42" fmla="*/ 17 w 20"/>
                <a:gd name="T43" fmla="*/ 1 h 5"/>
                <a:gd name="T44" fmla="*/ 15 w 20"/>
                <a:gd name="T45" fmla="*/ 1 h 5"/>
                <a:gd name="T46" fmla="*/ 15 w 20"/>
                <a:gd name="T47" fmla="*/ 2 h 5"/>
                <a:gd name="T48" fmla="*/ 10 w 20"/>
                <a:gd name="T49" fmla="*/ 2 h 5"/>
                <a:gd name="T50" fmla="*/ 9 w 20"/>
                <a:gd name="T51" fmla="*/ 2 h 5"/>
                <a:gd name="T52" fmla="*/ 9 w 20"/>
                <a:gd name="T53" fmla="*/ 2 h 5"/>
                <a:gd name="T54" fmla="*/ 7 w 20"/>
                <a:gd name="T55" fmla="*/ 2 h 5"/>
                <a:gd name="T56" fmla="*/ 6 w 20"/>
                <a:gd name="T57" fmla="*/ 1 h 5"/>
                <a:gd name="T58" fmla="*/ 6 w 20"/>
                <a:gd name="T59" fmla="*/ 2 h 5"/>
                <a:gd name="T60" fmla="*/ 2 w 20"/>
                <a:gd name="T61" fmla="*/ 2 h 5"/>
                <a:gd name="T62" fmla="*/ 1 w 20"/>
                <a:gd name="T63" fmla="*/ 2 h 5"/>
                <a:gd name="T64" fmla="*/ 1 w 20"/>
                <a:gd name="T65" fmla="*/ 3 h 5"/>
                <a:gd name="T66" fmla="*/ 1 w 20"/>
                <a:gd name="T67" fmla="*/ 3 h 5"/>
                <a:gd name="T68" fmla="*/ 0 w 20"/>
                <a:gd name="T6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5">
                  <a:moveTo>
                    <a:pt x="0" y="5"/>
                  </a:moveTo>
                  <a:cubicBezTo>
                    <a:pt x="2" y="5"/>
                    <a:pt x="4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4"/>
                    <a:pt x="8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4" y="4"/>
                  </a:cubicBezTo>
                  <a:cubicBezTo>
                    <a:pt x="14" y="4"/>
                    <a:pt x="14" y="3"/>
                    <a:pt x="14" y="3"/>
                  </a:cubicBezTo>
                  <a:cubicBezTo>
                    <a:pt x="14" y="3"/>
                    <a:pt x="15" y="4"/>
                    <a:pt x="16" y="4"/>
                  </a:cubicBezTo>
                  <a:cubicBezTo>
                    <a:pt x="16" y="4"/>
                    <a:pt x="16" y="3"/>
                    <a:pt x="16" y="3"/>
                  </a:cubicBezTo>
                  <a:cubicBezTo>
                    <a:pt x="16" y="3"/>
                    <a:pt x="16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9" y="2"/>
                    <a:pt x="20" y="3"/>
                    <a:pt x="20" y="0"/>
                  </a:cubicBezTo>
                  <a:cubicBezTo>
                    <a:pt x="19" y="0"/>
                    <a:pt x="18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6" y="1"/>
                    <a:pt x="15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4" y="2"/>
                    <a:pt x="3" y="1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289"/>
            <p:cNvSpPr/>
            <p:nvPr/>
          </p:nvSpPr>
          <p:spPr bwMode="auto">
            <a:xfrm>
              <a:off x="2852738" y="3940176"/>
              <a:ext cx="34925" cy="12700"/>
            </a:xfrm>
            <a:custGeom>
              <a:avLst/>
              <a:gdLst>
                <a:gd name="T0" fmla="*/ 0 w 8"/>
                <a:gd name="T1" fmla="*/ 0 h 3"/>
                <a:gd name="T2" fmla="*/ 0 w 8"/>
                <a:gd name="T3" fmla="*/ 3 h 3"/>
                <a:gd name="T4" fmla="*/ 4 w 8"/>
                <a:gd name="T5" fmla="*/ 3 h 3"/>
                <a:gd name="T6" fmla="*/ 5 w 8"/>
                <a:gd name="T7" fmla="*/ 3 h 3"/>
                <a:gd name="T8" fmla="*/ 5 w 8"/>
                <a:gd name="T9" fmla="*/ 3 h 3"/>
                <a:gd name="T10" fmla="*/ 7 w 8"/>
                <a:gd name="T11" fmla="*/ 3 h 3"/>
                <a:gd name="T12" fmla="*/ 8 w 8"/>
                <a:gd name="T13" fmla="*/ 2 h 3"/>
                <a:gd name="T14" fmla="*/ 8 w 8"/>
                <a:gd name="T15" fmla="*/ 2 h 3"/>
                <a:gd name="T16" fmla="*/ 8 w 8"/>
                <a:gd name="T17" fmla="*/ 1 h 3"/>
                <a:gd name="T18" fmla="*/ 0 w 8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3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6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290"/>
            <p:cNvSpPr/>
            <p:nvPr/>
          </p:nvSpPr>
          <p:spPr bwMode="auto">
            <a:xfrm>
              <a:off x="2682875" y="4038601"/>
              <a:ext cx="0" cy="7938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5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746" y="2531393"/>
            <a:ext cx="609602" cy="25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4" descr="印章 源底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184" y="2963838"/>
            <a:ext cx="354835" cy="67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本框 68"/>
          <p:cNvSpPr txBox="1"/>
          <p:nvPr/>
        </p:nvSpPr>
        <p:spPr>
          <a:xfrm>
            <a:off x="1111419" y="3760682"/>
            <a:ext cx="1951923" cy="25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sz="101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1111419" y="3676193"/>
            <a:ext cx="364474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>
            <a:off x="1111419" y="3976751"/>
            <a:ext cx="2290770" cy="247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01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957" y="2635904"/>
            <a:ext cx="4529721" cy="13290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6016" y="2995653"/>
            <a:ext cx="432854" cy="60965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926" y="2022648"/>
            <a:ext cx="2060627" cy="9632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20"/>
          <p:cNvGrpSpPr/>
          <p:nvPr/>
        </p:nvGrpSpPr>
        <p:grpSpPr bwMode="auto">
          <a:xfrm>
            <a:off x="3886366" y="1731518"/>
            <a:ext cx="560766" cy="683419"/>
            <a:chOff x="6369014" y="3411254"/>
            <a:chExt cx="932879" cy="1135870"/>
          </a:xfrm>
        </p:grpSpPr>
        <p:pic>
          <p:nvPicPr>
            <p:cNvPr id="16" name="图片 19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7144">
              <a:off x="6369014" y="3730058"/>
              <a:ext cx="885791" cy="817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图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6670" y="3411254"/>
              <a:ext cx="895223" cy="895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文本框 21"/>
          <p:cNvSpPr txBox="1">
            <a:spLocks noChangeArrowheads="1"/>
          </p:cNvSpPr>
          <p:nvPr/>
        </p:nvSpPr>
        <p:spPr bwMode="auto">
          <a:xfrm>
            <a:off x="4500865" y="1924696"/>
            <a:ext cx="7636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  <a:endParaRPr lang="zh-CN" altLang="en-US" sz="21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3" name="矩形 44"/>
          <p:cNvSpPr>
            <a:spLocks noChangeArrowheads="1"/>
          </p:cNvSpPr>
          <p:nvPr/>
        </p:nvSpPr>
        <p:spPr bwMode="auto">
          <a:xfrm>
            <a:off x="5016672" y="1956209"/>
            <a:ext cx="2351926" cy="415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工作总体情况回顾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30"/>
          <p:cNvGrpSpPr/>
          <p:nvPr/>
        </p:nvGrpSpPr>
        <p:grpSpPr bwMode="auto">
          <a:xfrm>
            <a:off x="3889937" y="2386361"/>
            <a:ext cx="560927" cy="682228"/>
            <a:chOff x="6369014" y="3411254"/>
            <a:chExt cx="932879" cy="1135870"/>
          </a:xfrm>
        </p:grpSpPr>
        <p:pic>
          <p:nvPicPr>
            <p:cNvPr id="23" name="图片 3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7144">
              <a:off x="6369014" y="3730058"/>
              <a:ext cx="885791" cy="817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图片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6670" y="3411254"/>
              <a:ext cx="895223" cy="895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文本框 31"/>
          <p:cNvSpPr txBox="1">
            <a:spLocks noChangeArrowheads="1"/>
          </p:cNvSpPr>
          <p:nvPr/>
        </p:nvSpPr>
        <p:spPr bwMode="auto">
          <a:xfrm>
            <a:off x="4504597" y="2586325"/>
            <a:ext cx="7847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  <a:endParaRPr lang="zh-CN" altLang="en-US" sz="21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0" name="矩形 45"/>
          <p:cNvSpPr>
            <a:spLocks noChangeArrowheads="1"/>
          </p:cNvSpPr>
          <p:nvPr/>
        </p:nvSpPr>
        <p:spPr bwMode="auto">
          <a:xfrm>
            <a:off x="5016008" y="2613383"/>
            <a:ext cx="235192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自我分析总结评价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35"/>
          <p:cNvGrpSpPr/>
          <p:nvPr/>
        </p:nvGrpSpPr>
        <p:grpSpPr bwMode="auto">
          <a:xfrm>
            <a:off x="3888748" y="3054301"/>
            <a:ext cx="560668" cy="683419"/>
            <a:chOff x="6369014" y="3411254"/>
            <a:chExt cx="932879" cy="1135870"/>
          </a:xfrm>
        </p:grpSpPr>
        <p:pic>
          <p:nvPicPr>
            <p:cNvPr id="30" name="图片 3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7144">
              <a:off x="6369014" y="3730058"/>
              <a:ext cx="885791" cy="817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图片 3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6670" y="3411254"/>
              <a:ext cx="895223" cy="895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文本框 36"/>
          <p:cNvSpPr txBox="1">
            <a:spLocks noChangeArrowheads="1"/>
          </p:cNvSpPr>
          <p:nvPr/>
        </p:nvSpPr>
        <p:spPr bwMode="auto">
          <a:xfrm>
            <a:off x="4503149" y="3247479"/>
            <a:ext cx="7617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  <a:endParaRPr lang="zh-CN" altLang="en-US" sz="2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7" name="矩形 46"/>
          <p:cNvSpPr>
            <a:spLocks noChangeArrowheads="1"/>
          </p:cNvSpPr>
          <p:nvPr/>
        </p:nvSpPr>
        <p:spPr bwMode="auto">
          <a:xfrm>
            <a:off x="5017073" y="3255285"/>
            <a:ext cx="235192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反思规律经验分享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40"/>
          <p:cNvGrpSpPr/>
          <p:nvPr/>
        </p:nvGrpSpPr>
        <p:grpSpPr bwMode="auto">
          <a:xfrm>
            <a:off x="3867315" y="3709145"/>
            <a:ext cx="560924" cy="682229"/>
            <a:chOff x="6369014" y="3411254"/>
            <a:chExt cx="932879" cy="1135870"/>
          </a:xfrm>
        </p:grpSpPr>
        <p:pic>
          <p:nvPicPr>
            <p:cNvPr id="37" name="图片 4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7144">
              <a:off x="6369014" y="3730058"/>
              <a:ext cx="885791" cy="817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图片 4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6670" y="3411254"/>
              <a:ext cx="895223" cy="895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文本框 41"/>
          <p:cNvSpPr txBox="1">
            <a:spLocks noChangeArrowheads="1"/>
          </p:cNvSpPr>
          <p:nvPr/>
        </p:nvSpPr>
        <p:spPr bwMode="auto">
          <a:xfrm>
            <a:off x="4481972" y="3909109"/>
            <a:ext cx="7936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肆</a:t>
            </a:r>
            <a:endParaRPr lang="zh-CN" altLang="en-US" sz="21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5016022" y="3892456"/>
            <a:ext cx="235192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未来工作大体规划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21"/>
          <p:cNvSpPr txBox="1">
            <a:spLocks noChangeArrowheads="1"/>
          </p:cNvSpPr>
          <p:nvPr/>
        </p:nvSpPr>
        <p:spPr bwMode="auto">
          <a:xfrm>
            <a:off x="4830901" y="825943"/>
            <a:ext cx="138133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4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目录</a:t>
            </a:r>
            <a:endParaRPr lang="zh-CN" altLang="en-US" sz="44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44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1" y="0"/>
            <a:ext cx="3626645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组合 29"/>
          <p:cNvGrpSpPr/>
          <p:nvPr/>
        </p:nvGrpSpPr>
        <p:grpSpPr bwMode="auto">
          <a:xfrm>
            <a:off x="7396879" y="1501238"/>
            <a:ext cx="669131" cy="1931023"/>
            <a:chOff x="9517072" y="3285256"/>
            <a:chExt cx="891838" cy="2574709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9517072" y="3285256"/>
              <a:ext cx="0" cy="24479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10408910" y="3285256"/>
              <a:ext cx="0" cy="24479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35"/>
            <p:cNvSpPr txBox="1">
              <a:spLocks noChangeArrowheads="1"/>
            </p:cNvSpPr>
            <p:nvPr/>
          </p:nvSpPr>
          <p:spPr bwMode="auto">
            <a:xfrm>
              <a:off x="9610036" y="3321392"/>
              <a:ext cx="690527" cy="2538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84530" fontAlgn="base">
                <a:lnSpc>
                  <a:spcPts val="1275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</a:t>
              </a:r>
              <a:r>
                <a:rPr lang="zh-CN" altLang="en-US" sz="1000" dirty="0" smtClean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加小标</a:t>
              </a:r>
              <a:r>
                <a:rPr lang="zh-CN" altLang="en-US" sz="100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题，建议您在展示时采用微软雅黑字体</a:t>
              </a:r>
              <a:endParaRPr lang="zh-CN" altLang="en-US" sz="100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58" name="组合 30"/>
          <p:cNvGrpSpPr/>
          <p:nvPr/>
        </p:nvGrpSpPr>
        <p:grpSpPr bwMode="auto">
          <a:xfrm>
            <a:off x="8307036" y="1051534"/>
            <a:ext cx="473113" cy="899407"/>
            <a:chOff x="6069389" y="2459361"/>
            <a:chExt cx="630580" cy="1199215"/>
          </a:xfrm>
        </p:grpSpPr>
        <p:pic>
          <p:nvPicPr>
            <p:cNvPr id="59" name="Picture 4" descr="印章 源底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9389" y="2459361"/>
              <a:ext cx="630580" cy="1199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文本框 32"/>
            <p:cNvSpPr txBox="1">
              <a:spLocks noChangeArrowheads="1"/>
            </p:cNvSpPr>
            <p:nvPr/>
          </p:nvSpPr>
          <p:spPr bwMode="auto">
            <a:xfrm>
              <a:off x="6160205" y="2664217"/>
              <a:ext cx="216024" cy="86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7" name="图片 7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903" y="1348741"/>
            <a:ext cx="2159846" cy="199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文本框 8"/>
          <p:cNvSpPr txBox="1">
            <a:spLocks noChangeArrowheads="1"/>
          </p:cNvSpPr>
          <p:nvPr/>
        </p:nvSpPr>
        <p:spPr bwMode="auto">
          <a:xfrm>
            <a:off x="3950278" y="1757490"/>
            <a:ext cx="119959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defTabSz="685800">
              <a:defRPr sz="9600">
                <a:latin typeface="华文行楷" panose="02010800040101010101" pitchFamily="2" charset="-122"/>
                <a:ea typeface="华文行楷" panose="02010800040101010101" pitchFamily="2" charset="-122"/>
              </a:defRPr>
            </a:lvl1pPr>
            <a:lvl2pPr marL="742950" indent="-28575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000" dirty="0">
                <a:solidFill>
                  <a:srgbClr val="2F2F2F"/>
                </a:solidFill>
              </a:rPr>
              <a:t>壹</a:t>
            </a:r>
            <a:endParaRPr lang="en-US" altLang="zh-CN" sz="8000" dirty="0">
              <a:solidFill>
                <a:srgbClr val="2F2F2F"/>
              </a:solidFill>
            </a:endParaRPr>
          </a:p>
        </p:txBody>
      </p:sp>
      <p:sp>
        <p:nvSpPr>
          <p:cNvPr id="69" name="TextBox 2"/>
          <p:cNvSpPr txBox="1">
            <a:spLocks noChangeArrowheads="1"/>
          </p:cNvSpPr>
          <p:nvPr/>
        </p:nvSpPr>
        <p:spPr bwMode="auto">
          <a:xfrm>
            <a:off x="2625255" y="3595659"/>
            <a:ext cx="39384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2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工作总体情况回顾</a:t>
            </a:r>
            <a:endParaRPr lang="zh-CN" altLang="en-US" sz="3200" b="1" dirty="0">
              <a:solidFill>
                <a:srgbClr val="2F2F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1563" y="1877494"/>
            <a:ext cx="7000876" cy="1859757"/>
            <a:chOff x="1428750" y="2503325"/>
            <a:chExt cx="9334501" cy="2479676"/>
          </a:xfrm>
        </p:grpSpPr>
        <p:sp>
          <p:nvSpPr>
            <p:cNvPr id="3" name="出自【趣你的PPT】(微信:qunideppt)：最优质的PPT资源库"/>
            <p:cNvSpPr>
              <a:spLocks noChangeAspect="1"/>
            </p:cNvSpPr>
            <p:nvPr/>
          </p:nvSpPr>
          <p:spPr>
            <a:xfrm>
              <a:off x="1574800" y="2503325"/>
              <a:ext cx="1497012" cy="14970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endParaRPr lang="en-US" sz="675">
                <a:solidFill>
                  <a:prstClr val="white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4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2097087" y="3078001"/>
              <a:ext cx="471488" cy="433387"/>
            </a:xfrm>
            <a:custGeom>
              <a:avLst/>
              <a:gdLst>
                <a:gd name="T0" fmla="*/ 2147483646 w 609"/>
                <a:gd name="T1" fmla="*/ 2147483646 h 559"/>
                <a:gd name="T2" fmla="*/ 2147483646 w 609"/>
                <a:gd name="T3" fmla="*/ 2147483646 h 559"/>
                <a:gd name="T4" fmla="*/ 2147483646 w 609"/>
                <a:gd name="T5" fmla="*/ 2147483646 h 559"/>
                <a:gd name="T6" fmla="*/ 2147483646 w 609"/>
                <a:gd name="T7" fmla="*/ 2147483646 h 559"/>
                <a:gd name="T8" fmla="*/ 2147483646 w 609"/>
                <a:gd name="T9" fmla="*/ 2147483646 h 559"/>
                <a:gd name="T10" fmla="*/ 0 w 609"/>
                <a:gd name="T11" fmla="*/ 2147483646 h 559"/>
                <a:gd name="T12" fmla="*/ 2147483646 w 609"/>
                <a:gd name="T13" fmla="*/ 0 h 559"/>
                <a:gd name="T14" fmla="*/ 2147483646 w 609"/>
                <a:gd name="T15" fmla="*/ 2147483646 h 559"/>
                <a:gd name="T16" fmla="*/ 2147483646 w 609"/>
                <a:gd name="T17" fmla="*/ 2147483646 h 559"/>
                <a:gd name="T18" fmla="*/ 2147483646 w 609"/>
                <a:gd name="T19" fmla="*/ 2147483646 h 559"/>
                <a:gd name="T20" fmla="*/ 2147483646 w 609"/>
                <a:gd name="T21" fmla="*/ 2147483646 h 559"/>
                <a:gd name="T22" fmla="*/ 2147483646 w 609"/>
                <a:gd name="T23" fmla="*/ 2147483646 h 559"/>
                <a:gd name="T24" fmla="*/ 2147483646 w 609"/>
                <a:gd name="T25" fmla="*/ 2147483646 h 559"/>
                <a:gd name="T26" fmla="*/ 2147483646 w 609"/>
                <a:gd name="T27" fmla="*/ 2147483646 h 559"/>
                <a:gd name="T28" fmla="*/ 2147483646 w 609"/>
                <a:gd name="T29" fmla="*/ 2147483646 h 559"/>
                <a:gd name="T30" fmla="*/ 2147483646 w 609"/>
                <a:gd name="T31" fmla="*/ 2147483646 h 559"/>
                <a:gd name="T32" fmla="*/ 2147483646 w 609"/>
                <a:gd name="T33" fmla="*/ 2147483646 h 559"/>
                <a:gd name="T34" fmla="*/ 2147483646 w 609"/>
                <a:gd name="T35" fmla="*/ 2147483646 h 559"/>
                <a:gd name="T36" fmla="*/ 2147483646 w 609"/>
                <a:gd name="T37" fmla="*/ 2147483646 h 559"/>
                <a:gd name="T38" fmla="*/ 2147483646 w 609"/>
                <a:gd name="T39" fmla="*/ 2147483646 h 559"/>
                <a:gd name="T40" fmla="*/ 2147483646 w 609"/>
                <a:gd name="T41" fmla="*/ 2147483646 h 559"/>
                <a:gd name="T42" fmla="*/ 2147483646 w 609"/>
                <a:gd name="T43" fmla="*/ 2147483646 h 559"/>
                <a:gd name="T44" fmla="*/ 2147483646 w 609"/>
                <a:gd name="T45" fmla="*/ 2147483646 h 559"/>
                <a:gd name="T46" fmla="*/ 2147483646 w 609"/>
                <a:gd name="T47" fmla="*/ 2147483646 h 559"/>
                <a:gd name="T48" fmla="*/ 2147483646 w 609"/>
                <a:gd name="T49" fmla="*/ 2147483646 h 559"/>
                <a:gd name="T50" fmla="*/ 2147483646 w 609"/>
                <a:gd name="T51" fmla="*/ 2147483646 h 559"/>
                <a:gd name="T52" fmla="*/ 2147483646 w 609"/>
                <a:gd name="T53" fmla="*/ 2147483646 h 55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609" h="559">
                  <a:moveTo>
                    <a:pt x="318" y="459"/>
                  </a:moveTo>
                  <a:lnTo>
                    <a:pt x="318" y="459"/>
                  </a:lnTo>
                  <a:cubicBezTo>
                    <a:pt x="297" y="459"/>
                    <a:pt x="276" y="452"/>
                    <a:pt x="254" y="452"/>
                  </a:cubicBezTo>
                  <a:cubicBezTo>
                    <a:pt x="177" y="558"/>
                    <a:pt x="43" y="537"/>
                    <a:pt x="43" y="537"/>
                  </a:cubicBezTo>
                  <a:cubicBezTo>
                    <a:pt x="134" y="494"/>
                    <a:pt x="134" y="417"/>
                    <a:pt x="120" y="410"/>
                  </a:cubicBezTo>
                  <a:cubicBezTo>
                    <a:pt x="43" y="367"/>
                    <a:pt x="0" y="303"/>
                    <a:pt x="0" y="233"/>
                  </a:cubicBezTo>
                  <a:cubicBezTo>
                    <a:pt x="0" y="106"/>
                    <a:pt x="141" y="0"/>
                    <a:pt x="318" y="0"/>
                  </a:cubicBezTo>
                  <a:cubicBezTo>
                    <a:pt x="495" y="0"/>
                    <a:pt x="608" y="106"/>
                    <a:pt x="608" y="233"/>
                  </a:cubicBezTo>
                  <a:cubicBezTo>
                    <a:pt x="608" y="360"/>
                    <a:pt x="495" y="459"/>
                    <a:pt x="318" y="459"/>
                  </a:cubicBezTo>
                  <a:close/>
                  <a:moveTo>
                    <a:pt x="163" y="176"/>
                  </a:moveTo>
                  <a:lnTo>
                    <a:pt x="163" y="176"/>
                  </a:lnTo>
                  <a:cubicBezTo>
                    <a:pt x="134" y="176"/>
                    <a:pt x="106" y="204"/>
                    <a:pt x="106" y="233"/>
                  </a:cubicBezTo>
                  <a:cubicBezTo>
                    <a:pt x="106" y="268"/>
                    <a:pt x="134" y="289"/>
                    <a:pt x="163" y="289"/>
                  </a:cubicBezTo>
                  <a:cubicBezTo>
                    <a:pt x="191" y="289"/>
                    <a:pt x="219" y="268"/>
                    <a:pt x="219" y="233"/>
                  </a:cubicBezTo>
                  <a:cubicBezTo>
                    <a:pt x="219" y="204"/>
                    <a:pt x="191" y="176"/>
                    <a:pt x="163" y="176"/>
                  </a:cubicBezTo>
                  <a:close/>
                  <a:moveTo>
                    <a:pt x="304" y="176"/>
                  </a:moveTo>
                  <a:lnTo>
                    <a:pt x="304" y="176"/>
                  </a:lnTo>
                  <a:cubicBezTo>
                    <a:pt x="276" y="176"/>
                    <a:pt x="247" y="204"/>
                    <a:pt x="247" y="233"/>
                  </a:cubicBezTo>
                  <a:cubicBezTo>
                    <a:pt x="247" y="268"/>
                    <a:pt x="276" y="289"/>
                    <a:pt x="304" y="289"/>
                  </a:cubicBezTo>
                  <a:cubicBezTo>
                    <a:pt x="332" y="289"/>
                    <a:pt x="361" y="268"/>
                    <a:pt x="361" y="233"/>
                  </a:cubicBezTo>
                  <a:cubicBezTo>
                    <a:pt x="361" y="204"/>
                    <a:pt x="332" y="176"/>
                    <a:pt x="304" y="176"/>
                  </a:cubicBezTo>
                  <a:close/>
                  <a:moveTo>
                    <a:pt x="445" y="176"/>
                  </a:moveTo>
                  <a:lnTo>
                    <a:pt x="445" y="176"/>
                  </a:lnTo>
                  <a:cubicBezTo>
                    <a:pt x="417" y="176"/>
                    <a:pt x="389" y="204"/>
                    <a:pt x="389" y="233"/>
                  </a:cubicBezTo>
                  <a:cubicBezTo>
                    <a:pt x="389" y="268"/>
                    <a:pt x="417" y="289"/>
                    <a:pt x="445" y="289"/>
                  </a:cubicBezTo>
                  <a:cubicBezTo>
                    <a:pt x="474" y="289"/>
                    <a:pt x="502" y="268"/>
                    <a:pt x="502" y="233"/>
                  </a:cubicBezTo>
                  <a:cubicBezTo>
                    <a:pt x="502" y="204"/>
                    <a:pt x="474" y="176"/>
                    <a:pt x="445" y="1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5" name="出自【趣你的PPT】(微信:qunideppt)：最优质的PPT资源库"/>
            <p:cNvSpPr txBox="1"/>
            <p:nvPr/>
          </p:nvSpPr>
          <p:spPr bwMode="auto">
            <a:xfrm>
              <a:off x="1428750" y="4084476"/>
              <a:ext cx="1789112" cy="89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12" rIns="91425" bIns="45712"/>
            <a:lstStyle>
              <a:lvl1pPr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050" dirty="0">
                  <a:solidFill>
                    <a:sysClr val="windowText" lastClr="000000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单击添加标题建议采用微软雅黑字体</a:t>
              </a:r>
              <a:endParaRPr lang="en-US" altLang="zh-CN" sz="105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6" name="出自【趣你的PPT】(微信:qunideppt)：最优质的PPT资源库"/>
            <p:cNvSpPr>
              <a:spLocks noChangeAspect="1"/>
            </p:cNvSpPr>
            <p:nvPr/>
          </p:nvSpPr>
          <p:spPr>
            <a:xfrm>
              <a:off x="4094162" y="2503325"/>
              <a:ext cx="1498600" cy="14970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endParaRPr lang="en-US" sz="675">
                <a:solidFill>
                  <a:prstClr val="white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7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4606925" y="3012912"/>
              <a:ext cx="463550" cy="425450"/>
            </a:xfrm>
            <a:custGeom>
              <a:avLst/>
              <a:gdLst>
                <a:gd name="T0" fmla="*/ 2147483646 w 601"/>
                <a:gd name="T1" fmla="*/ 2147483646 h 552"/>
                <a:gd name="T2" fmla="*/ 2147483646 w 601"/>
                <a:gd name="T3" fmla="*/ 2147483646 h 552"/>
                <a:gd name="T4" fmla="*/ 2147483646 w 601"/>
                <a:gd name="T5" fmla="*/ 2147483646 h 552"/>
                <a:gd name="T6" fmla="*/ 2147483646 w 601"/>
                <a:gd name="T7" fmla="*/ 2147483646 h 552"/>
                <a:gd name="T8" fmla="*/ 2147483646 w 601"/>
                <a:gd name="T9" fmla="*/ 2147483646 h 552"/>
                <a:gd name="T10" fmla="*/ 2147483646 w 601"/>
                <a:gd name="T11" fmla="*/ 2147483646 h 552"/>
                <a:gd name="T12" fmla="*/ 2147483646 w 601"/>
                <a:gd name="T13" fmla="*/ 2147483646 h 552"/>
                <a:gd name="T14" fmla="*/ 2147483646 w 601"/>
                <a:gd name="T15" fmla="*/ 2147483646 h 552"/>
                <a:gd name="T16" fmla="*/ 2147483646 w 601"/>
                <a:gd name="T17" fmla="*/ 2147483646 h 552"/>
                <a:gd name="T18" fmla="*/ 2147483646 w 601"/>
                <a:gd name="T19" fmla="*/ 2147483646 h 552"/>
                <a:gd name="T20" fmla="*/ 2147483646 w 601"/>
                <a:gd name="T21" fmla="*/ 2147483646 h 552"/>
                <a:gd name="T22" fmla="*/ 2147483646 w 601"/>
                <a:gd name="T23" fmla="*/ 2147483646 h 552"/>
                <a:gd name="T24" fmla="*/ 2147483646 w 601"/>
                <a:gd name="T25" fmla="*/ 2147483646 h 552"/>
                <a:gd name="T26" fmla="*/ 2147483646 w 601"/>
                <a:gd name="T27" fmla="*/ 2147483646 h 552"/>
                <a:gd name="T28" fmla="*/ 2147483646 w 601"/>
                <a:gd name="T29" fmla="*/ 2147483646 h 552"/>
                <a:gd name="T30" fmla="*/ 2147483646 w 601"/>
                <a:gd name="T31" fmla="*/ 2147483646 h 552"/>
                <a:gd name="T32" fmla="*/ 2147483646 w 601"/>
                <a:gd name="T33" fmla="*/ 2147483646 h 552"/>
                <a:gd name="T34" fmla="*/ 2147483646 w 601"/>
                <a:gd name="T35" fmla="*/ 2147483646 h 552"/>
                <a:gd name="T36" fmla="*/ 2147483646 w 601"/>
                <a:gd name="T37" fmla="*/ 2147483646 h 552"/>
                <a:gd name="T38" fmla="*/ 2147483646 w 601"/>
                <a:gd name="T39" fmla="*/ 2147483646 h 552"/>
                <a:gd name="T40" fmla="*/ 0 w 601"/>
                <a:gd name="T41" fmla="*/ 2147483646 h 552"/>
                <a:gd name="T42" fmla="*/ 0 w 601"/>
                <a:gd name="T43" fmla="*/ 2147483646 h 552"/>
                <a:gd name="T44" fmla="*/ 0 w 601"/>
                <a:gd name="T45" fmla="*/ 2147483646 h 552"/>
                <a:gd name="T46" fmla="*/ 0 w 601"/>
                <a:gd name="T47" fmla="*/ 2147483646 h 552"/>
                <a:gd name="T48" fmla="*/ 2147483646 w 601"/>
                <a:gd name="T49" fmla="*/ 2147483646 h 552"/>
                <a:gd name="T50" fmla="*/ 2147483646 w 601"/>
                <a:gd name="T51" fmla="*/ 2147483646 h 552"/>
                <a:gd name="T52" fmla="*/ 2147483646 w 601"/>
                <a:gd name="T53" fmla="*/ 2147483646 h 552"/>
                <a:gd name="T54" fmla="*/ 2147483646 w 601"/>
                <a:gd name="T55" fmla="*/ 2147483646 h 552"/>
                <a:gd name="T56" fmla="*/ 2147483646 w 601"/>
                <a:gd name="T57" fmla="*/ 2147483646 h 552"/>
                <a:gd name="T58" fmla="*/ 2147483646 w 601"/>
                <a:gd name="T59" fmla="*/ 2147483646 h 552"/>
                <a:gd name="T60" fmla="*/ 2147483646 w 601"/>
                <a:gd name="T61" fmla="*/ 2147483646 h 552"/>
                <a:gd name="T62" fmla="*/ 2147483646 w 601"/>
                <a:gd name="T63" fmla="*/ 0 h 552"/>
                <a:gd name="T64" fmla="*/ 2147483646 w 601"/>
                <a:gd name="T65" fmla="*/ 0 h 552"/>
                <a:gd name="T66" fmla="*/ 2147483646 w 601"/>
                <a:gd name="T67" fmla="*/ 2147483646 h 552"/>
                <a:gd name="T68" fmla="*/ 2147483646 w 601"/>
                <a:gd name="T69" fmla="*/ 2147483646 h 552"/>
                <a:gd name="T70" fmla="*/ 2147483646 w 601"/>
                <a:gd name="T71" fmla="*/ 2147483646 h 552"/>
                <a:gd name="T72" fmla="*/ 2147483646 w 601"/>
                <a:gd name="T73" fmla="*/ 2147483646 h 552"/>
                <a:gd name="T74" fmla="*/ 2147483646 w 601"/>
                <a:gd name="T75" fmla="*/ 2147483646 h 552"/>
                <a:gd name="T76" fmla="*/ 2147483646 w 601"/>
                <a:gd name="T77" fmla="*/ 2147483646 h 552"/>
                <a:gd name="T78" fmla="*/ 2147483646 w 601"/>
                <a:gd name="T79" fmla="*/ 2147483646 h 552"/>
                <a:gd name="T80" fmla="*/ 2147483646 w 601"/>
                <a:gd name="T81" fmla="*/ 2147483646 h 552"/>
                <a:gd name="T82" fmla="*/ 2147483646 w 601"/>
                <a:gd name="T83" fmla="*/ 2147483646 h 552"/>
                <a:gd name="T84" fmla="*/ 2147483646 w 601"/>
                <a:gd name="T85" fmla="*/ 2147483646 h 552"/>
                <a:gd name="T86" fmla="*/ 2147483646 w 601"/>
                <a:gd name="T87" fmla="*/ 2147483646 h 552"/>
                <a:gd name="T88" fmla="*/ 2147483646 w 601"/>
                <a:gd name="T89" fmla="*/ 2147483646 h 552"/>
                <a:gd name="T90" fmla="*/ 2147483646 w 601"/>
                <a:gd name="T91" fmla="*/ 2147483646 h 552"/>
                <a:gd name="T92" fmla="*/ 2147483646 w 601"/>
                <a:gd name="T93" fmla="*/ 2147483646 h 552"/>
                <a:gd name="T94" fmla="*/ 2147483646 w 601"/>
                <a:gd name="T95" fmla="*/ 2147483646 h 552"/>
                <a:gd name="T96" fmla="*/ 2147483646 w 601"/>
                <a:gd name="T97" fmla="*/ 2147483646 h 552"/>
                <a:gd name="T98" fmla="*/ 2147483646 w 601"/>
                <a:gd name="T99" fmla="*/ 2147483646 h 552"/>
                <a:gd name="T100" fmla="*/ 2147483646 w 601"/>
                <a:gd name="T101" fmla="*/ 2147483646 h 552"/>
                <a:gd name="T102" fmla="*/ 2147483646 w 601"/>
                <a:gd name="T103" fmla="*/ 2147483646 h 552"/>
                <a:gd name="T104" fmla="*/ 2147483646 w 601"/>
                <a:gd name="T105" fmla="*/ 2147483646 h 552"/>
                <a:gd name="T106" fmla="*/ 2147483646 w 601"/>
                <a:gd name="T107" fmla="*/ 2147483646 h 552"/>
                <a:gd name="T108" fmla="*/ 2147483646 w 601"/>
                <a:gd name="T109" fmla="*/ 2147483646 h 552"/>
                <a:gd name="T110" fmla="*/ 2147483646 w 601"/>
                <a:gd name="T111" fmla="*/ 2147483646 h 552"/>
                <a:gd name="T112" fmla="*/ 2147483646 w 601"/>
                <a:gd name="T113" fmla="*/ 2147483646 h 552"/>
                <a:gd name="T114" fmla="*/ 2147483646 w 601"/>
                <a:gd name="T115" fmla="*/ 2147483646 h 552"/>
                <a:gd name="T116" fmla="*/ 2147483646 w 601"/>
                <a:gd name="T117" fmla="*/ 2147483646 h 552"/>
                <a:gd name="T118" fmla="*/ 2147483646 w 601"/>
                <a:gd name="T119" fmla="*/ 2147483646 h 552"/>
                <a:gd name="T120" fmla="*/ 2147483646 w 601"/>
                <a:gd name="T121" fmla="*/ 2147483646 h 552"/>
                <a:gd name="T122" fmla="*/ 2147483646 w 601"/>
                <a:gd name="T123" fmla="*/ 2147483646 h 552"/>
                <a:gd name="T124" fmla="*/ 2147483646 w 601"/>
                <a:gd name="T125" fmla="*/ 2147483646 h 5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601" h="552">
                  <a:moveTo>
                    <a:pt x="600" y="226"/>
                  </a:moveTo>
                  <a:lnTo>
                    <a:pt x="600" y="226"/>
                  </a:lnTo>
                  <a:cubicBezTo>
                    <a:pt x="600" y="268"/>
                    <a:pt x="565" y="304"/>
                    <a:pt x="522" y="304"/>
                  </a:cubicBezTo>
                  <a:cubicBezTo>
                    <a:pt x="480" y="304"/>
                    <a:pt x="452" y="268"/>
                    <a:pt x="452" y="226"/>
                  </a:cubicBezTo>
                  <a:cubicBezTo>
                    <a:pt x="452" y="268"/>
                    <a:pt x="417" y="304"/>
                    <a:pt x="374" y="304"/>
                  </a:cubicBezTo>
                  <a:cubicBezTo>
                    <a:pt x="332" y="304"/>
                    <a:pt x="296" y="268"/>
                    <a:pt x="296" y="226"/>
                  </a:cubicBezTo>
                  <a:cubicBezTo>
                    <a:pt x="296" y="268"/>
                    <a:pt x="268" y="304"/>
                    <a:pt x="226" y="304"/>
                  </a:cubicBezTo>
                  <a:cubicBezTo>
                    <a:pt x="183" y="304"/>
                    <a:pt x="148" y="268"/>
                    <a:pt x="148" y="226"/>
                  </a:cubicBezTo>
                  <a:cubicBezTo>
                    <a:pt x="148" y="268"/>
                    <a:pt x="113" y="304"/>
                    <a:pt x="70" y="304"/>
                  </a:cubicBezTo>
                  <a:cubicBezTo>
                    <a:pt x="28" y="304"/>
                    <a:pt x="0" y="268"/>
                    <a:pt x="0" y="226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551" y="84"/>
                    <a:pt x="551" y="84"/>
                    <a:pt x="551" y="84"/>
                  </a:cubicBezTo>
                  <a:cubicBezTo>
                    <a:pt x="600" y="226"/>
                    <a:pt x="600" y="226"/>
                    <a:pt x="600" y="226"/>
                  </a:cubicBezTo>
                  <a:close/>
                  <a:moveTo>
                    <a:pt x="508" y="56"/>
                  </a:moveTo>
                  <a:lnTo>
                    <a:pt x="508" y="56"/>
                  </a:lnTo>
                  <a:cubicBezTo>
                    <a:pt x="91" y="56"/>
                    <a:pt x="91" y="56"/>
                    <a:pt x="91" y="56"/>
                  </a:cubicBezTo>
                  <a:cubicBezTo>
                    <a:pt x="77" y="56"/>
                    <a:pt x="63" y="49"/>
                    <a:pt x="63" y="28"/>
                  </a:cubicBezTo>
                  <a:cubicBezTo>
                    <a:pt x="63" y="14"/>
                    <a:pt x="77" y="0"/>
                    <a:pt x="91" y="0"/>
                  </a:cubicBezTo>
                  <a:cubicBezTo>
                    <a:pt x="508" y="0"/>
                    <a:pt x="508" y="0"/>
                    <a:pt x="508" y="0"/>
                  </a:cubicBezTo>
                  <a:cubicBezTo>
                    <a:pt x="522" y="0"/>
                    <a:pt x="537" y="14"/>
                    <a:pt x="537" y="28"/>
                  </a:cubicBezTo>
                  <a:cubicBezTo>
                    <a:pt x="537" y="49"/>
                    <a:pt x="522" y="56"/>
                    <a:pt x="508" y="56"/>
                  </a:cubicBezTo>
                  <a:close/>
                  <a:moveTo>
                    <a:pt x="84" y="332"/>
                  </a:moveTo>
                  <a:lnTo>
                    <a:pt x="84" y="332"/>
                  </a:lnTo>
                  <a:cubicBezTo>
                    <a:pt x="84" y="332"/>
                    <a:pt x="84" y="332"/>
                    <a:pt x="91" y="332"/>
                  </a:cubicBezTo>
                  <a:cubicBezTo>
                    <a:pt x="91" y="332"/>
                    <a:pt x="91" y="332"/>
                    <a:pt x="98" y="332"/>
                  </a:cubicBezTo>
                  <a:cubicBezTo>
                    <a:pt x="98" y="325"/>
                    <a:pt x="106" y="325"/>
                    <a:pt x="113" y="325"/>
                  </a:cubicBezTo>
                  <a:cubicBezTo>
                    <a:pt x="113" y="466"/>
                    <a:pt x="113" y="466"/>
                    <a:pt x="113" y="466"/>
                  </a:cubicBezTo>
                  <a:cubicBezTo>
                    <a:pt x="487" y="466"/>
                    <a:pt x="487" y="466"/>
                    <a:pt x="487" y="466"/>
                  </a:cubicBezTo>
                  <a:cubicBezTo>
                    <a:pt x="487" y="325"/>
                    <a:pt x="487" y="325"/>
                    <a:pt x="487" y="325"/>
                  </a:cubicBezTo>
                  <a:cubicBezTo>
                    <a:pt x="494" y="325"/>
                    <a:pt x="494" y="325"/>
                    <a:pt x="501" y="332"/>
                  </a:cubicBezTo>
                  <a:cubicBezTo>
                    <a:pt x="501" y="332"/>
                    <a:pt x="501" y="332"/>
                    <a:pt x="508" y="332"/>
                  </a:cubicBezTo>
                  <a:lnTo>
                    <a:pt x="515" y="332"/>
                  </a:lnTo>
                  <a:lnTo>
                    <a:pt x="522" y="332"/>
                  </a:lnTo>
                  <a:cubicBezTo>
                    <a:pt x="530" y="332"/>
                    <a:pt x="537" y="332"/>
                    <a:pt x="544" y="332"/>
                  </a:cubicBezTo>
                  <a:cubicBezTo>
                    <a:pt x="544" y="523"/>
                    <a:pt x="544" y="523"/>
                    <a:pt x="544" y="523"/>
                  </a:cubicBezTo>
                  <a:cubicBezTo>
                    <a:pt x="544" y="537"/>
                    <a:pt x="530" y="551"/>
                    <a:pt x="515" y="551"/>
                  </a:cubicBezTo>
                  <a:cubicBezTo>
                    <a:pt x="84" y="551"/>
                    <a:pt x="84" y="551"/>
                    <a:pt x="84" y="551"/>
                  </a:cubicBezTo>
                  <a:cubicBezTo>
                    <a:pt x="63" y="551"/>
                    <a:pt x="56" y="537"/>
                    <a:pt x="56" y="523"/>
                  </a:cubicBezTo>
                  <a:cubicBezTo>
                    <a:pt x="56" y="332"/>
                    <a:pt x="56" y="332"/>
                    <a:pt x="56" y="332"/>
                  </a:cubicBezTo>
                  <a:cubicBezTo>
                    <a:pt x="63" y="332"/>
                    <a:pt x="63" y="332"/>
                    <a:pt x="70" y="332"/>
                  </a:cubicBezTo>
                  <a:cubicBezTo>
                    <a:pt x="77" y="332"/>
                    <a:pt x="77" y="332"/>
                    <a:pt x="84" y="3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8" name="出自【趣你的PPT】(微信:qunideppt)：最优质的PPT资源库"/>
            <p:cNvSpPr>
              <a:spLocks noChangeAspect="1"/>
            </p:cNvSpPr>
            <p:nvPr/>
          </p:nvSpPr>
          <p:spPr>
            <a:xfrm>
              <a:off x="6494463" y="2503325"/>
              <a:ext cx="1497013" cy="14970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endParaRPr lang="en-US" sz="675">
                <a:solidFill>
                  <a:prstClr val="white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9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7073900" y="2995450"/>
              <a:ext cx="379412" cy="463550"/>
            </a:xfrm>
            <a:custGeom>
              <a:avLst/>
              <a:gdLst>
                <a:gd name="T0" fmla="*/ 2147483646 w 488"/>
                <a:gd name="T1" fmla="*/ 2147483646 h 601"/>
                <a:gd name="T2" fmla="*/ 2147483646 w 488"/>
                <a:gd name="T3" fmla="*/ 2147483646 h 601"/>
                <a:gd name="T4" fmla="*/ 2147483646 w 488"/>
                <a:gd name="T5" fmla="*/ 2147483646 h 601"/>
                <a:gd name="T6" fmla="*/ 0 w 488"/>
                <a:gd name="T7" fmla="*/ 2147483646 h 601"/>
                <a:gd name="T8" fmla="*/ 0 w 488"/>
                <a:gd name="T9" fmla="*/ 2147483646 h 601"/>
                <a:gd name="T10" fmla="*/ 2147483646 w 488"/>
                <a:gd name="T11" fmla="*/ 2147483646 h 601"/>
                <a:gd name="T12" fmla="*/ 2147483646 w 488"/>
                <a:gd name="T13" fmla="*/ 2147483646 h 601"/>
                <a:gd name="T14" fmla="*/ 2147483646 w 488"/>
                <a:gd name="T15" fmla="*/ 2147483646 h 601"/>
                <a:gd name="T16" fmla="*/ 2147483646 w 488"/>
                <a:gd name="T17" fmla="*/ 0 h 601"/>
                <a:gd name="T18" fmla="*/ 2147483646 w 488"/>
                <a:gd name="T19" fmla="*/ 2147483646 h 601"/>
                <a:gd name="T20" fmla="*/ 2147483646 w 488"/>
                <a:gd name="T21" fmla="*/ 2147483646 h 601"/>
                <a:gd name="T22" fmla="*/ 2147483646 w 488"/>
                <a:gd name="T23" fmla="*/ 2147483646 h 601"/>
                <a:gd name="T24" fmla="*/ 2147483646 w 488"/>
                <a:gd name="T25" fmla="*/ 2147483646 h 601"/>
                <a:gd name="T26" fmla="*/ 2147483646 w 488"/>
                <a:gd name="T27" fmla="*/ 2147483646 h 601"/>
                <a:gd name="T28" fmla="*/ 2147483646 w 488"/>
                <a:gd name="T29" fmla="*/ 2147483646 h 601"/>
                <a:gd name="T30" fmla="*/ 2147483646 w 488"/>
                <a:gd name="T31" fmla="*/ 2147483646 h 601"/>
                <a:gd name="T32" fmla="*/ 2147483646 w 488"/>
                <a:gd name="T33" fmla="*/ 2147483646 h 601"/>
                <a:gd name="T34" fmla="*/ 2147483646 w 488"/>
                <a:gd name="T35" fmla="*/ 2147483646 h 601"/>
                <a:gd name="T36" fmla="*/ 2147483646 w 488"/>
                <a:gd name="T37" fmla="*/ 2147483646 h 601"/>
                <a:gd name="T38" fmla="*/ 2147483646 w 488"/>
                <a:gd name="T39" fmla="*/ 2147483646 h 601"/>
                <a:gd name="T40" fmla="*/ 2147483646 w 488"/>
                <a:gd name="T41" fmla="*/ 2147483646 h 601"/>
                <a:gd name="T42" fmla="*/ 2147483646 w 488"/>
                <a:gd name="T43" fmla="*/ 2147483646 h 601"/>
                <a:gd name="T44" fmla="*/ 2147483646 w 488"/>
                <a:gd name="T45" fmla="*/ 2147483646 h 601"/>
                <a:gd name="T46" fmla="*/ 2147483646 w 488"/>
                <a:gd name="T47" fmla="*/ 2147483646 h 601"/>
                <a:gd name="T48" fmla="*/ 2147483646 w 488"/>
                <a:gd name="T49" fmla="*/ 2147483646 h 601"/>
                <a:gd name="T50" fmla="*/ 2147483646 w 488"/>
                <a:gd name="T51" fmla="*/ 2147483646 h 601"/>
                <a:gd name="T52" fmla="*/ 2147483646 w 488"/>
                <a:gd name="T53" fmla="*/ 2147483646 h 601"/>
                <a:gd name="T54" fmla="*/ 2147483646 w 488"/>
                <a:gd name="T55" fmla="*/ 2147483646 h 601"/>
                <a:gd name="T56" fmla="*/ 2147483646 w 488"/>
                <a:gd name="T57" fmla="*/ 2147483646 h 601"/>
                <a:gd name="T58" fmla="*/ 2147483646 w 488"/>
                <a:gd name="T59" fmla="*/ 2147483646 h 601"/>
                <a:gd name="T60" fmla="*/ 2147483646 w 488"/>
                <a:gd name="T61" fmla="*/ 2147483646 h 601"/>
                <a:gd name="T62" fmla="*/ 2147483646 w 488"/>
                <a:gd name="T63" fmla="*/ 2147483646 h 60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88" h="601">
                  <a:moveTo>
                    <a:pt x="459" y="600"/>
                  </a:moveTo>
                  <a:lnTo>
                    <a:pt x="459" y="600"/>
                  </a:lnTo>
                  <a:cubicBezTo>
                    <a:pt x="28" y="600"/>
                    <a:pt x="28" y="600"/>
                    <a:pt x="28" y="600"/>
                  </a:cubicBezTo>
                  <a:cubicBezTo>
                    <a:pt x="7" y="600"/>
                    <a:pt x="0" y="586"/>
                    <a:pt x="0" y="572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0" y="311"/>
                    <a:pt x="7" y="296"/>
                    <a:pt x="28" y="296"/>
                  </a:cubicBezTo>
                  <a:cubicBezTo>
                    <a:pt x="70" y="296"/>
                    <a:pt x="70" y="296"/>
                    <a:pt x="70" y="296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70" y="70"/>
                    <a:pt x="148" y="0"/>
                    <a:pt x="240" y="0"/>
                  </a:cubicBezTo>
                  <a:cubicBezTo>
                    <a:pt x="339" y="0"/>
                    <a:pt x="409" y="70"/>
                    <a:pt x="409" y="169"/>
                  </a:cubicBezTo>
                  <a:cubicBezTo>
                    <a:pt x="409" y="296"/>
                    <a:pt x="409" y="296"/>
                    <a:pt x="409" y="296"/>
                  </a:cubicBezTo>
                  <a:cubicBezTo>
                    <a:pt x="459" y="296"/>
                    <a:pt x="459" y="296"/>
                    <a:pt x="459" y="296"/>
                  </a:cubicBezTo>
                  <a:cubicBezTo>
                    <a:pt x="473" y="296"/>
                    <a:pt x="487" y="311"/>
                    <a:pt x="487" y="325"/>
                  </a:cubicBezTo>
                  <a:cubicBezTo>
                    <a:pt x="487" y="572"/>
                    <a:pt x="487" y="572"/>
                    <a:pt x="487" y="572"/>
                  </a:cubicBezTo>
                  <a:cubicBezTo>
                    <a:pt x="487" y="586"/>
                    <a:pt x="473" y="600"/>
                    <a:pt x="459" y="600"/>
                  </a:cubicBezTo>
                  <a:close/>
                  <a:moveTo>
                    <a:pt x="212" y="459"/>
                  </a:moveTo>
                  <a:lnTo>
                    <a:pt x="212" y="459"/>
                  </a:lnTo>
                  <a:cubicBezTo>
                    <a:pt x="212" y="516"/>
                    <a:pt x="212" y="516"/>
                    <a:pt x="212" y="516"/>
                  </a:cubicBezTo>
                  <a:cubicBezTo>
                    <a:pt x="212" y="530"/>
                    <a:pt x="226" y="544"/>
                    <a:pt x="240" y="544"/>
                  </a:cubicBezTo>
                  <a:cubicBezTo>
                    <a:pt x="261" y="544"/>
                    <a:pt x="268" y="530"/>
                    <a:pt x="268" y="516"/>
                  </a:cubicBezTo>
                  <a:cubicBezTo>
                    <a:pt x="268" y="459"/>
                    <a:pt x="268" y="459"/>
                    <a:pt x="268" y="459"/>
                  </a:cubicBezTo>
                  <a:cubicBezTo>
                    <a:pt x="289" y="452"/>
                    <a:pt x="296" y="431"/>
                    <a:pt x="296" y="410"/>
                  </a:cubicBezTo>
                  <a:cubicBezTo>
                    <a:pt x="296" y="381"/>
                    <a:pt x="275" y="353"/>
                    <a:pt x="240" y="353"/>
                  </a:cubicBezTo>
                  <a:cubicBezTo>
                    <a:pt x="212" y="353"/>
                    <a:pt x="183" y="381"/>
                    <a:pt x="183" y="410"/>
                  </a:cubicBezTo>
                  <a:cubicBezTo>
                    <a:pt x="183" y="431"/>
                    <a:pt x="198" y="452"/>
                    <a:pt x="212" y="459"/>
                  </a:cubicBezTo>
                  <a:close/>
                  <a:moveTo>
                    <a:pt x="353" y="169"/>
                  </a:moveTo>
                  <a:lnTo>
                    <a:pt x="353" y="169"/>
                  </a:lnTo>
                  <a:cubicBezTo>
                    <a:pt x="353" y="106"/>
                    <a:pt x="304" y="56"/>
                    <a:pt x="240" y="56"/>
                  </a:cubicBezTo>
                  <a:cubicBezTo>
                    <a:pt x="176" y="56"/>
                    <a:pt x="127" y="106"/>
                    <a:pt x="127" y="169"/>
                  </a:cubicBezTo>
                  <a:cubicBezTo>
                    <a:pt x="127" y="296"/>
                    <a:pt x="127" y="296"/>
                    <a:pt x="127" y="296"/>
                  </a:cubicBezTo>
                  <a:cubicBezTo>
                    <a:pt x="353" y="296"/>
                    <a:pt x="353" y="296"/>
                    <a:pt x="353" y="296"/>
                  </a:cubicBezTo>
                  <a:lnTo>
                    <a:pt x="353" y="1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10" name="出自【趣你的PPT】(微信:qunideppt)：最优质的PPT资源库"/>
            <p:cNvSpPr>
              <a:spLocks noChangeAspect="1"/>
            </p:cNvSpPr>
            <p:nvPr/>
          </p:nvSpPr>
          <p:spPr>
            <a:xfrm>
              <a:off x="9013825" y="2503325"/>
              <a:ext cx="1497012" cy="14970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165">
                <a:defRPr/>
              </a:pPr>
              <a:endParaRPr lang="en-US" sz="675">
                <a:solidFill>
                  <a:prstClr val="white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11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9540876" y="3019262"/>
              <a:ext cx="466725" cy="395288"/>
            </a:xfrm>
            <a:custGeom>
              <a:avLst/>
              <a:gdLst>
                <a:gd name="T0" fmla="*/ 2147483646 w 602"/>
                <a:gd name="T1" fmla="*/ 2147483646 h 510"/>
                <a:gd name="T2" fmla="*/ 2147483646 w 602"/>
                <a:gd name="T3" fmla="*/ 2147483646 h 510"/>
                <a:gd name="T4" fmla="*/ 2147483646 w 602"/>
                <a:gd name="T5" fmla="*/ 2147483646 h 510"/>
                <a:gd name="T6" fmla="*/ 0 w 602"/>
                <a:gd name="T7" fmla="*/ 2147483646 h 510"/>
                <a:gd name="T8" fmla="*/ 0 w 602"/>
                <a:gd name="T9" fmla="*/ 2147483646 h 510"/>
                <a:gd name="T10" fmla="*/ 2147483646 w 602"/>
                <a:gd name="T11" fmla="*/ 2147483646 h 510"/>
                <a:gd name="T12" fmla="*/ 2147483646 w 602"/>
                <a:gd name="T13" fmla="*/ 2147483646 h 510"/>
                <a:gd name="T14" fmla="*/ 2147483646 w 602"/>
                <a:gd name="T15" fmla="*/ 2147483646 h 510"/>
                <a:gd name="T16" fmla="*/ 2147483646 w 602"/>
                <a:gd name="T17" fmla="*/ 2147483646 h 510"/>
                <a:gd name="T18" fmla="*/ 2147483646 w 602"/>
                <a:gd name="T19" fmla="*/ 2147483646 h 510"/>
                <a:gd name="T20" fmla="*/ 2147483646 w 602"/>
                <a:gd name="T21" fmla="*/ 2147483646 h 510"/>
                <a:gd name="T22" fmla="*/ 2147483646 w 602"/>
                <a:gd name="T23" fmla="*/ 2147483646 h 510"/>
                <a:gd name="T24" fmla="*/ 2147483646 w 602"/>
                <a:gd name="T25" fmla="*/ 2147483646 h 510"/>
                <a:gd name="T26" fmla="*/ 2147483646 w 602"/>
                <a:gd name="T27" fmla="*/ 2147483646 h 510"/>
                <a:gd name="T28" fmla="*/ 2147483646 w 602"/>
                <a:gd name="T29" fmla="*/ 2147483646 h 510"/>
                <a:gd name="T30" fmla="*/ 2147483646 w 602"/>
                <a:gd name="T31" fmla="*/ 0 h 510"/>
                <a:gd name="T32" fmla="*/ 2147483646 w 602"/>
                <a:gd name="T33" fmla="*/ 0 h 510"/>
                <a:gd name="T34" fmla="*/ 2147483646 w 602"/>
                <a:gd name="T35" fmla="*/ 2147483646 h 510"/>
                <a:gd name="T36" fmla="*/ 2147483646 w 602"/>
                <a:gd name="T37" fmla="*/ 2147483646 h 510"/>
                <a:gd name="T38" fmla="*/ 2147483646 w 602"/>
                <a:gd name="T39" fmla="*/ 2147483646 h 510"/>
                <a:gd name="T40" fmla="*/ 2147483646 w 602"/>
                <a:gd name="T41" fmla="*/ 2147483646 h 510"/>
                <a:gd name="T42" fmla="*/ 2147483646 w 602"/>
                <a:gd name="T43" fmla="*/ 2147483646 h 510"/>
                <a:gd name="T44" fmla="*/ 2147483646 w 602"/>
                <a:gd name="T45" fmla="*/ 2147483646 h 510"/>
                <a:gd name="T46" fmla="*/ 2147483646 w 602"/>
                <a:gd name="T47" fmla="*/ 2147483646 h 510"/>
                <a:gd name="T48" fmla="*/ 2147483646 w 602"/>
                <a:gd name="T49" fmla="*/ 2147483646 h 510"/>
                <a:gd name="T50" fmla="*/ 2147483646 w 602"/>
                <a:gd name="T51" fmla="*/ 2147483646 h 510"/>
                <a:gd name="T52" fmla="*/ 2147483646 w 602"/>
                <a:gd name="T53" fmla="*/ 2147483646 h 510"/>
                <a:gd name="T54" fmla="*/ 2147483646 w 602"/>
                <a:gd name="T55" fmla="*/ 2147483646 h 510"/>
                <a:gd name="T56" fmla="*/ 2147483646 w 602"/>
                <a:gd name="T57" fmla="*/ 2147483646 h 510"/>
                <a:gd name="T58" fmla="*/ 2147483646 w 602"/>
                <a:gd name="T59" fmla="*/ 2147483646 h 510"/>
                <a:gd name="T60" fmla="*/ 2147483646 w 602"/>
                <a:gd name="T61" fmla="*/ 2147483646 h 510"/>
                <a:gd name="T62" fmla="*/ 2147483646 w 602"/>
                <a:gd name="T63" fmla="*/ 2147483646 h 510"/>
                <a:gd name="T64" fmla="*/ 2147483646 w 602"/>
                <a:gd name="T65" fmla="*/ 2147483646 h 510"/>
                <a:gd name="T66" fmla="*/ 2147483646 w 602"/>
                <a:gd name="T67" fmla="*/ 2147483646 h 510"/>
                <a:gd name="T68" fmla="*/ 2147483646 w 602"/>
                <a:gd name="T69" fmla="*/ 2147483646 h 510"/>
                <a:gd name="T70" fmla="*/ 2147483646 w 602"/>
                <a:gd name="T71" fmla="*/ 2147483646 h 510"/>
                <a:gd name="T72" fmla="*/ 2147483646 w 602"/>
                <a:gd name="T73" fmla="*/ 2147483646 h 510"/>
                <a:gd name="T74" fmla="*/ 2147483646 w 602"/>
                <a:gd name="T75" fmla="*/ 2147483646 h 510"/>
                <a:gd name="T76" fmla="*/ 2147483646 w 602"/>
                <a:gd name="T77" fmla="*/ 2147483646 h 510"/>
                <a:gd name="T78" fmla="*/ 2147483646 w 602"/>
                <a:gd name="T79" fmla="*/ 2147483646 h 5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10">
                  <a:moveTo>
                    <a:pt x="579" y="509"/>
                  </a:moveTo>
                  <a:lnTo>
                    <a:pt x="579" y="509"/>
                  </a:lnTo>
                  <a:cubicBezTo>
                    <a:pt x="21" y="509"/>
                    <a:pt x="21" y="509"/>
                    <a:pt x="21" y="509"/>
                  </a:cubicBezTo>
                  <a:cubicBezTo>
                    <a:pt x="7" y="509"/>
                    <a:pt x="0" y="502"/>
                    <a:pt x="0" y="488"/>
                  </a:cubicBezTo>
                  <a:cubicBezTo>
                    <a:pt x="0" y="481"/>
                    <a:pt x="0" y="481"/>
                    <a:pt x="0" y="481"/>
                  </a:cubicBezTo>
                  <a:cubicBezTo>
                    <a:pt x="0" y="467"/>
                    <a:pt x="7" y="452"/>
                    <a:pt x="21" y="452"/>
                  </a:cubicBezTo>
                  <a:cubicBezTo>
                    <a:pt x="579" y="452"/>
                    <a:pt x="579" y="452"/>
                    <a:pt x="579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488"/>
                    <a:pt x="601" y="488"/>
                    <a:pt x="601" y="488"/>
                  </a:cubicBezTo>
                  <a:cubicBezTo>
                    <a:pt x="601" y="502"/>
                    <a:pt x="594" y="509"/>
                    <a:pt x="579" y="509"/>
                  </a:cubicBezTo>
                  <a:close/>
                  <a:moveTo>
                    <a:pt x="487" y="424"/>
                  </a:moveTo>
                  <a:lnTo>
                    <a:pt x="487" y="424"/>
                  </a:lnTo>
                  <a:cubicBezTo>
                    <a:pt x="431" y="424"/>
                    <a:pt x="431" y="424"/>
                    <a:pt x="431" y="424"/>
                  </a:cubicBezTo>
                  <a:cubicBezTo>
                    <a:pt x="417" y="424"/>
                    <a:pt x="403" y="417"/>
                    <a:pt x="403" y="396"/>
                  </a:cubicBezTo>
                  <a:cubicBezTo>
                    <a:pt x="403" y="28"/>
                    <a:pt x="403" y="28"/>
                    <a:pt x="403" y="28"/>
                  </a:cubicBezTo>
                  <a:cubicBezTo>
                    <a:pt x="403" y="14"/>
                    <a:pt x="417" y="0"/>
                    <a:pt x="431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09" y="0"/>
                    <a:pt x="516" y="14"/>
                    <a:pt x="516" y="28"/>
                  </a:cubicBezTo>
                  <a:cubicBezTo>
                    <a:pt x="516" y="396"/>
                    <a:pt x="516" y="396"/>
                    <a:pt x="516" y="396"/>
                  </a:cubicBezTo>
                  <a:cubicBezTo>
                    <a:pt x="516" y="417"/>
                    <a:pt x="509" y="424"/>
                    <a:pt x="487" y="424"/>
                  </a:cubicBezTo>
                  <a:close/>
                  <a:moveTo>
                    <a:pt x="332" y="424"/>
                  </a:moveTo>
                  <a:lnTo>
                    <a:pt x="332" y="424"/>
                  </a:lnTo>
                  <a:cubicBezTo>
                    <a:pt x="276" y="424"/>
                    <a:pt x="276" y="424"/>
                    <a:pt x="276" y="424"/>
                  </a:cubicBezTo>
                  <a:cubicBezTo>
                    <a:pt x="254" y="424"/>
                    <a:pt x="247" y="417"/>
                    <a:pt x="247" y="396"/>
                  </a:cubicBezTo>
                  <a:cubicBezTo>
                    <a:pt x="247" y="163"/>
                    <a:pt x="247" y="163"/>
                    <a:pt x="247" y="163"/>
                  </a:cubicBezTo>
                  <a:cubicBezTo>
                    <a:pt x="247" y="149"/>
                    <a:pt x="254" y="134"/>
                    <a:pt x="276" y="134"/>
                  </a:cubicBezTo>
                  <a:cubicBezTo>
                    <a:pt x="332" y="134"/>
                    <a:pt x="332" y="134"/>
                    <a:pt x="332" y="134"/>
                  </a:cubicBezTo>
                  <a:cubicBezTo>
                    <a:pt x="346" y="134"/>
                    <a:pt x="360" y="149"/>
                    <a:pt x="360" y="163"/>
                  </a:cubicBezTo>
                  <a:cubicBezTo>
                    <a:pt x="360" y="396"/>
                    <a:pt x="360" y="396"/>
                    <a:pt x="360" y="396"/>
                  </a:cubicBezTo>
                  <a:cubicBezTo>
                    <a:pt x="360" y="417"/>
                    <a:pt x="346" y="424"/>
                    <a:pt x="332" y="424"/>
                  </a:cubicBezTo>
                  <a:close/>
                  <a:moveTo>
                    <a:pt x="169" y="424"/>
                  </a:moveTo>
                  <a:lnTo>
                    <a:pt x="169" y="424"/>
                  </a:lnTo>
                  <a:cubicBezTo>
                    <a:pt x="113" y="424"/>
                    <a:pt x="113" y="424"/>
                    <a:pt x="113" y="424"/>
                  </a:cubicBezTo>
                  <a:cubicBezTo>
                    <a:pt x="99" y="424"/>
                    <a:pt x="85" y="417"/>
                    <a:pt x="85" y="396"/>
                  </a:cubicBezTo>
                  <a:cubicBezTo>
                    <a:pt x="85" y="297"/>
                    <a:pt x="85" y="297"/>
                    <a:pt x="85" y="297"/>
                  </a:cubicBezTo>
                  <a:cubicBezTo>
                    <a:pt x="85" y="276"/>
                    <a:pt x="99" y="269"/>
                    <a:pt x="113" y="269"/>
                  </a:cubicBezTo>
                  <a:cubicBezTo>
                    <a:pt x="169" y="269"/>
                    <a:pt x="169" y="269"/>
                    <a:pt x="169" y="269"/>
                  </a:cubicBezTo>
                  <a:cubicBezTo>
                    <a:pt x="184" y="269"/>
                    <a:pt x="198" y="276"/>
                    <a:pt x="198" y="297"/>
                  </a:cubicBezTo>
                  <a:cubicBezTo>
                    <a:pt x="198" y="396"/>
                    <a:pt x="198" y="396"/>
                    <a:pt x="198" y="396"/>
                  </a:cubicBezTo>
                  <a:cubicBezTo>
                    <a:pt x="198" y="417"/>
                    <a:pt x="184" y="424"/>
                    <a:pt x="169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solidFill>
                  <a:prstClr val="black"/>
                </a:solidFill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12" name="出自【趣你的PPT】(微信:qunideppt)：最优质的PPT资源库"/>
            <p:cNvSpPr txBox="1"/>
            <p:nvPr/>
          </p:nvSpPr>
          <p:spPr bwMode="auto">
            <a:xfrm>
              <a:off x="3944938" y="4084476"/>
              <a:ext cx="1787525" cy="89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12" rIns="91425" bIns="45712"/>
            <a:lstStyle>
              <a:lvl1pPr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050" dirty="0">
                  <a:solidFill>
                    <a:sysClr val="windowText" lastClr="000000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单击添加标题建议采用微软雅黑字体</a:t>
              </a:r>
              <a:endParaRPr lang="en-US" altLang="zh-CN" sz="105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13" name="出自【趣你的PPT】(微信:qunideppt)：最优质的PPT资源库"/>
            <p:cNvSpPr txBox="1"/>
            <p:nvPr/>
          </p:nvSpPr>
          <p:spPr bwMode="auto">
            <a:xfrm>
              <a:off x="6459538" y="4084476"/>
              <a:ext cx="1789113" cy="89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12" rIns="91425" bIns="45712"/>
            <a:lstStyle>
              <a:lvl1pPr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050" dirty="0">
                  <a:solidFill>
                    <a:sysClr val="windowText" lastClr="000000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单击添加标题建议采用微软雅黑字体</a:t>
              </a:r>
              <a:endParaRPr lang="en-US" altLang="zh-CN" sz="105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14" name="出自【趣你的PPT】(微信:qunideppt)：最优质的PPT资源库"/>
            <p:cNvSpPr txBox="1"/>
            <p:nvPr/>
          </p:nvSpPr>
          <p:spPr bwMode="auto">
            <a:xfrm>
              <a:off x="8974138" y="4084476"/>
              <a:ext cx="1789113" cy="89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45712" rIns="91425" bIns="45712"/>
            <a:lstStyle>
              <a:lvl1pPr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050" dirty="0">
                  <a:solidFill>
                    <a:sysClr val="windowText" lastClr="000000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单击添加标题建议采用微软雅黑字体</a:t>
              </a:r>
              <a:endParaRPr lang="en-US" altLang="zh-CN" sz="105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15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16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355" y="1682374"/>
            <a:ext cx="8065290" cy="2111506"/>
            <a:chOff x="719140" y="2243165"/>
            <a:chExt cx="10753720" cy="2815341"/>
          </a:xfrm>
        </p:grpSpPr>
        <p:sp>
          <p:nvSpPr>
            <p:cNvPr id="20" name="出自【趣你的PPT】(微信:qunideppt)：最优质的PPT资源库"/>
            <p:cNvSpPr/>
            <p:nvPr/>
          </p:nvSpPr>
          <p:spPr>
            <a:xfrm>
              <a:off x="719140" y="2243165"/>
              <a:ext cx="841375" cy="8413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4" tIns="45713" rIns="91424" bIns="45713" anchor="ctr"/>
            <a:lstStyle/>
            <a:p>
              <a:pPr algn="ctr" defTabSz="685165">
                <a:defRPr/>
              </a:pPr>
              <a:endParaRPr lang="en-US" sz="675">
                <a:solidFill>
                  <a:schemeClr val="tx1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21" name="出自【趣你的PPT】(微信:qunideppt)：最优质的PPT资源库"/>
            <p:cNvSpPr/>
            <p:nvPr/>
          </p:nvSpPr>
          <p:spPr>
            <a:xfrm>
              <a:off x="719140" y="4183090"/>
              <a:ext cx="841375" cy="8413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4" tIns="45713" rIns="91424" bIns="45713" anchor="ctr"/>
            <a:lstStyle/>
            <a:p>
              <a:pPr algn="ctr" defTabSz="685165">
                <a:defRPr/>
              </a:pPr>
              <a:endParaRPr lang="en-US" sz="675">
                <a:solidFill>
                  <a:schemeClr val="tx1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22" name="出自【趣你的PPT】(微信:qunideppt)：最优质的PPT资源库"/>
            <p:cNvSpPr/>
            <p:nvPr/>
          </p:nvSpPr>
          <p:spPr>
            <a:xfrm>
              <a:off x="4397376" y="2243165"/>
              <a:ext cx="839788" cy="8413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4" tIns="45713" rIns="91424" bIns="45713" anchor="ctr"/>
            <a:lstStyle/>
            <a:p>
              <a:pPr algn="ctr" defTabSz="685165">
                <a:defRPr/>
              </a:pPr>
              <a:endParaRPr lang="en-US" sz="675">
                <a:solidFill>
                  <a:schemeClr val="tx1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23" name="出自【趣你的PPT】(微信:qunideppt)：最优质的PPT资源库"/>
            <p:cNvSpPr/>
            <p:nvPr/>
          </p:nvSpPr>
          <p:spPr>
            <a:xfrm>
              <a:off x="4397376" y="4183090"/>
              <a:ext cx="839788" cy="8413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4" tIns="45713" rIns="91424" bIns="45713" anchor="ctr"/>
            <a:lstStyle/>
            <a:p>
              <a:pPr algn="ctr" defTabSz="685165">
                <a:defRPr/>
              </a:pPr>
              <a:endParaRPr lang="en-US" sz="675">
                <a:solidFill>
                  <a:schemeClr val="tx1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24" name="出自【趣你的PPT】(微信:qunideppt)：最优质的PPT资源库"/>
            <p:cNvSpPr/>
            <p:nvPr/>
          </p:nvSpPr>
          <p:spPr>
            <a:xfrm>
              <a:off x="8069265" y="2243165"/>
              <a:ext cx="839787" cy="8413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4" tIns="45713" rIns="91424" bIns="45713" anchor="ctr"/>
            <a:lstStyle/>
            <a:p>
              <a:pPr algn="ctr" defTabSz="685165">
                <a:defRPr/>
              </a:pPr>
              <a:endParaRPr lang="en-US" sz="675">
                <a:solidFill>
                  <a:schemeClr val="tx1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>
            <a:xfrm>
              <a:off x="8069265" y="4183090"/>
              <a:ext cx="839787" cy="8413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4" tIns="45713" rIns="91424" bIns="45713" anchor="ctr"/>
            <a:lstStyle/>
            <a:p>
              <a:pPr algn="ctr" defTabSz="685165">
                <a:defRPr/>
              </a:pPr>
              <a:endParaRPr lang="en-US" sz="675">
                <a:solidFill>
                  <a:schemeClr val="tx1"/>
                </a:solidFill>
                <a:sym typeface="Century Gothic" panose="020B0502020202020204" pitchFamily="34" charset="0"/>
              </a:endParaRPr>
            </a:p>
          </p:txBody>
        </p:sp>
        <p:sp>
          <p:nvSpPr>
            <p:cNvPr id="26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8353427" y="2462239"/>
              <a:ext cx="284163" cy="347662"/>
            </a:xfrm>
            <a:custGeom>
              <a:avLst/>
              <a:gdLst>
                <a:gd name="T0" fmla="*/ 2147483646 w 488"/>
                <a:gd name="T1" fmla="*/ 2147483646 h 601"/>
                <a:gd name="T2" fmla="*/ 2147483646 w 488"/>
                <a:gd name="T3" fmla="*/ 2147483646 h 601"/>
                <a:gd name="T4" fmla="*/ 2147483646 w 488"/>
                <a:gd name="T5" fmla="*/ 2147483646 h 601"/>
                <a:gd name="T6" fmla="*/ 0 w 488"/>
                <a:gd name="T7" fmla="*/ 2147483646 h 601"/>
                <a:gd name="T8" fmla="*/ 0 w 488"/>
                <a:gd name="T9" fmla="*/ 2147483646 h 601"/>
                <a:gd name="T10" fmla="*/ 2147483646 w 488"/>
                <a:gd name="T11" fmla="*/ 2147483646 h 601"/>
                <a:gd name="T12" fmla="*/ 2147483646 w 488"/>
                <a:gd name="T13" fmla="*/ 2147483646 h 601"/>
                <a:gd name="T14" fmla="*/ 2147483646 w 488"/>
                <a:gd name="T15" fmla="*/ 2147483646 h 601"/>
                <a:gd name="T16" fmla="*/ 2147483646 w 488"/>
                <a:gd name="T17" fmla="*/ 0 h 601"/>
                <a:gd name="T18" fmla="*/ 2147483646 w 488"/>
                <a:gd name="T19" fmla="*/ 2147483646 h 601"/>
                <a:gd name="T20" fmla="*/ 2147483646 w 488"/>
                <a:gd name="T21" fmla="*/ 2147483646 h 601"/>
                <a:gd name="T22" fmla="*/ 2147483646 w 488"/>
                <a:gd name="T23" fmla="*/ 2147483646 h 601"/>
                <a:gd name="T24" fmla="*/ 2147483646 w 488"/>
                <a:gd name="T25" fmla="*/ 2147483646 h 601"/>
                <a:gd name="T26" fmla="*/ 2147483646 w 488"/>
                <a:gd name="T27" fmla="*/ 2147483646 h 601"/>
                <a:gd name="T28" fmla="*/ 2147483646 w 488"/>
                <a:gd name="T29" fmla="*/ 2147483646 h 601"/>
                <a:gd name="T30" fmla="*/ 2147483646 w 488"/>
                <a:gd name="T31" fmla="*/ 2147483646 h 601"/>
                <a:gd name="T32" fmla="*/ 2147483646 w 488"/>
                <a:gd name="T33" fmla="*/ 2147483646 h 601"/>
                <a:gd name="T34" fmla="*/ 2147483646 w 488"/>
                <a:gd name="T35" fmla="*/ 2147483646 h 601"/>
                <a:gd name="T36" fmla="*/ 2147483646 w 488"/>
                <a:gd name="T37" fmla="*/ 2147483646 h 601"/>
                <a:gd name="T38" fmla="*/ 2147483646 w 488"/>
                <a:gd name="T39" fmla="*/ 2147483646 h 601"/>
                <a:gd name="T40" fmla="*/ 2147483646 w 488"/>
                <a:gd name="T41" fmla="*/ 2147483646 h 601"/>
                <a:gd name="T42" fmla="*/ 2147483646 w 488"/>
                <a:gd name="T43" fmla="*/ 2147483646 h 601"/>
                <a:gd name="T44" fmla="*/ 2147483646 w 488"/>
                <a:gd name="T45" fmla="*/ 2147483646 h 601"/>
                <a:gd name="T46" fmla="*/ 2147483646 w 488"/>
                <a:gd name="T47" fmla="*/ 2147483646 h 601"/>
                <a:gd name="T48" fmla="*/ 2147483646 w 488"/>
                <a:gd name="T49" fmla="*/ 2147483646 h 601"/>
                <a:gd name="T50" fmla="*/ 2147483646 w 488"/>
                <a:gd name="T51" fmla="*/ 2147483646 h 601"/>
                <a:gd name="T52" fmla="*/ 2147483646 w 488"/>
                <a:gd name="T53" fmla="*/ 2147483646 h 601"/>
                <a:gd name="T54" fmla="*/ 2147483646 w 488"/>
                <a:gd name="T55" fmla="*/ 2147483646 h 601"/>
                <a:gd name="T56" fmla="*/ 2147483646 w 488"/>
                <a:gd name="T57" fmla="*/ 2147483646 h 601"/>
                <a:gd name="T58" fmla="*/ 2147483646 w 488"/>
                <a:gd name="T59" fmla="*/ 2147483646 h 601"/>
                <a:gd name="T60" fmla="*/ 2147483646 w 488"/>
                <a:gd name="T61" fmla="*/ 2147483646 h 601"/>
                <a:gd name="T62" fmla="*/ 2147483646 w 488"/>
                <a:gd name="T63" fmla="*/ 2147483646 h 60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88" h="601">
                  <a:moveTo>
                    <a:pt x="459" y="600"/>
                  </a:moveTo>
                  <a:lnTo>
                    <a:pt x="459" y="600"/>
                  </a:lnTo>
                  <a:cubicBezTo>
                    <a:pt x="28" y="600"/>
                    <a:pt x="28" y="600"/>
                    <a:pt x="28" y="600"/>
                  </a:cubicBezTo>
                  <a:cubicBezTo>
                    <a:pt x="7" y="600"/>
                    <a:pt x="0" y="586"/>
                    <a:pt x="0" y="572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0" y="311"/>
                    <a:pt x="7" y="296"/>
                    <a:pt x="28" y="296"/>
                  </a:cubicBezTo>
                  <a:cubicBezTo>
                    <a:pt x="70" y="296"/>
                    <a:pt x="70" y="296"/>
                    <a:pt x="70" y="296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70" y="70"/>
                    <a:pt x="148" y="0"/>
                    <a:pt x="240" y="0"/>
                  </a:cubicBezTo>
                  <a:cubicBezTo>
                    <a:pt x="339" y="0"/>
                    <a:pt x="409" y="70"/>
                    <a:pt x="409" y="169"/>
                  </a:cubicBezTo>
                  <a:cubicBezTo>
                    <a:pt x="409" y="296"/>
                    <a:pt x="409" y="296"/>
                    <a:pt x="409" y="296"/>
                  </a:cubicBezTo>
                  <a:cubicBezTo>
                    <a:pt x="459" y="296"/>
                    <a:pt x="459" y="296"/>
                    <a:pt x="459" y="296"/>
                  </a:cubicBezTo>
                  <a:cubicBezTo>
                    <a:pt x="473" y="296"/>
                    <a:pt x="487" y="311"/>
                    <a:pt x="487" y="325"/>
                  </a:cubicBezTo>
                  <a:cubicBezTo>
                    <a:pt x="487" y="572"/>
                    <a:pt x="487" y="572"/>
                    <a:pt x="487" y="572"/>
                  </a:cubicBezTo>
                  <a:cubicBezTo>
                    <a:pt x="487" y="586"/>
                    <a:pt x="473" y="600"/>
                    <a:pt x="459" y="600"/>
                  </a:cubicBezTo>
                  <a:close/>
                  <a:moveTo>
                    <a:pt x="212" y="459"/>
                  </a:moveTo>
                  <a:lnTo>
                    <a:pt x="212" y="459"/>
                  </a:lnTo>
                  <a:cubicBezTo>
                    <a:pt x="212" y="516"/>
                    <a:pt x="212" y="516"/>
                    <a:pt x="212" y="516"/>
                  </a:cubicBezTo>
                  <a:cubicBezTo>
                    <a:pt x="212" y="530"/>
                    <a:pt x="226" y="544"/>
                    <a:pt x="240" y="544"/>
                  </a:cubicBezTo>
                  <a:cubicBezTo>
                    <a:pt x="261" y="544"/>
                    <a:pt x="268" y="530"/>
                    <a:pt x="268" y="516"/>
                  </a:cubicBezTo>
                  <a:cubicBezTo>
                    <a:pt x="268" y="459"/>
                    <a:pt x="268" y="459"/>
                    <a:pt x="268" y="459"/>
                  </a:cubicBezTo>
                  <a:cubicBezTo>
                    <a:pt x="289" y="452"/>
                    <a:pt x="296" y="431"/>
                    <a:pt x="296" y="410"/>
                  </a:cubicBezTo>
                  <a:cubicBezTo>
                    <a:pt x="296" y="381"/>
                    <a:pt x="275" y="353"/>
                    <a:pt x="240" y="353"/>
                  </a:cubicBezTo>
                  <a:cubicBezTo>
                    <a:pt x="212" y="353"/>
                    <a:pt x="183" y="381"/>
                    <a:pt x="183" y="410"/>
                  </a:cubicBezTo>
                  <a:cubicBezTo>
                    <a:pt x="183" y="431"/>
                    <a:pt x="198" y="452"/>
                    <a:pt x="212" y="459"/>
                  </a:cubicBezTo>
                  <a:close/>
                  <a:moveTo>
                    <a:pt x="353" y="169"/>
                  </a:moveTo>
                  <a:lnTo>
                    <a:pt x="353" y="169"/>
                  </a:lnTo>
                  <a:cubicBezTo>
                    <a:pt x="353" y="106"/>
                    <a:pt x="304" y="56"/>
                    <a:pt x="240" y="56"/>
                  </a:cubicBezTo>
                  <a:cubicBezTo>
                    <a:pt x="176" y="56"/>
                    <a:pt x="127" y="106"/>
                    <a:pt x="127" y="169"/>
                  </a:cubicBezTo>
                  <a:cubicBezTo>
                    <a:pt x="127" y="296"/>
                    <a:pt x="127" y="296"/>
                    <a:pt x="127" y="296"/>
                  </a:cubicBezTo>
                  <a:cubicBezTo>
                    <a:pt x="353" y="296"/>
                    <a:pt x="353" y="296"/>
                    <a:pt x="353" y="296"/>
                  </a:cubicBezTo>
                  <a:lnTo>
                    <a:pt x="353" y="1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27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4651376" y="2484465"/>
              <a:ext cx="349250" cy="320675"/>
            </a:xfrm>
            <a:custGeom>
              <a:avLst/>
              <a:gdLst>
                <a:gd name="T0" fmla="*/ 2147483646 w 601"/>
                <a:gd name="T1" fmla="*/ 2147483646 h 552"/>
                <a:gd name="T2" fmla="*/ 2147483646 w 601"/>
                <a:gd name="T3" fmla="*/ 2147483646 h 552"/>
                <a:gd name="T4" fmla="*/ 2147483646 w 601"/>
                <a:gd name="T5" fmla="*/ 2147483646 h 552"/>
                <a:gd name="T6" fmla="*/ 2147483646 w 601"/>
                <a:gd name="T7" fmla="*/ 2147483646 h 552"/>
                <a:gd name="T8" fmla="*/ 2147483646 w 601"/>
                <a:gd name="T9" fmla="*/ 2147483646 h 552"/>
                <a:gd name="T10" fmla="*/ 2147483646 w 601"/>
                <a:gd name="T11" fmla="*/ 2147483646 h 552"/>
                <a:gd name="T12" fmla="*/ 2147483646 w 601"/>
                <a:gd name="T13" fmla="*/ 2147483646 h 552"/>
                <a:gd name="T14" fmla="*/ 2147483646 w 601"/>
                <a:gd name="T15" fmla="*/ 2147483646 h 552"/>
                <a:gd name="T16" fmla="*/ 2147483646 w 601"/>
                <a:gd name="T17" fmla="*/ 2147483646 h 552"/>
                <a:gd name="T18" fmla="*/ 2147483646 w 601"/>
                <a:gd name="T19" fmla="*/ 2147483646 h 552"/>
                <a:gd name="T20" fmla="*/ 2147483646 w 601"/>
                <a:gd name="T21" fmla="*/ 2147483646 h 552"/>
                <a:gd name="T22" fmla="*/ 2147483646 w 601"/>
                <a:gd name="T23" fmla="*/ 2147483646 h 552"/>
                <a:gd name="T24" fmla="*/ 2147483646 w 601"/>
                <a:gd name="T25" fmla="*/ 2147483646 h 552"/>
                <a:gd name="T26" fmla="*/ 2147483646 w 601"/>
                <a:gd name="T27" fmla="*/ 2147483646 h 552"/>
                <a:gd name="T28" fmla="*/ 2147483646 w 601"/>
                <a:gd name="T29" fmla="*/ 2147483646 h 552"/>
                <a:gd name="T30" fmla="*/ 2147483646 w 601"/>
                <a:gd name="T31" fmla="*/ 2147483646 h 552"/>
                <a:gd name="T32" fmla="*/ 2147483646 w 601"/>
                <a:gd name="T33" fmla="*/ 2147483646 h 552"/>
                <a:gd name="T34" fmla="*/ 2147483646 w 601"/>
                <a:gd name="T35" fmla="*/ 2147483646 h 552"/>
                <a:gd name="T36" fmla="*/ 2147483646 w 601"/>
                <a:gd name="T37" fmla="*/ 2147483646 h 552"/>
                <a:gd name="T38" fmla="*/ 2147483646 w 601"/>
                <a:gd name="T39" fmla="*/ 2147483646 h 552"/>
                <a:gd name="T40" fmla="*/ 0 w 601"/>
                <a:gd name="T41" fmla="*/ 2147483646 h 552"/>
                <a:gd name="T42" fmla="*/ 0 w 601"/>
                <a:gd name="T43" fmla="*/ 2147483646 h 552"/>
                <a:gd name="T44" fmla="*/ 0 w 601"/>
                <a:gd name="T45" fmla="*/ 2147483646 h 552"/>
                <a:gd name="T46" fmla="*/ 0 w 601"/>
                <a:gd name="T47" fmla="*/ 2147483646 h 552"/>
                <a:gd name="T48" fmla="*/ 2147483646 w 601"/>
                <a:gd name="T49" fmla="*/ 2147483646 h 552"/>
                <a:gd name="T50" fmla="*/ 2147483646 w 601"/>
                <a:gd name="T51" fmla="*/ 2147483646 h 552"/>
                <a:gd name="T52" fmla="*/ 2147483646 w 601"/>
                <a:gd name="T53" fmla="*/ 2147483646 h 552"/>
                <a:gd name="T54" fmla="*/ 2147483646 w 601"/>
                <a:gd name="T55" fmla="*/ 2147483646 h 552"/>
                <a:gd name="T56" fmla="*/ 2147483646 w 601"/>
                <a:gd name="T57" fmla="*/ 2147483646 h 552"/>
                <a:gd name="T58" fmla="*/ 2147483646 w 601"/>
                <a:gd name="T59" fmla="*/ 2147483646 h 552"/>
                <a:gd name="T60" fmla="*/ 2147483646 w 601"/>
                <a:gd name="T61" fmla="*/ 2147483646 h 552"/>
                <a:gd name="T62" fmla="*/ 2147483646 w 601"/>
                <a:gd name="T63" fmla="*/ 0 h 552"/>
                <a:gd name="T64" fmla="*/ 2147483646 w 601"/>
                <a:gd name="T65" fmla="*/ 0 h 552"/>
                <a:gd name="T66" fmla="*/ 2147483646 w 601"/>
                <a:gd name="T67" fmla="*/ 2147483646 h 552"/>
                <a:gd name="T68" fmla="*/ 2147483646 w 601"/>
                <a:gd name="T69" fmla="*/ 2147483646 h 552"/>
                <a:gd name="T70" fmla="*/ 2147483646 w 601"/>
                <a:gd name="T71" fmla="*/ 2147483646 h 552"/>
                <a:gd name="T72" fmla="*/ 2147483646 w 601"/>
                <a:gd name="T73" fmla="*/ 2147483646 h 552"/>
                <a:gd name="T74" fmla="*/ 2147483646 w 601"/>
                <a:gd name="T75" fmla="*/ 2147483646 h 552"/>
                <a:gd name="T76" fmla="*/ 2147483646 w 601"/>
                <a:gd name="T77" fmla="*/ 2147483646 h 552"/>
                <a:gd name="T78" fmla="*/ 2147483646 w 601"/>
                <a:gd name="T79" fmla="*/ 2147483646 h 552"/>
                <a:gd name="T80" fmla="*/ 2147483646 w 601"/>
                <a:gd name="T81" fmla="*/ 2147483646 h 552"/>
                <a:gd name="T82" fmla="*/ 2147483646 w 601"/>
                <a:gd name="T83" fmla="*/ 2147483646 h 552"/>
                <a:gd name="T84" fmla="*/ 2147483646 w 601"/>
                <a:gd name="T85" fmla="*/ 2147483646 h 552"/>
                <a:gd name="T86" fmla="*/ 2147483646 w 601"/>
                <a:gd name="T87" fmla="*/ 2147483646 h 552"/>
                <a:gd name="T88" fmla="*/ 2147483646 w 601"/>
                <a:gd name="T89" fmla="*/ 2147483646 h 552"/>
                <a:gd name="T90" fmla="*/ 2147483646 w 601"/>
                <a:gd name="T91" fmla="*/ 2147483646 h 552"/>
                <a:gd name="T92" fmla="*/ 2147483646 w 601"/>
                <a:gd name="T93" fmla="*/ 2147483646 h 552"/>
                <a:gd name="T94" fmla="*/ 2147483646 w 601"/>
                <a:gd name="T95" fmla="*/ 2147483646 h 552"/>
                <a:gd name="T96" fmla="*/ 2147483646 w 601"/>
                <a:gd name="T97" fmla="*/ 2147483646 h 552"/>
                <a:gd name="T98" fmla="*/ 2147483646 w 601"/>
                <a:gd name="T99" fmla="*/ 2147483646 h 552"/>
                <a:gd name="T100" fmla="*/ 2147483646 w 601"/>
                <a:gd name="T101" fmla="*/ 2147483646 h 552"/>
                <a:gd name="T102" fmla="*/ 2147483646 w 601"/>
                <a:gd name="T103" fmla="*/ 2147483646 h 552"/>
                <a:gd name="T104" fmla="*/ 2147483646 w 601"/>
                <a:gd name="T105" fmla="*/ 2147483646 h 552"/>
                <a:gd name="T106" fmla="*/ 2147483646 w 601"/>
                <a:gd name="T107" fmla="*/ 2147483646 h 552"/>
                <a:gd name="T108" fmla="*/ 2147483646 w 601"/>
                <a:gd name="T109" fmla="*/ 2147483646 h 552"/>
                <a:gd name="T110" fmla="*/ 2147483646 w 601"/>
                <a:gd name="T111" fmla="*/ 2147483646 h 552"/>
                <a:gd name="T112" fmla="*/ 2147483646 w 601"/>
                <a:gd name="T113" fmla="*/ 2147483646 h 552"/>
                <a:gd name="T114" fmla="*/ 2147483646 w 601"/>
                <a:gd name="T115" fmla="*/ 2147483646 h 552"/>
                <a:gd name="T116" fmla="*/ 2147483646 w 601"/>
                <a:gd name="T117" fmla="*/ 2147483646 h 552"/>
                <a:gd name="T118" fmla="*/ 2147483646 w 601"/>
                <a:gd name="T119" fmla="*/ 2147483646 h 552"/>
                <a:gd name="T120" fmla="*/ 2147483646 w 601"/>
                <a:gd name="T121" fmla="*/ 2147483646 h 552"/>
                <a:gd name="T122" fmla="*/ 2147483646 w 601"/>
                <a:gd name="T123" fmla="*/ 2147483646 h 552"/>
                <a:gd name="T124" fmla="*/ 2147483646 w 601"/>
                <a:gd name="T125" fmla="*/ 2147483646 h 5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601" h="552">
                  <a:moveTo>
                    <a:pt x="600" y="226"/>
                  </a:moveTo>
                  <a:lnTo>
                    <a:pt x="600" y="226"/>
                  </a:lnTo>
                  <a:cubicBezTo>
                    <a:pt x="600" y="268"/>
                    <a:pt x="565" y="304"/>
                    <a:pt x="522" y="304"/>
                  </a:cubicBezTo>
                  <a:cubicBezTo>
                    <a:pt x="480" y="304"/>
                    <a:pt x="452" y="268"/>
                    <a:pt x="452" y="226"/>
                  </a:cubicBezTo>
                  <a:cubicBezTo>
                    <a:pt x="452" y="268"/>
                    <a:pt x="417" y="304"/>
                    <a:pt x="374" y="304"/>
                  </a:cubicBezTo>
                  <a:cubicBezTo>
                    <a:pt x="332" y="304"/>
                    <a:pt x="296" y="268"/>
                    <a:pt x="296" y="226"/>
                  </a:cubicBezTo>
                  <a:cubicBezTo>
                    <a:pt x="296" y="268"/>
                    <a:pt x="268" y="304"/>
                    <a:pt x="226" y="304"/>
                  </a:cubicBezTo>
                  <a:cubicBezTo>
                    <a:pt x="183" y="304"/>
                    <a:pt x="148" y="268"/>
                    <a:pt x="148" y="226"/>
                  </a:cubicBezTo>
                  <a:cubicBezTo>
                    <a:pt x="148" y="268"/>
                    <a:pt x="113" y="304"/>
                    <a:pt x="70" y="304"/>
                  </a:cubicBezTo>
                  <a:cubicBezTo>
                    <a:pt x="28" y="304"/>
                    <a:pt x="0" y="268"/>
                    <a:pt x="0" y="226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551" y="84"/>
                    <a:pt x="551" y="84"/>
                    <a:pt x="551" y="84"/>
                  </a:cubicBezTo>
                  <a:cubicBezTo>
                    <a:pt x="600" y="226"/>
                    <a:pt x="600" y="226"/>
                    <a:pt x="600" y="226"/>
                  </a:cubicBezTo>
                  <a:close/>
                  <a:moveTo>
                    <a:pt x="508" y="56"/>
                  </a:moveTo>
                  <a:lnTo>
                    <a:pt x="508" y="56"/>
                  </a:lnTo>
                  <a:cubicBezTo>
                    <a:pt x="91" y="56"/>
                    <a:pt x="91" y="56"/>
                    <a:pt x="91" y="56"/>
                  </a:cubicBezTo>
                  <a:cubicBezTo>
                    <a:pt x="77" y="56"/>
                    <a:pt x="63" y="49"/>
                    <a:pt x="63" y="28"/>
                  </a:cubicBezTo>
                  <a:cubicBezTo>
                    <a:pt x="63" y="14"/>
                    <a:pt x="77" y="0"/>
                    <a:pt x="91" y="0"/>
                  </a:cubicBezTo>
                  <a:cubicBezTo>
                    <a:pt x="508" y="0"/>
                    <a:pt x="508" y="0"/>
                    <a:pt x="508" y="0"/>
                  </a:cubicBezTo>
                  <a:cubicBezTo>
                    <a:pt x="522" y="0"/>
                    <a:pt x="537" y="14"/>
                    <a:pt x="537" y="28"/>
                  </a:cubicBezTo>
                  <a:cubicBezTo>
                    <a:pt x="537" y="49"/>
                    <a:pt x="522" y="56"/>
                    <a:pt x="508" y="56"/>
                  </a:cubicBezTo>
                  <a:close/>
                  <a:moveTo>
                    <a:pt x="84" y="332"/>
                  </a:moveTo>
                  <a:lnTo>
                    <a:pt x="84" y="332"/>
                  </a:lnTo>
                  <a:cubicBezTo>
                    <a:pt x="84" y="332"/>
                    <a:pt x="84" y="332"/>
                    <a:pt x="91" y="332"/>
                  </a:cubicBezTo>
                  <a:cubicBezTo>
                    <a:pt x="91" y="332"/>
                    <a:pt x="91" y="332"/>
                    <a:pt x="98" y="332"/>
                  </a:cubicBezTo>
                  <a:cubicBezTo>
                    <a:pt x="98" y="325"/>
                    <a:pt x="106" y="325"/>
                    <a:pt x="113" y="325"/>
                  </a:cubicBezTo>
                  <a:cubicBezTo>
                    <a:pt x="113" y="466"/>
                    <a:pt x="113" y="466"/>
                    <a:pt x="113" y="466"/>
                  </a:cubicBezTo>
                  <a:cubicBezTo>
                    <a:pt x="487" y="466"/>
                    <a:pt x="487" y="466"/>
                    <a:pt x="487" y="466"/>
                  </a:cubicBezTo>
                  <a:cubicBezTo>
                    <a:pt x="487" y="325"/>
                    <a:pt x="487" y="325"/>
                    <a:pt x="487" y="325"/>
                  </a:cubicBezTo>
                  <a:cubicBezTo>
                    <a:pt x="494" y="325"/>
                    <a:pt x="494" y="325"/>
                    <a:pt x="501" y="332"/>
                  </a:cubicBezTo>
                  <a:cubicBezTo>
                    <a:pt x="501" y="332"/>
                    <a:pt x="501" y="332"/>
                    <a:pt x="508" y="332"/>
                  </a:cubicBezTo>
                  <a:lnTo>
                    <a:pt x="515" y="332"/>
                  </a:lnTo>
                  <a:lnTo>
                    <a:pt x="522" y="332"/>
                  </a:lnTo>
                  <a:cubicBezTo>
                    <a:pt x="530" y="332"/>
                    <a:pt x="537" y="332"/>
                    <a:pt x="544" y="332"/>
                  </a:cubicBezTo>
                  <a:cubicBezTo>
                    <a:pt x="544" y="523"/>
                    <a:pt x="544" y="523"/>
                    <a:pt x="544" y="523"/>
                  </a:cubicBezTo>
                  <a:cubicBezTo>
                    <a:pt x="544" y="537"/>
                    <a:pt x="530" y="551"/>
                    <a:pt x="515" y="551"/>
                  </a:cubicBezTo>
                  <a:cubicBezTo>
                    <a:pt x="84" y="551"/>
                    <a:pt x="84" y="551"/>
                    <a:pt x="84" y="551"/>
                  </a:cubicBezTo>
                  <a:cubicBezTo>
                    <a:pt x="63" y="551"/>
                    <a:pt x="56" y="537"/>
                    <a:pt x="56" y="523"/>
                  </a:cubicBezTo>
                  <a:cubicBezTo>
                    <a:pt x="56" y="332"/>
                    <a:pt x="56" y="332"/>
                    <a:pt x="56" y="332"/>
                  </a:cubicBezTo>
                  <a:cubicBezTo>
                    <a:pt x="63" y="332"/>
                    <a:pt x="63" y="332"/>
                    <a:pt x="70" y="332"/>
                  </a:cubicBezTo>
                  <a:cubicBezTo>
                    <a:pt x="77" y="332"/>
                    <a:pt x="77" y="332"/>
                    <a:pt x="84" y="3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28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968377" y="2495576"/>
              <a:ext cx="354013" cy="325438"/>
            </a:xfrm>
            <a:custGeom>
              <a:avLst/>
              <a:gdLst>
                <a:gd name="T0" fmla="*/ 2147483646 w 609"/>
                <a:gd name="T1" fmla="*/ 2147483646 h 559"/>
                <a:gd name="T2" fmla="*/ 2147483646 w 609"/>
                <a:gd name="T3" fmla="*/ 2147483646 h 559"/>
                <a:gd name="T4" fmla="*/ 2147483646 w 609"/>
                <a:gd name="T5" fmla="*/ 2147483646 h 559"/>
                <a:gd name="T6" fmla="*/ 2147483646 w 609"/>
                <a:gd name="T7" fmla="*/ 2147483646 h 559"/>
                <a:gd name="T8" fmla="*/ 2147483646 w 609"/>
                <a:gd name="T9" fmla="*/ 2147483646 h 559"/>
                <a:gd name="T10" fmla="*/ 0 w 609"/>
                <a:gd name="T11" fmla="*/ 2147483646 h 559"/>
                <a:gd name="T12" fmla="*/ 2147483646 w 609"/>
                <a:gd name="T13" fmla="*/ 0 h 559"/>
                <a:gd name="T14" fmla="*/ 2147483646 w 609"/>
                <a:gd name="T15" fmla="*/ 2147483646 h 559"/>
                <a:gd name="T16" fmla="*/ 2147483646 w 609"/>
                <a:gd name="T17" fmla="*/ 2147483646 h 559"/>
                <a:gd name="T18" fmla="*/ 2147483646 w 609"/>
                <a:gd name="T19" fmla="*/ 2147483646 h 559"/>
                <a:gd name="T20" fmla="*/ 2147483646 w 609"/>
                <a:gd name="T21" fmla="*/ 2147483646 h 559"/>
                <a:gd name="T22" fmla="*/ 2147483646 w 609"/>
                <a:gd name="T23" fmla="*/ 2147483646 h 559"/>
                <a:gd name="T24" fmla="*/ 2147483646 w 609"/>
                <a:gd name="T25" fmla="*/ 2147483646 h 559"/>
                <a:gd name="T26" fmla="*/ 2147483646 w 609"/>
                <a:gd name="T27" fmla="*/ 2147483646 h 559"/>
                <a:gd name="T28" fmla="*/ 2147483646 w 609"/>
                <a:gd name="T29" fmla="*/ 2147483646 h 559"/>
                <a:gd name="T30" fmla="*/ 2147483646 w 609"/>
                <a:gd name="T31" fmla="*/ 2147483646 h 559"/>
                <a:gd name="T32" fmla="*/ 2147483646 w 609"/>
                <a:gd name="T33" fmla="*/ 2147483646 h 559"/>
                <a:gd name="T34" fmla="*/ 2147483646 w 609"/>
                <a:gd name="T35" fmla="*/ 2147483646 h 559"/>
                <a:gd name="T36" fmla="*/ 2147483646 w 609"/>
                <a:gd name="T37" fmla="*/ 2147483646 h 559"/>
                <a:gd name="T38" fmla="*/ 2147483646 w 609"/>
                <a:gd name="T39" fmla="*/ 2147483646 h 559"/>
                <a:gd name="T40" fmla="*/ 2147483646 w 609"/>
                <a:gd name="T41" fmla="*/ 2147483646 h 559"/>
                <a:gd name="T42" fmla="*/ 2147483646 w 609"/>
                <a:gd name="T43" fmla="*/ 2147483646 h 559"/>
                <a:gd name="T44" fmla="*/ 2147483646 w 609"/>
                <a:gd name="T45" fmla="*/ 2147483646 h 559"/>
                <a:gd name="T46" fmla="*/ 2147483646 w 609"/>
                <a:gd name="T47" fmla="*/ 2147483646 h 559"/>
                <a:gd name="T48" fmla="*/ 2147483646 w 609"/>
                <a:gd name="T49" fmla="*/ 2147483646 h 559"/>
                <a:gd name="T50" fmla="*/ 2147483646 w 609"/>
                <a:gd name="T51" fmla="*/ 2147483646 h 559"/>
                <a:gd name="T52" fmla="*/ 2147483646 w 609"/>
                <a:gd name="T53" fmla="*/ 2147483646 h 55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609" h="559">
                  <a:moveTo>
                    <a:pt x="318" y="459"/>
                  </a:moveTo>
                  <a:lnTo>
                    <a:pt x="318" y="459"/>
                  </a:lnTo>
                  <a:cubicBezTo>
                    <a:pt x="297" y="459"/>
                    <a:pt x="276" y="452"/>
                    <a:pt x="254" y="452"/>
                  </a:cubicBezTo>
                  <a:cubicBezTo>
                    <a:pt x="177" y="558"/>
                    <a:pt x="43" y="537"/>
                    <a:pt x="43" y="537"/>
                  </a:cubicBezTo>
                  <a:cubicBezTo>
                    <a:pt x="134" y="494"/>
                    <a:pt x="134" y="417"/>
                    <a:pt x="120" y="410"/>
                  </a:cubicBezTo>
                  <a:cubicBezTo>
                    <a:pt x="43" y="367"/>
                    <a:pt x="0" y="303"/>
                    <a:pt x="0" y="233"/>
                  </a:cubicBezTo>
                  <a:cubicBezTo>
                    <a:pt x="0" y="106"/>
                    <a:pt x="141" y="0"/>
                    <a:pt x="318" y="0"/>
                  </a:cubicBezTo>
                  <a:cubicBezTo>
                    <a:pt x="495" y="0"/>
                    <a:pt x="608" y="106"/>
                    <a:pt x="608" y="233"/>
                  </a:cubicBezTo>
                  <a:cubicBezTo>
                    <a:pt x="608" y="360"/>
                    <a:pt x="495" y="459"/>
                    <a:pt x="318" y="459"/>
                  </a:cubicBezTo>
                  <a:close/>
                  <a:moveTo>
                    <a:pt x="163" y="176"/>
                  </a:moveTo>
                  <a:lnTo>
                    <a:pt x="163" y="176"/>
                  </a:lnTo>
                  <a:cubicBezTo>
                    <a:pt x="134" y="176"/>
                    <a:pt x="106" y="204"/>
                    <a:pt x="106" y="233"/>
                  </a:cubicBezTo>
                  <a:cubicBezTo>
                    <a:pt x="106" y="268"/>
                    <a:pt x="134" y="289"/>
                    <a:pt x="163" y="289"/>
                  </a:cubicBezTo>
                  <a:cubicBezTo>
                    <a:pt x="191" y="289"/>
                    <a:pt x="219" y="268"/>
                    <a:pt x="219" y="233"/>
                  </a:cubicBezTo>
                  <a:cubicBezTo>
                    <a:pt x="219" y="204"/>
                    <a:pt x="191" y="176"/>
                    <a:pt x="163" y="176"/>
                  </a:cubicBezTo>
                  <a:close/>
                  <a:moveTo>
                    <a:pt x="304" y="176"/>
                  </a:moveTo>
                  <a:lnTo>
                    <a:pt x="304" y="176"/>
                  </a:lnTo>
                  <a:cubicBezTo>
                    <a:pt x="276" y="176"/>
                    <a:pt x="247" y="204"/>
                    <a:pt x="247" y="233"/>
                  </a:cubicBezTo>
                  <a:cubicBezTo>
                    <a:pt x="247" y="268"/>
                    <a:pt x="276" y="289"/>
                    <a:pt x="304" y="289"/>
                  </a:cubicBezTo>
                  <a:cubicBezTo>
                    <a:pt x="332" y="289"/>
                    <a:pt x="361" y="268"/>
                    <a:pt x="361" y="233"/>
                  </a:cubicBezTo>
                  <a:cubicBezTo>
                    <a:pt x="361" y="204"/>
                    <a:pt x="332" y="176"/>
                    <a:pt x="304" y="176"/>
                  </a:cubicBezTo>
                  <a:close/>
                  <a:moveTo>
                    <a:pt x="445" y="176"/>
                  </a:moveTo>
                  <a:lnTo>
                    <a:pt x="445" y="176"/>
                  </a:lnTo>
                  <a:cubicBezTo>
                    <a:pt x="417" y="176"/>
                    <a:pt x="389" y="204"/>
                    <a:pt x="389" y="233"/>
                  </a:cubicBezTo>
                  <a:cubicBezTo>
                    <a:pt x="389" y="268"/>
                    <a:pt x="417" y="289"/>
                    <a:pt x="445" y="289"/>
                  </a:cubicBezTo>
                  <a:cubicBezTo>
                    <a:pt x="474" y="289"/>
                    <a:pt x="502" y="268"/>
                    <a:pt x="502" y="233"/>
                  </a:cubicBezTo>
                  <a:cubicBezTo>
                    <a:pt x="502" y="204"/>
                    <a:pt x="474" y="176"/>
                    <a:pt x="445" y="1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29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4651376" y="4478365"/>
              <a:ext cx="349250" cy="244475"/>
            </a:xfrm>
            <a:custGeom>
              <a:avLst/>
              <a:gdLst>
                <a:gd name="T0" fmla="*/ 2147483646 w 601"/>
                <a:gd name="T1" fmla="*/ 2147483646 h 418"/>
                <a:gd name="T2" fmla="*/ 2147483646 w 601"/>
                <a:gd name="T3" fmla="*/ 2147483646 h 418"/>
                <a:gd name="T4" fmla="*/ 2147483646 w 601"/>
                <a:gd name="T5" fmla="*/ 2147483646 h 418"/>
                <a:gd name="T6" fmla="*/ 2147483646 w 601"/>
                <a:gd name="T7" fmla="*/ 2147483646 h 418"/>
                <a:gd name="T8" fmla="*/ 2147483646 w 601"/>
                <a:gd name="T9" fmla="*/ 2147483646 h 418"/>
                <a:gd name="T10" fmla="*/ 2147483646 w 601"/>
                <a:gd name="T11" fmla="*/ 2147483646 h 418"/>
                <a:gd name="T12" fmla="*/ 2147483646 w 601"/>
                <a:gd name="T13" fmla="*/ 2147483646 h 418"/>
                <a:gd name="T14" fmla="*/ 2147483646 w 601"/>
                <a:gd name="T15" fmla="*/ 2147483646 h 418"/>
                <a:gd name="T16" fmla="*/ 2147483646 w 601"/>
                <a:gd name="T17" fmla="*/ 2147483646 h 418"/>
                <a:gd name="T18" fmla="*/ 2147483646 w 601"/>
                <a:gd name="T19" fmla="*/ 0 h 418"/>
                <a:gd name="T20" fmla="*/ 2147483646 w 601"/>
                <a:gd name="T21" fmla="*/ 0 h 418"/>
                <a:gd name="T22" fmla="*/ 2147483646 w 601"/>
                <a:gd name="T23" fmla="*/ 2147483646 h 418"/>
                <a:gd name="T24" fmla="*/ 2147483646 w 601"/>
                <a:gd name="T25" fmla="*/ 2147483646 h 418"/>
                <a:gd name="T26" fmla="*/ 2147483646 w 601"/>
                <a:gd name="T27" fmla="*/ 2147483646 h 418"/>
                <a:gd name="T28" fmla="*/ 2147483646 w 601"/>
                <a:gd name="T29" fmla="*/ 2147483646 h 418"/>
                <a:gd name="T30" fmla="*/ 2147483646 w 601"/>
                <a:gd name="T31" fmla="*/ 2147483646 h 418"/>
                <a:gd name="T32" fmla="*/ 0 w 601"/>
                <a:gd name="T33" fmla="*/ 2147483646 h 418"/>
                <a:gd name="T34" fmla="*/ 0 w 601"/>
                <a:gd name="T35" fmla="*/ 2147483646 h 418"/>
                <a:gd name="T36" fmla="*/ 2147483646 w 601"/>
                <a:gd name="T37" fmla="*/ 2147483646 h 418"/>
                <a:gd name="T38" fmla="*/ 2147483646 w 601"/>
                <a:gd name="T39" fmla="*/ 2147483646 h 418"/>
                <a:gd name="T40" fmla="*/ 2147483646 w 601"/>
                <a:gd name="T41" fmla="*/ 2147483646 h 418"/>
                <a:gd name="T42" fmla="*/ 2147483646 w 601"/>
                <a:gd name="T43" fmla="*/ 2147483646 h 418"/>
                <a:gd name="T44" fmla="*/ 2147483646 w 601"/>
                <a:gd name="T45" fmla="*/ 2147483646 h 418"/>
                <a:gd name="T46" fmla="*/ 2147483646 w 601"/>
                <a:gd name="T47" fmla="*/ 2147483646 h 418"/>
                <a:gd name="T48" fmla="*/ 2147483646 w 601"/>
                <a:gd name="T49" fmla="*/ 2147483646 h 418"/>
                <a:gd name="T50" fmla="*/ 2147483646 w 601"/>
                <a:gd name="T51" fmla="*/ 2147483646 h 418"/>
                <a:gd name="T52" fmla="*/ 2147483646 w 601"/>
                <a:gd name="T53" fmla="*/ 2147483646 h 418"/>
                <a:gd name="T54" fmla="*/ 2147483646 w 601"/>
                <a:gd name="T55" fmla="*/ 2147483646 h 418"/>
                <a:gd name="T56" fmla="*/ 2147483646 w 601"/>
                <a:gd name="T57" fmla="*/ 2147483646 h 418"/>
                <a:gd name="T58" fmla="*/ 2147483646 w 601"/>
                <a:gd name="T59" fmla="*/ 2147483646 h 41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01" h="418">
                  <a:moveTo>
                    <a:pt x="410" y="191"/>
                  </a:moveTo>
                  <a:lnTo>
                    <a:pt x="410" y="191"/>
                  </a:lnTo>
                  <a:cubicBezTo>
                    <a:pt x="593" y="7"/>
                    <a:pt x="593" y="7"/>
                    <a:pt x="593" y="7"/>
                  </a:cubicBezTo>
                  <a:cubicBezTo>
                    <a:pt x="600" y="14"/>
                    <a:pt x="600" y="21"/>
                    <a:pt x="600" y="28"/>
                  </a:cubicBezTo>
                  <a:cubicBezTo>
                    <a:pt x="600" y="388"/>
                    <a:pt x="600" y="388"/>
                    <a:pt x="600" y="388"/>
                  </a:cubicBezTo>
                  <a:cubicBezTo>
                    <a:pt x="600" y="395"/>
                    <a:pt x="600" y="403"/>
                    <a:pt x="593" y="410"/>
                  </a:cubicBezTo>
                  <a:lnTo>
                    <a:pt x="410" y="191"/>
                  </a:lnTo>
                  <a:close/>
                  <a:moveTo>
                    <a:pt x="7" y="7"/>
                  </a:moveTo>
                  <a:lnTo>
                    <a:pt x="7" y="7"/>
                  </a:lnTo>
                  <a:cubicBezTo>
                    <a:pt x="14" y="7"/>
                    <a:pt x="21" y="0"/>
                    <a:pt x="28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9" y="0"/>
                    <a:pt x="586" y="7"/>
                    <a:pt x="593" y="7"/>
                  </a:cubicBezTo>
                  <a:cubicBezTo>
                    <a:pt x="297" y="240"/>
                    <a:pt x="297" y="240"/>
                    <a:pt x="297" y="240"/>
                  </a:cubicBezTo>
                  <a:lnTo>
                    <a:pt x="7" y="7"/>
                  </a:lnTo>
                  <a:close/>
                  <a:moveTo>
                    <a:pt x="7" y="410"/>
                  </a:moveTo>
                  <a:lnTo>
                    <a:pt x="7" y="410"/>
                  </a:lnTo>
                  <a:cubicBezTo>
                    <a:pt x="0" y="403"/>
                    <a:pt x="0" y="395"/>
                    <a:pt x="0" y="38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1"/>
                    <a:pt x="0" y="14"/>
                    <a:pt x="7" y="7"/>
                  </a:cubicBezTo>
                  <a:cubicBezTo>
                    <a:pt x="191" y="191"/>
                    <a:pt x="191" y="191"/>
                    <a:pt x="191" y="191"/>
                  </a:cubicBezTo>
                  <a:lnTo>
                    <a:pt x="7" y="410"/>
                  </a:lnTo>
                  <a:close/>
                  <a:moveTo>
                    <a:pt x="297" y="297"/>
                  </a:moveTo>
                  <a:lnTo>
                    <a:pt x="297" y="297"/>
                  </a:lnTo>
                  <a:cubicBezTo>
                    <a:pt x="374" y="219"/>
                    <a:pt x="374" y="219"/>
                    <a:pt x="374" y="219"/>
                  </a:cubicBezTo>
                  <a:cubicBezTo>
                    <a:pt x="593" y="410"/>
                    <a:pt x="593" y="410"/>
                    <a:pt x="593" y="410"/>
                  </a:cubicBezTo>
                  <a:cubicBezTo>
                    <a:pt x="586" y="417"/>
                    <a:pt x="579" y="417"/>
                    <a:pt x="572" y="417"/>
                  </a:cubicBezTo>
                  <a:cubicBezTo>
                    <a:pt x="28" y="417"/>
                    <a:pt x="28" y="417"/>
                    <a:pt x="28" y="417"/>
                  </a:cubicBezTo>
                  <a:cubicBezTo>
                    <a:pt x="21" y="417"/>
                    <a:pt x="14" y="417"/>
                    <a:pt x="7" y="410"/>
                  </a:cubicBezTo>
                  <a:cubicBezTo>
                    <a:pt x="219" y="219"/>
                    <a:pt x="219" y="219"/>
                    <a:pt x="219" y="219"/>
                  </a:cubicBezTo>
                  <a:lnTo>
                    <a:pt x="297" y="2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0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968376" y="4429152"/>
              <a:ext cx="350838" cy="296863"/>
            </a:xfrm>
            <a:custGeom>
              <a:avLst/>
              <a:gdLst>
                <a:gd name="T0" fmla="*/ 2147483646 w 602"/>
                <a:gd name="T1" fmla="*/ 2147483646 h 510"/>
                <a:gd name="T2" fmla="*/ 2147483646 w 602"/>
                <a:gd name="T3" fmla="*/ 2147483646 h 510"/>
                <a:gd name="T4" fmla="*/ 2147483646 w 602"/>
                <a:gd name="T5" fmla="*/ 2147483646 h 510"/>
                <a:gd name="T6" fmla="*/ 0 w 602"/>
                <a:gd name="T7" fmla="*/ 2147483646 h 510"/>
                <a:gd name="T8" fmla="*/ 0 w 602"/>
                <a:gd name="T9" fmla="*/ 2147483646 h 510"/>
                <a:gd name="T10" fmla="*/ 2147483646 w 602"/>
                <a:gd name="T11" fmla="*/ 2147483646 h 510"/>
                <a:gd name="T12" fmla="*/ 2147483646 w 602"/>
                <a:gd name="T13" fmla="*/ 2147483646 h 510"/>
                <a:gd name="T14" fmla="*/ 2147483646 w 602"/>
                <a:gd name="T15" fmla="*/ 2147483646 h 510"/>
                <a:gd name="T16" fmla="*/ 2147483646 w 602"/>
                <a:gd name="T17" fmla="*/ 2147483646 h 510"/>
                <a:gd name="T18" fmla="*/ 2147483646 w 602"/>
                <a:gd name="T19" fmla="*/ 2147483646 h 510"/>
                <a:gd name="T20" fmla="*/ 2147483646 w 602"/>
                <a:gd name="T21" fmla="*/ 2147483646 h 510"/>
                <a:gd name="T22" fmla="*/ 2147483646 w 602"/>
                <a:gd name="T23" fmla="*/ 2147483646 h 510"/>
                <a:gd name="T24" fmla="*/ 2147483646 w 602"/>
                <a:gd name="T25" fmla="*/ 2147483646 h 510"/>
                <a:gd name="T26" fmla="*/ 2147483646 w 602"/>
                <a:gd name="T27" fmla="*/ 2147483646 h 510"/>
                <a:gd name="T28" fmla="*/ 2147483646 w 602"/>
                <a:gd name="T29" fmla="*/ 2147483646 h 510"/>
                <a:gd name="T30" fmla="*/ 2147483646 w 602"/>
                <a:gd name="T31" fmla="*/ 0 h 510"/>
                <a:gd name="T32" fmla="*/ 2147483646 w 602"/>
                <a:gd name="T33" fmla="*/ 0 h 510"/>
                <a:gd name="T34" fmla="*/ 2147483646 w 602"/>
                <a:gd name="T35" fmla="*/ 2147483646 h 510"/>
                <a:gd name="T36" fmla="*/ 2147483646 w 602"/>
                <a:gd name="T37" fmla="*/ 2147483646 h 510"/>
                <a:gd name="T38" fmla="*/ 2147483646 w 602"/>
                <a:gd name="T39" fmla="*/ 2147483646 h 510"/>
                <a:gd name="T40" fmla="*/ 2147483646 w 602"/>
                <a:gd name="T41" fmla="*/ 2147483646 h 510"/>
                <a:gd name="T42" fmla="*/ 2147483646 w 602"/>
                <a:gd name="T43" fmla="*/ 2147483646 h 510"/>
                <a:gd name="T44" fmla="*/ 2147483646 w 602"/>
                <a:gd name="T45" fmla="*/ 2147483646 h 510"/>
                <a:gd name="T46" fmla="*/ 2147483646 w 602"/>
                <a:gd name="T47" fmla="*/ 2147483646 h 510"/>
                <a:gd name="T48" fmla="*/ 2147483646 w 602"/>
                <a:gd name="T49" fmla="*/ 2147483646 h 510"/>
                <a:gd name="T50" fmla="*/ 2147483646 w 602"/>
                <a:gd name="T51" fmla="*/ 2147483646 h 510"/>
                <a:gd name="T52" fmla="*/ 2147483646 w 602"/>
                <a:gd name="T53" fmla="*/ 2147483646 h 510"/>
                <a:gd name="T54" fmla="*/ 2147483646 w 602"/>
                <a:gd name="T55" fmla="*/ 2147483646 h 510"/>
                <a:gd name="T56" fmla="*/ 2147483646 w 602"/>
                <a:gd name="T57" fmla="*/ 2147483646 h 510"/>
                <a:gd name="T58" fmla="*/ 2147483646 w 602"/>
                <a:gd name="T59" fmla="*/ 2147483646 h 510"/>
                <a:gd name="T60" fmla="*/ 2147483646 w 602"/>
                <a:gd name="T61" fmla="*/ 2147483646 h 510"/>
                <a:gd name="T62" fmla="*/ 2147483646 w 602"/>
                <a:gd name="T63" fmla="*/ 2147483646 h 510"/>
                <a:gd name="T64" fmla="*/ 2147483646 w 602"/>
                <a:gd name="T65" fmla="*/ 2147483646 h 510"/>
                <a:gd name="T66" fmla="*/ 2147483646 w 602"/>
                <a:gd name="T67" fmla="*/ 2147483646 h 510"/>
                <a:gd name="T68" fmla="*/ 2147483646 w 602"/>
                <a:gd name="T69" fmla="*/ 2147483646 h 510"/>
                <a:gd name="T70" fmla="*/ 2147483646 w 602"/>
                <a:gd name="T71" fmla="*/ 2147483646 h 510"/>
                <a:gd name="T72" fmla="*/ 2147483646 w 602"/>
                <a:gd name="T73" fmla="*/ 2147483646 h 510"/>
                <a:gd name="T74" fmla="*/ 2147483646 w 602"/>
                <a:gd name="T75" fmla="*/ 2147483646 h 510"/>
                <a:gd name="T76" fmla="*/ 2147483646 w 602"/>
                <a:gd name="T77" fmla="*/ 2147483646 h 510"/>
                <a:gd name="T78" fmla="*/ 2147483646 w 602"/>
                <a:gd name="T79" fmla="*/ 2147483646 h 51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10">
                  <a:moveTo>
                    <a:pt x="579" y="509"/>
                  </a:moveTo>
                  <a:lnTo>
                    <a:pt x="579" y="509"/>
                  </a:lnTo>
                  <a:cubicBezTo>
                    <a:pt x="21" y="509"/>
                    <a:pt x="21" y="509"/>
                    <a:pt x="21" y="509"/>
                  </a:cubicBezTo>
                  <a:cubicBezTo>
                    <a:pt x="7" y="509"/>
                    <a:pt x="0" y="502"/>
                    <a:pt x="0" y="488"/>
                  </a:cubicBezTo>
                  <a:cubicBezTo>
                    <a:pt x="0" y="481"/>
                    <a:pt x="0" y="481"/>
                    <a:pt x="0" y="481"/>
                  </a:cubicBezTo>
                  <a:cubicBezTo>
                    <a:pt x="0" y="467"/>
                    <a:pt x="7" y="452"/>
                    <a:pt x="21" y="452"/>
                  </a:cubicBezTo>
                  <a:cubicBezTo>
                    <a:pt x="579" y="452"/>
                    <a:pt x="579" y="452"/>
                    <a:pt x="579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488"/>
                    <a:pt x="601" y="488"/>
                    <a:pt x="601" y="488"/>
                  </a:cubicBezTo>
                  <a:cubicBezTo>
                    <a:pt x="601" y="502"/>
                    <a:pt x="594" y="509"/>
                    <a:pt x="579" y="509"/>
                  </a:cubicBezTo>
                  <a:close/>
                  <a:moveTo>
                    <a:pt x="487" y="424"/>
                  </a:moveTo>
                  <a:lnTo>
                    <a:pt x="487" y="424"/>
                  </a:lnTo>
                  <a:cubicBezTo>
                    <a:pt x="431" y="424"/>
                    <a:pt x="431" y="424"/>
                    <a:pt x="431" y="424"/>
                  </a:cubicBezTo>
                  <a:cubicBezTo>
                    <a:pt x="417" y="424"/>
                    <a:pt x="403" y="417"/>
                    <a:pt x="403" y="396"/>
                  </a:cubicBezTo>
                  <a:cubicBezTo>
                    <a:pt x="403" y="28"/>
                    <a:pt x="403" y="28"/>
                    <a:pt x="403" y="28"/>
                  </a:cubicBezTo>
                  <a:cubicBezTo>
                    <a:pt x="403" y="14"/>
                    <a:pt x="417" y="0"/>
                    <a:pt x="431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09" y="0"/>
                    <a:pt x="516" y="14"/>
                    <a:pt x="516" y="28"/>
                  </a:cubicBezTo>
                  <a:cubicBezTo>
                    <a:pt x="516" y="396"/>
                    <a:pt x="516" y="396"/>
                    <a:pt x="516" y="396"/>
                  </a:cubicBezTo>
                  <a:cubicBezTo>
                    <a:pt x="516" y="417"/>
                    <a:pt x="509" y="424"/>
                    <a:pt x="487" y="424"/>
                  </a:cubicBezTo>
                  <a:close/>
                  <a:moveTo>
                    <a:pt x="332" y="424"/>
                  </a:moveTo>
                  <a:lnTo>
                    <a:pt x="332" y="424"/>
                  </a:lnTo>
                  <a:cubicBezTo>
                    <a:pt x="276" y="424"/>
                    <a:pt x="276" y="424"/>
                    <a:pt x="276" y="424"/>
                  </a:cubicBezTo>
                  <a:cubicBezTo>
                    <a:pt x="254" y="424"/>
                    <a:pt x="247" y="417"/>
                    <a:pt x="247" y="396"/>
                  </a:cubicBezTo>
                  <a:cubicBezTo>
                    <a:pt x="247" y="163"/>
                    <a:pt x="247" y="163"/>
                    <a:pt x="247" y="163"/>
                  </a:cubicBezTo>
                  <a:cubicBezTo>
                    <a:pt x="247" y="149"/>
                    <a:pt x="254" y="134"/>
                    <a:pt x="276" y="134"/>
                  </a:cubicBezTo>
                  <a:cubicBezTo>
                    <a:pt x="332" y="134"/>
                    <a:pt x="332" y="134"/>
                    <a:pt x="332" y="134"/>
                  </a:cubicBezTo>
                  <a:cubicBezTo>
                    <a:pt x="346" y="134"/>
                    <a:pt x="360" y="149"/>
                    <a:pt x="360" y="163"/>
                  </a:cubicBezTo>
                  <a:cubicBezTo>
                    <a:pt x="360" y="396"/>
                    <a:pt x="360" y="396"/>
                    <a:pt x="360" y="396"/>
                  </a:cubicBezTo>
                  <a:cubicBezTo>
                    <a:pt x="360" y="417"/>
                    <a:pt x="346" y="424"/>
                    <a:pt x="332" y="424"/>
                  </a:cubicBezTo>
                  <a:close/>
                  <a:moveTo>
                    <a:pt x="169" y="424"/>
                  </a:moveTo>
                  <a:lnTo>
                    <a:pt x="169" y="424"/>
                  </a:lnTo>
                  <a:cubicBezTo>
                    <a:pt x="113" y="424"/>
                    <a:pt x="113" y="424"/>
                    <a:pt x="113" y="424"/>
                  </a:cubicBezTo>
                  <a:cubicBezTo>
                    <a:pt x="99" y="424"/>
                    <a:pt x="85" y="417"/>
                    <a:pt x="85" y="396"/>
                  </a:cubicBezTo>
                  <a:cubicBezTo>
                    <a:pt x="85" y="297"/>
                    <a:pt x="85" y="297"/>
                    <a:pt x="85" y="297"/>
                  </a:cubicBezTo>
                  <a:cubicBezTo>
                    <a:pt x="85" y="276"/>
                    <a:pt x="99" y="269"/>
                    <a:pt x="113" y="269"/>
                  </a:cubicBezTo>
                  <a:cubicBezTo>
                    <a:pt x="169" y="269"/>
                    <a:pt x="169" y="269"/>
                    <a:pt x="169" y="269"/>
                  </a:cubicBezTo>
                  <a:cubicBezTo>
                    <a:pt x="184" y="269"/>
                    <a:pt x="198" y="276"/>
                    <a:pt x="198" y="297"/>
                  </a:cubicBezTo>
                  <a:cubicBezTo>
                    <a:pt x="198" y="396"/>
                    <a:pt x="198" y="396"/>
                    <a:pt x="198" y="396"/>
                  </a:cubicBezTo>
                  <a:cubicBezTo>
                    <a:pt x="198" y="417"/>
                    <a:pt x="184" y="424"/>
                    <a:pt x="169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31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8288340" y="4435501"/>
              <a:ext cx="403225" cy="325438"/>
            </a:xfrm>
            <a:custGeom>
              <a:avLst/>
              <a:gdLst>
                <a:gd name="T0" fmla="*/ 2147483646 w 68"/>
                <a:gd name="T1" fmla="*/ 2147483646 h 55"/>
                <a:gd name="T2" fmla="*/ 2147483646 w 68"/>
                <a:gd name="T3" fmla="*/ 2147483646 h 55"/>
                <a:gd name="T4" fmla="*/ 2147483646 w 68"/>
                <a:gd name="T5" fmla="*/ 2147483646 h 55"/>
                <a:gd name="T6" fmla="*/ 0 w 68"/>
                <a:gd name="T7" fmla="*/ 2147483646 h 55"/>
                <a:gd name="T8" fmla="*/ 0 w 68"/>
                <a:gd name="T9" fmla="*/ 2147483646 h 55"/>
                <a:gd name="T10" fmla="*/ 2147483646 w 68"/>
                <a:gd name="T11" fmla="*/ 0 h 55"/>
                <a:gd name="T12" fmla="*/ 2147483646 w 68"/>
                <a:gd name="T13" fmla="*/ 0 h 55"/>
                <a:gd name="T14" fmla="*/ 2147483646 w 68"/>
                <a:gd name="T15" fmla="*/ 2147483646 h 55"/>
                <a:gd name="T16" fmla="*/ 2147483646 w 68"/>
                <a:gd name="T17" fmla="*/ 2147483646 h 55"/>
                <a:gd name="T18" fmla="*/ 2147483646 w 68"/>
                <a:gd name="T19" fmla="*/ 2147483646 h 55"/>
                <a:gd name="T20" fmla="*/ 2147483646 w 68"/>
                <a:gd name="T21" fmla="*/ 2147483646 h 55"/>
                <a:gd name="T22" fmla="*/ 2147483646 w 68"/>
                <a:gd name="T23" fmla="*/ 2147483646 h 55"/>
                <a:gd name="T24" fmla="*/ 2147483646 w 68"/>
                <a:gd name="T25" fmla="*/ 2147483646 h 55"/>
                <a:gd name="T26" fmla="*/ 2147483646 w 68"/>
                <a:gd name="T27" fmla="*/ 2147483646 h 55"/>
                <a:gd name="T28" fmla="*/ 2147483646 w 68"/>
                <a:gd name="T29" fmla="*/ 2147483646 h 55"/>
                <a:gd name="T30" fmla="*/ 2147483646 w 68"/>
                <a:gd name="T31" fmla="*/ 2147483646 h 55"/>
                <a:gd name="T32" fmla="*/ 2147483646 w 68"/>
                <a:gd name="T33" fmla="*/ 2147483646 h 55"/>
                <a:gd name="T34" fmla="*/ 2147483646 w 68"/>
                <a:gd name="T35" fmla="*/ 2147483646 h 55"/>
                <a:gd name="T36" fmla="*/ 2147483646 w 68"/>
                <a:gd name="T37" fmla="*/ 2147483646 h 55"/>
                <a:gd name="T38" fmla="*/ 2147483646 w 68"/>
                <a:gd name="T39" fmla="*/ 2147483646 h 55"/>
                <a:gd name="T40" fmla="*/ 2147483646 w 68"/>
                <a:gd name="T41" fmla="*/ 2147483646 h 55"/>
                <a:gd name="T42" fmla="*/ 2147483646 w 68"/>
                <a:gd name="T43" fmla="*/ 2147483646 h 55"/>
                <a:gd name="T44" fmla="*/ 2147483646 w 68"/>
                <a:gd name="T45" fmla="*/ 2147483646 h 55"/>
                <a:gd name="T46" fmla="*/ 2147483646 w 68"/>
                <a:gd name="T47" fmla="*/ 2147483646 h 55"/>
                <a:gd name="T48" fmla="*/ 2147483646 w 68"/>
                <a:gd name="T49" fmla="*/ 2147483646 h 55"/>
                <a:gd name="T50" fmla="*/ 2147483646 w 68"/>
                <a:gd name="T51" fmla="*/ 2147483646 h 55"/>
                <a:gd name="T52" fmla="*/ 2147483646 w 68"/>
                <a:gd name="T53" fmla="*/ 2147483646 h 55"/>
                <a:gd name="T54" fmla="*/ 2147483646 w 68"/>
                <a:gd name="T55" fmla="*/ 2147483646 h 55"/>
                <a:gd name="T56" fmla="*/ 2147483646 w 68"/>
                <a:gd name="T57" fmla="*/ 2147483646 h 55"/>
                <a:gd name="T58" fmla="*/ 2147483646 w 68"/>
                <a:gd name="T59" fmla="*/ 2147483646 h 55"/>
                <a:gd name="T60" fmla="*/ 2147483646 w 68"/>
                <a:gd name="T61" fmla="*/ 2147483646 h 5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68" h="55">
                  <a:moveTo>
                    <a:pt x="68" y="49"/>
                  </a:moveTo>
                  <a:cubicBezTo>
                    <a:pt x="68" y="53"/>
                    <a:pt x="66" y="55"/>
                    <a:pt x="63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3"/>
                    <a:pt x="0" y="4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8" y="3"/>
                    <a:pt x="68" y="6"/>
                  </a:cubicBezTo>
                  <a:lnTo>
                    <a:pt x="68" y="49"/>
                  </a:lnTo>
                  <a:close/>
                  <a:moveTo>
                    <a:pt x="5" y="5"/>
                  </a:moveTo>
                  <a:cubicBezTo>
                    <a:pt x="5" y="5"/>
                    <a:pt x="4" y="5"/>
                    <a:pt x="4" y="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0"/>
                    <a:pt x="5" y="51"/>
                    <a:pt x="5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1"/>
                    <a:pt x="64" y="50"/>
                    <a:pt x="64" y="49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5"/>
                    <a:pt x="63" y="5"/>
                    <a:pt x="63" y="5"/>
                  </a:cubicBezTo>
                  <a:lnTo>
                    <a:pt x="5" y="5"/>
                  </a:lnTo>
                  <a:close/>
                  <a:moveTo>
                    <a:pt x="16" y="23"/>
                  </a:moveTo>
                  <a:cubicBezTo>
                    <a:pt x="12" y="23"/>
                    <a:pt x="9" y="20"/>
                    <a:pt x="9" y="16"/>
                  </a:cubicBezTo>
                  <a:cubicBezTo>
                    <a:pt x="9" y="13"/>
                    <a:pt x="12" y="9"/>
                    <a:pt x="16" y="9"/>
                  </a:cubicBezTo>
                  <a:cubicBezTo>
                    <a:pt x="20" y="9"/>
                    <a:pt x="23" y="13"/>
                    <a:pt x="23" y="16"/>
                  </a:cubicBezTo>
                  <a:cubicBezTo>
                    <a:pt x="23" y="20"/>
                    <a:pt x="20" y="23"/>
                    <a:pt x="16" y="23"/>
                  </a:cubicBezTo>
                  <a:close/>
                  <a:moveTo>
                    <a:pt x="59" y="46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59" y="30"/>
                    <a:pt x="59" y="30"/>
                    <a:pt x="59" y="30"/>
                  </a:cubicBezTo>
                  <a:lnTo>
                    <a:pt x="59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grpSp>
          <p:nvGrpSpPr>
            <p:cNvPr id="32" name="Group 31出自【趣你的PPT】(微信:qunideppt)：最优质的PPT资源库"/>
            <p:cNvGrpSpPr/>
            <p:nvPr/>
          </p:nvGrpSpPr>
          <p:grpSpPr>
            <a:xfrm>
              <a:off x="1689785" y="2265220"/>
              <a:ext cx="2464706" cy="875416"/>
              <a:chOff x="2088247" y="2036594"/>
              <a:chExt cx="2464706" cy="875416"/>
            </a:xfrm>
          </p:grpSpPr>
          <p:sp>
            <p:nvSpPr>
              <p:cNvPr id="33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088247" y="2036594"/>
                <a:ext cx="2316162" cy="33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defTabSz="6845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b="1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单击此处编辑内容</a:t>
                </a:r>
                <a:endPara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34" name="出自【趣你的PPT】(微信:qunideppt)：最优质的PPT资源库"/>
              <p:cNvSpPr txBox="1"/>
              <p:nvPr/>
            </p:nvSpPr>
            <p:spPr bwMode="auto">
              <a:xfrm>
                <a:off x="2088247" y="2375130"/>
                <a:ext cx="2464706" cy="536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algn="just" defTabSz="684530" fontAlgn="base">
                  <a:lnSpc>
                    <a:spcPts val="1275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单击添加标题，建议您在展示时采用微软雅黑字体</a:t>
                </a:r>
                <a:endPara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</p:grpSp>
        <p:grpSp>
          <p:nvGrpSpPr>
            <p:cNvPr id="35" name="Group 34出自【趣你的PPT】(微信:qunideppt)：最优质的PPT资源库"/>
            <p:cNvGrpSpPr/>
            <p:nvPr/>
          </p:nvGrpSpPr>
          <p:grpSpPr>
            <a:xfrm>
              <a:off x="5368021" y="2265220"/>
              <a:ext cx="2464706" cy="875416"/>
              <a:chOff x="2088247" y="2036594"/>
              <a:chExt cx="2464706" cy="875416"/>
            </a:xfrm>
          </p:grpSpPr>
          <p:sp>
            <p:nvSpPr>
              <p:cNvPr id="36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088247" y="2036594"/>
                <a:ext cx="2316162" cy="33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defTabSz="6845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b="1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单击此处编辑内容</a:t>
                </a:r>
                <a:endPara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37" name="出自【趣你的PPT】(微信:qunideppt)：最优质的PPT资源库"/>
              <p:cNvSpPr txBox="1"/>
              <p:nvPr/>
            </p:nvSpPr>
            <p:spPr bwMode="auto">
              <a:xfrm>
                <a:off x="2088247" y="2375130"/>
                <a:ext cx="2464706" cy="536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algn="just" defTabSz="684530" fontAlgn="base">
                  <a:lnSpc>
                    <a:spcPts val="1275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单击添加标题，建议您在展示时采用微软雅黑字体</a:t>
                </a:r>
                <a:endPara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</p:grpSp>
        <p:grpSp>
          <p:nvGrpSpPr>
            <p:cNvPr id="38" name="Group 37出自【趣你的PPT】(微信:qunideppt)：最优质的PPT资源库"/>
            <p:cNvGrpSpPr/>
            <p:nvPr/>
          </p:nvGrpSpPr>
          <p:grpSpPr>
            <a:xfrm>
              <a:off x="9008154" y="2265220"/>
              <a:ext cx="2464706" cy="875416"/>
              <a:chOff x="2088247" y="2036594"/>
              <a:chExt cx="2464706" cy="875416"/>
            </a:xfrm>
          </p:grpSpPr>
          <p:sp>
            <p:nvSpPr>
              <p:cNvPr id="39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088247" y="2036594"/>
                <a:ext cx="2316162" cy="33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defTabSz="6845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b="1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单击此处编辑内容</a:t>
                </a:r>
                <a:endPara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40" name="出自【趣你的PPT】(微信:qunideppt)：最优质的PPT资源库"/>
              <p:cNvSpPr txBox="1"/>
              <p:nvPr/>
            </p:nvSpPr>
            <p:spPr bwMode="auto">
              <a:xfrm>
                <a:off x="2088247" y="2375130"/>
                <a:ext cx="2464706" cy="536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algn="just" defTabSz="684530" fontAlgn="base">
                  <a:lnSpc>
                    <a:spcPts val="1275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单击添加标题，建议您在展示时采用微软雅黑字体</a:t>
                </a:r>
                <a:endPara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</p:grpSp>
        <p:grpSp>
          <p:nvGrpSpPr>
            <p:cNvPr id="41" name="Group 40出自【趣你的PPT】(微信:qunideppt)：最优质的PPT资源库"/>
            <p:cNvGrpSpPr/>
            <p:nvPr/>
          </p:nvGrpSpPr>
          <p:grpSpPr>
            <a:xfrm>
              <a:off x="1689785" y="4183090"/>
              <a:ext cx="2464706" cy="875416"/>
              <a:chOff x="2088247" y="2036594"/>
              <a:chExt cx="2464706" cy="875416"/>
            </a:xfrm>
          </p:grpSpPr>
          <p:sp>
            <p:nvSpPr>
              <p:cNvPr id="42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088247" y="2036594"/>
                <a:ext cx="2316162" cy="33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defTabSz="6845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b="1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单击此处编辑内容</a:t>
                </a:r>
                <a:endPara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43" name="出自【趣你的PPT】(微信:qunideppt)：最优质的PPT资源库"/>
              <p:cNvSpPr txBox="1"/>
              <p:nvPr/>
            </p:nvSpPr>
            <p:spPr bwMode="auto">
              <a:xfrm>
                <a:off x="2088247" y="2375130"/>
                <a:ext cx="2464706" cy="536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algn="just" defTabSz="684530" fontAlgn="base">
                  <a:lnSpc>
                    <a:spcPts val="1275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单击添加标题，建议您在展示时采用微软雅黑字体</a:t>
                </a:r>
                <a:endPara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</p:grpSp>
        <p:grpSp>
          <p:nvGrpSpPr>
            <p:cNvPr id="44" name="Group 43出自【趣你的PPT】(微信:qunideppt)：最优质的PPT资源库"/>
            <p:cNvGrpSpPr/>
            <p:nvPr/>
          </p:nvGrpSpPr>
          <p:grpSpPr>
            <a:xfrm>
              <a:off x="5368021" y="4183090"/>
              <a:ext cx="2464706" cy="875416"/>
              <a:chOff x="2088247" y="2036594"/>
              <a:chExt cx="2464706" cy="875416"/>
            </a:xfrm>
          </p:grpSpPr>
          <p:sp>
            <p:nvSpPr>
              <p:cNvPr id="45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088247" y="2036594"/>
                <a:ext cx="2316162" cy="33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defTabSz="6845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b="1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单击此处编辑内容</a:t>
                </a:r>
                <a:endPara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46" name="出自【趣你的PPT】(微信:qunideppt)：最优质的PPT资源库"/>
              <p:cNvSpPr txBox="1"/>
              <p:nvPr/>
            </p:nvSpPr>
            <p:spPr bwMode="auto">
              <a:xfrm>
                <a:off x="2088247" y="2375130"/>
                <a:ext cx="2464706" cy="536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algn="just" defTabSz="684530" fontAlgn="base">
                  <a:lnSpc>
                    <a:spcPts val="1275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单击添加标题，建议您在展示时采用微软雅黑字体</a:t>
                </a:r>
                <a:endPara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</p:grpSp>
        <p:grpSp>
          <p:nvGrpSpPr>
            <p:cNvPr id="47" name="Group 46出自【趣你的PPT】(微信:qunideppt)：最优质的PPT资源库"/>
            <p:cNvGrpSpPr/>
            <p:nvPr/>
          </p:nvGrpSpPr>
          <p:grpSpPr>
            <a:xfrm>
              <a:off x="9008154" y="4183090"/>
              <a:ext cx="2464706" cy="875416"/>
              <a:chOff x="2088247" y="2036594"/>
              <a:chExt cx="2464706" cy="875416"/>
            </a:xfrm>
          </p:grpSpPr>
          <p:sp>
            <p:nvSpPr>
              <p:cNvPr id="48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088247" y="2036594"/>
                <a:ext cx="2316162" cy="338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defTabSz="6845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b="1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单击此处编辑内容</a:t>
                </a:r>
                <a:endPara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49" name="出自【趣你的PPT】(微信:qunideppt)：最优质的PPT资源库"/>
              <p:cNvSpPr txBox="1"/>
              <p:nvPr/>
            </p:nvSpPr>
            <p:spPr bwMode="auto">
              <a:xfrm>
                <a:off x="2088247" y="2375130"/>
                <a:ext cx="2464706" cy="536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67" tIns="34283" rIns="68567" bIns="3428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5pPr>
                <a:lvl6pPr marL="25146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6pPr>
                <a:lvl7pPr marL="29718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7pPr>
                <a:lvl8pPr marL="34290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8pPr>
                <a:lvl9pPr marL="3886200" indent="-228600" defTabSz="912495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to Light"/>
                    <a:ea typeface="MS PGothic" panose="020B0600070205080204" pitchFamily="34" charset="-128"/>
                  </a:defRPr>
                </a:lvl9pPr>
              </a:lstStyle>
              <a:p>
                <a:pPr algn="just" defTabSz="684530" fontAlgn="base">
                  <a:lnSpc>
                    <a:spcPts val="1275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latin typeface="Century Gothic" panose="020B0502020202020204" pitchFamily="34" charset="0"/>
                    <a:ea typeface="微软雅黑" panose="020B0503020204020204" pitchFamily="34" charset="-122"/>
                    <a:sym typeface="Century Gothic" panose="020B0502020202020204" pitchFamily="34" charset="0"/>
                  </a:rPr>
                  <a:t>单击添加标题，建议您在展示时采用微软雅黑字体</a:t>
                </a:r>
                <a:endPara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50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5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159714" y="1449415"/>
            <a:ext cx="6824573" cy="2686279"/>
            <a:chOff x="1546284" y="1932553"/>
            <a:chExt cx="9099431" cy="3581705"/>
          </a:xfrm>
        </p:grpSpPr>
        <p:sp>
          <p:nvSpPr>
            <p:cNvPr id="2" name="出自【趣你的PPT】(微信:qunideppt)：最优质的PPT资源库"/>
            <p:cNvSpPr/>
            <p:nvPr/>
          </p:nvSpPr>
          <p:spPr>
            <a:xfrm>
              <a:off x="1546284" y="1969067"/>
              <a:ext cx="923925" cy="9239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4" tIns="34292" rIns="68584" bIns="34292" anchor="ctr"/>
            <a:lstStyle/>
            <a:p>
              <a:pPr algn="ctr" defTabSz="685165">
                <a:defRPr/>
              </a:pPr>
              <a:endParaRPr lang="id-ID" sz="675" dirty="0">
                <a:solidFill>
                  <a:schemeClr val="tx1"/>
                </a:solidFill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3" name="出自【趣你的PPT】(微信:qunideppt)：最优质的PPT资源库"/>
            <p:cNvSpPr/>
            <p:nvPr/>
          </p:nvSpPr>
          <p:spPr>
            <a:xfrm>
              <a:off x="1546284" y="3275579"/>
              <a:ext cx="923925" cy="9239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4" tIns="34292" rIns="68584" bIns="34292" anchor="ctr"/>
            <a:lstStyle/>
            <a:p>
              <a:pPr algn="ctr" defTabSz="685165">
                <a:defRPr/>
              </a:pPr>
              <a:endParaRPr lang="id-ID" sz="675" dirty="0">
                <a:solidFill>
                  <a:schemeClr val="tx1"/>
                </a:solidFill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4" name="出自【趣你的PPT】(微信:qunideppt)：最优质的PPT资源库"/>
            <p:cNvSpPr/>
            <p:nvPr/>
          </p:nvSpPr>
          <p:spPr>
            <a:xfrm>
              <a:off x="1546284" y="4582092"/>
              <a:ext cx="923925" cy="9239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4" tIns="34292" rIns="68584" bIns="34292" anchor="ctr"/>
            <a:lstStyle/>
            <a:p>
              <a:pPr algn="ctr" defTabSz="685165">
                <a:defRPr/>
              </a:pPr>
              <a:endParaRPr lang="id-ID" sz="675" dirty="0">
                <a:solidFill>
                  <a:schemeClr val="tx1"/>
                </a:solidFill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5" name="出自【趣你的PPT】(微信:qunideppt)：最优质的PPT资源库"/>
            <p:cNvSpPr/>
            <p:nvPr/>
          </p:nvSpPr>
          <p:spPr>
            <a:xfrm>
              <a:off x="6711665" y="1969067"/>
              <a:ext cx="923925" cy="9239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4" tIns="34292" rIns="68584" bIns="34292" anchor="ctr"/>
            <a:lstStyle/>
            <a:p>
              <a:pPr algn="ctr" defTabSz="685165">
                <a:defRPr/>
              </a:pPr>
              <a:endParaRPr lang="id-ID" sz="675" dirty="0">
                <a:solidFill>
                  <a:schemeClr val="tx1"/>
                </a:solidFill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6" name="出自【趣你的PPT】(微信:qunideppt)：最优质的PPT资源库"/>
            <p:cNvSpPr/>
            <p:nvPr/>
          </p:nvSpPr>
          <p:spPr>
            <a:xfrm>
              <a:off x="6733890" y="3275579"/>
              <a:ext cx="923925" cy="9239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4" tIns="34292" rIns="68584" bIns="34292" anchor="ctr"/>
            <a:lstStyle/>
            <a:p>
              <a:pPr algn="ctr" defTabSz="685165">
                <a:defRPr/>
              </a:pPr>
              <a:endParaRPr lang="id-ID" sz="675" dirty="0">
                <a:solidFill>
                  <a:schemeClr val="tx1"/>
                </a:solidFill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7" name="出自【趣你的PPT】(微信:qunideppt)：最优质的PPT资源库"/>
            <p:cNvSpPr/>
            <p:nvPr/>
          </p:nvSpPr>
          <p:spPr>
            <a:xfrm>
              <a:off x="6733890" y="4582092"/>
              <a:ext cx="923925" cy="9239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4" tIns="34292" rIns="68584" bIns="34292" anchor="ctr"/>
            <a:lstStyle/>
            <a:p>
              <a:pPr algn="ctr" defTabSz="685165">
                <a:defRPr/>
              </a:pPr>
              <a:endParaRPr lang="id-ID" sz="675" dirty="0">
                <a:solidFill>
                  <a:schemeClr val="tx1"/>
                </a:solidFill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8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6941852" y="2192903"/>
              <a:ext cx="527050" cy="444500"/>
            </a:xfrm>
            <a:custGeom>
              <a:avLst/>
              <a:gdLst>
                <a:gd name="T0" fmla="*/ 2147483646 w 498"/>
                <a:gd name="T1" fmla="*/ 2147483646 h 418"/>
                <a:gd name="T2" fmla="*/ 2147483646 w 498"/>
                <a:gd name="T3" fmla="*/ 2147483646 h 418"/>
                <a:gd name="T4" fmla="*/ 2147483646 w 498"/>
                <a:gd name="T5" fmla="*/ 2147483646 h 418"/>
                <a:gd name="T6" fmla="*/ 2147483646 w 498"/>
                <a:gd name="T7" fmla="*/ 2147483646 h 418"/>
                <a:gd name="T8" fmla="*/ 2147483646 w 498"/>
                <a:gd name="T9" fmla="*/ 2147483646 h 418"/>
                <a:gd name="T10" fmla="*/ 2147483646 w 498"/>
                <a:gd name="T11" fmla="*/ 2147483646 h 418"/>
                <a:gd name="T12" fmla="*/ 2147483646 w 498"/>
                <a:gd name="T13" fmla="*/ 2147483646 h 418"/>
                <a:gd name="T14" fmla="*/ 2147483646 w 498"/>
                <a:gd name="T15" fmla="*/ 2147483646 h 418"/>
                <a:gd name="T16" fmla="*/ 2147483646 w 498"/>
                <a:gd name="T17" fmla="*/ 2147483646 h 418"/>
                <a:gd name="T18" fmla="*/ 2147483646 w 498"/>
                <a:gd name="T19" fmla="*/ 2147483646 h 4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9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800283" y="2116703"/>
              <a:ext cx="481012" cy="565150"/>
            </a:xfrm>
            <a:custGeom>
              <a:avLst/>
              <a:gdLst>
                <a:gd name="T0" fmla="*/ 2147483646 w 453"/>
                <a:gd name="T1" fmla="*/ 2147483646 h 533"/>
                <a:gd name="T2" fmla="*/ 2147483646 w 453"/>
                <a:gd name="T3" fmla="*/ 2147483646 h 533"/>
                <a:gd name="T4" fmla="*/ 2147483646 w 453"/>
                <a:gd name="T5" fmla="*/ 2147483646 h 533"/>
                <a:gd name="T6" fmla="*/ 0 w 453"/>
                <a:gd name="T7" fmla="*/ 2147483646 h 533"/>
                <a:gd name="T8" fmla="*/ 2147483646 w 453"/>
                <a:gd name="T9" fmla="*/ 2147483646 h 533"/>
                <a:gd name="T10" fmla="*/ 2147483646 w 453"/>
                <a:gd name="T11" fmla="*/ 2147483646 h 533"/>
                <a:gd name="T12" fmla="*/ 2147483646 w 453"/>
                <a:gd name="T13" fmla="*/ 2147483646 h 533"/>
                <a:gd name="T14" fmla="*/ 2147483646 w 453"/>
                <a:gd name="T15" fmla="*/ 2147483646 h 533"/>
                <a:gd name="T16" fmla="*/ 2147483646 w 453"/>
                <a:gd name="T17" fmla="*/ 2147483646 h 5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10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7014878" y="3497828"/>
              <a:ext cx="452437" cy="490538"/>
            </a:xfrm>
            <a:custGeom>
              <a:avLst/>
              <a:gdLst>
                <a:gd name="T0" fmla="*/ 2147483646 w 426"/>
                <a:gd name="T1" fmla="*/ 2147483646 h 462"/>
                <a:gd name="T2" fmla="*/ 2147483646 w 426"/>
                <a:gd name="T3" fmla="*/ 2147483646 h 462"/>
                <a:gd name="T4" fmla="*/ 2147483646 w 426"/>
                <a:gd name="T5" fmla="*/ 2147483646 h 462"/>
                <a:gd name="T6" fmla="*/ 2147483646 w 426"/>
                <a:gd name="T7" fmla="*/ 2147483646 h 462"/>
                <a:gd name="T8" fmla="*/ 2147483646 w 426"/>
                <a:gd name="T9" fmla="*/ 2147483646 h 462"/>
                <a:gd name="T10" fmla="*/ 2147483646 w 426"/>
                <a:gd name="T11" fmla="*/ 2147483646 h 462"/>
                <a:gd name="T12" fmla="*/ 2147483646 w 426"/>
                <a:gd name="T13" fmla="*/ 2147483646 h 462"/>
                <a:gd name="T14" fmla="*/ 2147483646 w 426"/>
                <a:gd name="T15" fmla="*/ 2147483646 h 462"/>
                <a:gd name="T16" fmla="*/ 2147483646 w 426"/>
                <a:gd name="T17" fmla="*/ 2147483646 h 462"/>
                <a:gd name="T18" fmla="*/ 2147483646 w 426"/>
                <a:gd name="T19" fmla="*/ 2147483646 h 462"/>
                <a:gd name="T20" fmla="*/ 2147483646 w 426"/>
                <a:gd name="T21" fmla="*/ 2147483646 h 462"/>
                <a:gd name="T22" fmla="*/ 2147483646 w 426"/>
                <a:gd name="T23" fmla="*/ 2147483646 h 462"/>
                <a:gd name="T24" fmla="*/ 2147483646 w 426"/>
                <a:gd name="T25" fmla="*/ 2147483646 h 462"/>
                <a:gd name="T26" fmla="*/ 2147483646 w 426"/>
                <a:gd name="T27" fmla="*/ 2147483646 h 462"/>
                <a:gd name="T28" fmla="*/ 2147483646 w 426"/>
                <a:gd name="T29" fmla="*/ 2147483646 h 462"/>
                <a:gd name="T30" fmla="*/ 2147483646 w 426"/>
                <a:gd name="T31" fmla="*/ 2147483646 h 462"/>
                <a:gd name="T32" fmla="*/ 2147483646 w 426"/>
                <a:gd name="T33" fmla="*/ 2147483646 h 462"/>
                <a:gd name="T34" fmla="*/ 2147483646 w 426"/>
                <a:gd name="T35" fmla="*/ 2147483646 h 462"/>
                <a:gd name="T36" fmla="*/ 2147483646 w 426"/>
                <a:gd name="T37" fmla="*/ 2147483646 h 462"/>
                <a:gd name="T38" fmla="*/ 2147483646 w 426"/>
                <a:gd name="T39" fmla="*/ 2147483646 h 462"/>
                <a:gd name="T40" fmla="*/ 2147483646 w 426"/>
                <a:gd name="T41" fmla="*/ 2147483646 h 462"/>
                <a:gd name="T42" fmla="*/ 2147483646 w 426"/>
                <a:gd name="T43" fmla="*/ 2147483646 h 462"/>
                <a:gd name="T44" fmla="*/ 2147483646 w 426"/>
                <a:gd name="T45" fmla="*/ 2147483646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26" h="462">
                  <a:moveTo>
                    <a:pt x="327" y="186"/>
                  </a:moveTo>
                  <a:lnTo>
                    <a:pt x="327" y="186"/>
                  </a:lnTo>
                  <a:cubicBezTo>
                    <a:pt x="274" y="63"/>
                    <a:pt x="238" y="18"/>
                    <a:pt x="150" y="18"/>
                  </a:cubicBezTo>
                  <a:cubicBezTo>
                    <a:pt x="114" y="18"/>
                    <a:pt x="123" y="0"/>
                    <a:pt x="97" y="10"/>
                  </a:cubicBezTo>
                  <a:cubicBezTo>
                    <a:pt x="70" y="18"/>
                    <a:pt x="97" y="27"/>
                    <a:pt x="70" y="54"/>
                  </a:cubicBezTo>
                  <a:cubicBezTo>
                    <a:pt x="0" y="107"/>
                    <a:pt x="8" y="169"/>
                    <a:pt x="35" y="293"/>
                  </a:cubicBezTo>
                  <a:cubicBezTo>
                    <a:pt x="53" y="346"/>
                    <a:pt x="8" y="354"/>
                    <a:pt x="26" y="408"/>
                  </a:cubicBezTo>
                  <a:cubicBezTo>
                    <a:pt x="35" y="444"/>
                    <a:pt x="141" y="461"/>
                    <a:pt x="248" y="417"/>
                  </a:cubicBezTo>
                  <a:cubicBezTo>
                    <a:pt x="354" y="382"/>
                    <a:pt x="425" y="301"/>
                    <a:pt x="407" y="266"/>
                  </a:cubicBezTo>
                  <a:cubicBezTo>
                    <a:pt x="389" y="213"/>
                    <a:pt x="354" y="239"/>
                    <a:pt x="327" y="186"/>
                  </a:cubicBezTo>
                  <a:close/>
                  <a:moveTo>
                    <a:pt x="238" y="391"/>
                  </a:moveTo>
                  <a:lnTo>
                    <a:pt x="238" y="391"/>
                  </a:lnTo>
                  <a:cubicBezTo>
                    <a:pt x="141" y="426"/>
                    <a:pt x="61" y="399"/>
                    <a:pt x="53" y="391"/>
                  </a:cubicBezTo>
                  <a:cubicBezTo>
                    <a:pt x="53" y="382"/>
                    <a:pt x="88" y="319"/>
                    <a:pt x="194" y="284"/>
                  </a:cubicBezTo>
                  <a:cubicBezTo>
                    <a:pt x="310" y="239"/>
                    <a:pt x="372" y="257"/>
                    <a:pt x="372" y="275"/>
                  </a:cubicBezTo>
                  <a:cubicBezTo>
                    <a:pt x="380" y="284"/>
                    <a:pt x="336" y="354"/>
                    <a:pt x="238" y="391"/>
                  </a:cubicBezTo>
                  <a:close/>
                  <a:moveTo>
                    <a:pt x="203" y="301"/>
                  </a:moveTo>
                  <a:lnTo>
                    <a:pt x="203" y="301"/>
                  </a:lnTo>
                  <a:cubicBezTo>
                    <a:pt x="150" y="319"/>
                    <a:pt x="123" y="337"/>
                    <a:pt x="97" y="363"/>
                  </a:cubicBezTo>
                  <a:cubicBezTo>
                    <a:pt x="114" y="373"/>
                    <a:pt x="141" y="382"/>
                    <a:pt x="167" y="363"/>
                  </a:cubicBezTo>
                  <a:cubicBezTo>
                    <a:pt x="212" y="354"/>
                    <a:pt x="230" y="319"/>
                    <a:pt x="221" y="293"/>
                  </a:cubicBezTo>
                  <a:cubicBezTo>
                    <a:pt x="221" y="293"/>
                    <a:pt x="212" y="301"/>
                    <a:pt x="203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11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752659" y="4821804"/>
              <a:ext cx="528637" cy="473075"/>
            </a:xfrm>
            <a:custGeom>
              <a:avLst/>
              <a:gdLst>
                <a:gd name="T0" fmla="*/ 2147483646 w 497"/>
                <a:gd name="T1" fmla="*/ 0 h 444"/>
                <a:gd name="T2" fmla="*/ 2147483646 w 497"/>
                <a:gd name="T3" fmla="*/ 0 h 444"/>
                <a:gd name="T4" fmla="*/ 2147483646 w 497"/>
                <a:gd name="T5" fmla="*/ 0 h 444"/>
                <a:gd name="T6" fmla="*/ 0 w 497"/>
                <a:gd name="T7" fmla="*/ 2147483646 h 444"/>
                <a:gd name="T8" fmla="*/ 0 w 497"/>
                <a:gd name="T9" fmla="*/ 2147483646 h 444"/>
                <a:gd name="T10" fmla="*/ 2147483646 w 497"/>
                <a:gd name="T11" fmla="*/ 2147483646 h 444"/>
                <a:gd name="T12" fmla="*/ 2147483646 w 497"/>
                <a:gd name="T13" fmla="*/ 2147483646 h 444"/>
                <a:gd name="T14" fmla="*/ 2147483646 w 497"/>
                <a:gd name="T15" fmla="*/ 2147483646 h 444"/>
                <a:gd name="T16" fmla="*/ 2147483646 w 497"/>
                <a:gd name="T17" fmla="*/ 2147483646 h 444"/>
                <a:gd name="T18" fmla="*/ 2147483646 w 497"/>
                <a:gd name="T19" fmla="*/ 2147483646 h 444"/>
                <a:gd name="T20" fmla="*/ 2147483646 w 497"/>
                <a:gd name="T21" fmla="*/ 2147483646 h 444"/>
                <a:gd name="T22" fmla="*/ 2147483646 w 497"/>
                <a:gd name="T23" fmla="*/ 2147483646 h 444"/>
                <a:gd name="T24" fmla="*/ 2147483646 w 497"/>
                <a:gd name="T25" fmla="*/ 2147483646 h 444"/>
                <a:gd name="T26" fmla="*/ 2147483646 w 497"/>
                <a:gd name="T27" fmla="*/ 2147483646 h 444"/>
                <a:gd name="T28" fmla="*/ 2147483646 w 497"/>
                <a:gd name="T29" fmla="*/ 2147483646 h 444"/>
                <a:gd name="T30" fmla="*/ 2147483646 w 497"/>
                <a:gd name="T31" fmla="*/ 2147483646 h 444"/>
                <a:gd name="T32" fmla="*/ 2147483646 w 497"/>
                <a:gd name="T33" fmla="*/ 2147483646 h 444"/>
                <a:gd name="T34" fmla="*/ 2147483646 w 497"/>
                <a:gd name="T35" fmla="*/ 0 h 444"/>
                <a:gd name="T36" fmla="*/ 2147483646 w 497"/>
                <a:gd name="T37" fmla="*/ 2147483646 h 444"/>
                <a:gd name="T38" fmla="*/ 2147483646 w 497"/>
                <a:gd name="T39" fmla="*/ 2147483646 h 444"/>
                <a:gd name="T40" fmla="*/ 2147483646 w 497"/>
                <a:gd name="T41" fmla="*/ 2147483646 h 444"/>
                <a:gd name="T42" fmla="*/ 2147483646 w 497"/>
                <a:gd name="T43" fmla="*/ 2147483646 h 444"/>
                <a:gd name="T44" fmla="*/ 2147483646 w 497"/>
                <a:gd name="T45" fmla="*/ 2147483646 h 444"/>
                <a:gd name="T46" fmla="*/ 2147483646 w 497"/>
                <a:gd name="T47" fmla="*/ 2147483646 h 444"/>
                <a:gd name="T48" fmla="*/ 2147483646 w 497"/>
                <a:gd name="T49" fmla="*/ 2147483646 h 444"/>
                <a:gd name="T50" fmla="*/ 2147483646 w 497"/>
                <a:gd name="T51" fmla="*/ 2147483646 h 444"/>
                <a:gd name="T52" fmla="*/ 2147483646 w 497"/>
                <a:gd name="T53" fmla="*/ 2147483646 h 444"/>
                <a:gd name="T54" fmla="*/ 2147483646 w 497"/>
                <a:gd name="T55" fmla="*/ 2147483646 h 444"/>
                <a:gd name="T56" fmla="*/ 2147483646 w 497"/>
                <a:gd name="T57" fmla="*/ 2147483646 h 444"/>
                <a:gd name="T58" fmla="*/ 2147483646 w 497"/>
                <a:gd name="T59" fmla="*/ 2147483646 h 444"/>
                <a:gd name="T60" fmla="*/ 2147483646 w 497"/>
                <a:gd name="T61" fmla="*/ 2147483646 h 444"/>
                <a:gd name="T62" fmla="*/ 2147483646 w 497"/>
                <a:gd name="T63" fmla="*/ 2147483646 h 444"/>
                <a:gd name="T64" fmla="*/ 2147483646 w 497"/>
                <a:gd name="T65" fmla="*/ 2147483646 h 444"/>
                <a:gd name="T66" fmla="*/ 2147483646 w 497"/>
                <a:gd name="T67" fmla="*/ 2147483646 h 444"/>
                <a:gd name="T68" fmla="*/ 2147483646 w 497"/>
                <a:gd name="T69" fmla="*/ 2147483646 h 444"/>
                <a:gd name="T70" fmla="*/ 2147483646 w 497"/>
                <a:gd name="T71" fmla="*/ 2147483646 h 444"/>
                <a:gd name="T72" fmla="*/ 2147483646 w 497"/>
                <a:gd name="T73" fmla="*/ 2147483646 h 444"/>
                <a:gd name="T74" fmla="*/ 2147483646 w 497"/>
                <a:gd name="T75" fmla="*/ 2147483646 h 444"/>
                <a:gd name="T76" fmla="*/ 2147483646 w 497"/>
                <a:gd name="T77" fmla="*/ 2147483646 h 444"/>
                <a:gd name="T78" fmla="*/ 2147483646 w 497"/>
                <a:gd name="T79" fmla="*/ 2147483646 h 444"/>
                <a:gd name="T80" fmla="*/ 2147483646 w 497"/>
                <a:gd name="T81" fmla="*/ 2147483646 h 444"/>
                <a:gd name="T82" fmla="*/ 2147483646 w 497"/>
                <a:gd name="T83" fmla="*/ 2147483646 h 444"/>
                <a:gd name="T84" fmla="*/ 2147483646 w 497"/>
                <a:gd name="T85" fmla="*/ 2147483646 h 444"/>
                <a:gd name="T86" fmla="*/ 2147483646 w 497"/>
                <a:gd name="T87" fmla="*/ 2147483646 h 444"/>
                <a:gd name="T88" fmla="*/ 2147483646 w 497"/>
                <a:gd name="T89" fmla="*/ 2147483646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444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151" y="399"/>
                    <a:pt x="151" y="399"/>
                    <a:pt x="151" y="399"/>
                  </a:cubicBezTo>
                  <a:cubicBezTo>
                    <a:pt x="151" y="345"/>
                    <a:pt x="151" y="345"/>
                    <a:pt x="151" y="345"/>
                  </a:cubicBezTo>
                  <a:cubicBezTo>
                    <a:pt x="44" y="345"/>
                    <a:pt x="44" y="345"/>
                    <a:pt x="44" y="345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3" y="124"/>
                    <a:pt x="443" y="124"/>
                    <a:pt x="443" y="124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345" y="345"/>
                    <a:pt x="345" y="345"/>
                    <a:pt x="345" y="345"/>
                  </a:cubicBezTo>
                  <a:cubicBezTo>
                    <a:pt x="345" y="399"/>
                    <a:pt x="345" y="399"/>
                    <a:pt x="345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5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62" y="80"/>
                  </a:moveTo>
                  <a:lnTo>
                    <a:pt x="62" y="80"/>
                  </a:lnTo>
                  <a:cubicBezTo>
                    <a:pt x="53" y="80"/>
                    <a:pt x="44" y="71"/>
                    <a:pt x="44" y="62"/>
                  </a:cubicBezTo>
                  <a:cubicBezTo>
                    <a:pt x="44" y="53"/>
                    <a:pt x="53" y="45"/>
                    <a:pt x="62" y="45"/>
                  </a:cubicBezTo>
                  <a:cubicBezTo>
                    <a:pt x="71" y="45"/>
                    <a:pt x="79" y="53"/>
                    <a:pt x="79" y="62"/>
                  </a:cubicBezTo>
                  <a:cubicBezTo>
                    <a:pt x="79" y="71"/>
                    <a:pt x="71" y="80"/>
                    <a:pt x="62" y="80"/>
                  </a:cubicBezTo>
                  <a:close/>
                  <a:moveTo>
                    <a:pt x="116" y="80"/>
                  </a:moveTo>
                  <a:lnTo>
                    <a:pt x="116" y="80"/>
                  </a:lnTo>
                  <a:cubicBezTo>
                    <a:pt x="107" y="80"/>
                    <a:pt x="97" y="71"/>
                    <a:pt x="97" y="62"/>
                  </a:cubicBezTo>
                  <a:cubicBezTo>
                    <a:pt x="97" y="53"/>
                    <a:pt x="107" y="45"/>
                    <a:pt x="116" y="45"/>
                  </a:cubicBezTo>
                  <a:cubicBezTo>
                    <a:pt x="124" y="45"/>
                    <a:pt x="132" y="53"/>
                    <a:pt x="132" y="62"/>
                  </a:cubicBezTo>
                  <a:cubicBezTo>
                    <a:pt x="132" y="71"/>
                    <a:pt x="124" y="80"/>
                    <a:pt x="116" y="80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151" y="80"/>
                    <a:pt x="151" y="80"/>
                    <a:pt x="151" y="8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80"/>
                  </a:lnTo>
                  <a:close/>
                  <a:moveTo>
                    <a:pt x="248" y="177"/>
                  </a:moveTo>
                  <a:lnTo>
                    <a:pt x="248" y="177"/>
                  </a:lnTo>
                  <a:cubicBezTo>
                    <a:pt x="124" y="301"/>
                    <a:pt x="124" y="301"/>
                    <a:pt x="124" y="301"/>
                  </a:cubicBezTo>
                  <a:cubicBezTo>
                    <a:pt x="204" y="301"/>
                    <a:pt x="204" y="301"/>
                    <a:pt x="204" y="301"/>
                  </a:cubicBezTo>
                  <a:cubicBezTo>
                    <a:pt x="204" y="443"/>
                    <a:pt x="204" y="443"/>
                    <a:pt x="204" y="443"/>
                  </a:cubicBezTo>
                  <a:cubicBezTo>
                    <a:pt x="292" y="443"/>
                    <a:pt x="292" y="443"/>
                    <a:pt x="292" y="443"/>
                  </a:cubicBezTo>
                  <a:cubicBezTo>
                    <a:pt x="292" y="301"/>
                    <a:pt x="292" y="301"/>
                    <a:pt x="292" y="301"/>
                  </a:cubicBezTo>
                  <a:cubicBezTo>
                    <a:pt x="363" y="301"/>
                    <a:pt x="363" y="301"/>
                    <a:pt x="363" y="301"/>
                  </a:cubicBezTo>
                  <a:lnTo>
                    <a:pt x="248" y="1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12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6954552" y="4815453"/>
              <a:ext cx="527050" cy="406400"/>
            </a:xfrm>
            <a:custGeom>
              <a:avLst/>
              <a:gdLst>
                <a:gd name="T0" fmla="*/ 2147483646 w 497"/>
                <a:gd name="T1" fmla="*/ 2147483646 h 382"/>
                <a:gd name="T2" fmla="*/ 2147483646 w 497"/>
                <a:gd name="T3" fmla="*/ 2147483646 h 382"/>
                <a:gd name="T4" fmla="*/ 2147483646 w 497"/>
                <a:gd name="T5" fmla="*/ 2147483646 h 382"/>
                <a:gd name="T6" fmla="*/ 2147483646 w 497"/>
                <a:gd name="T7" fmla="*/ 2147483646 h 382"/>
                <a:gd name="T8" fmla="*/ 2147483646 w 497"/>
                <a:gd name="T9" fmla="*/ 2147483646 h 382"/>
                <a:gd name="T10" fmla="*/ 2147483646 w 497"/>
                <a:gd name="T11" fmla="*/ 2147483646 h 382"/>
                <a:gd name="T12" fmla="*/ 2147483646 w 497"/>
                <a:gd name="T13" fmla="*/ 2147483646 h 382"/>
                <a:gd name="T14" fmla="*/ 2147483646 w 497"/>
                <a:gd name="T15" fmla="*/ 2147483646 h 382"/>
                <a:gd name="T16" fmla="*/ 2147483646 w 497"/>
                <a:gd name="T17" fmla="*/ 2147483646 h 382"/>
                <a:gd name="T18" fmla="*/ 2147483646 w 497"/>
                <a:gd name="T19" fmla="*/ 2147483646 h 382"/>
                <a:gd name="T20" fmla="*/ 2147483646 w 497"/>
                <a:gd name="T21" fmla="*/ 2147483646 h 382"/>
                <a:gd name="T22" fmla="*/ 2147483646 w 497"/>
                <a:gd name="T23" fmla="*/ 2147483646 h 382"/>
                <a:gd name="T24" fmla="*/ 2147483646 w 497"/>
                <a:gd name="T25" fmla="*/ 2147483646 h 382"/>
                <a:gd name="T26" fmla="*/ 2147483646 w 497"/>
                <a:gd name="T27" fmla="*/ 2147483646 h 382"/>
                <a:gd name="T28" fmla="*/ 2147483646 w 497"/>
                <a:gd name="T29" fmla="*/ 2147483646 h 382"/>
                <a:gd name="T30" fmla="*/ 2147483646 w 497"/>
                <a:gd name="T31" fmla="*/ 2147483646 h 382"/>
                <a:gd name="T32" fmla="*/ 2147483646 w 497"/>
                <a:gd name="T33" fmla="*/ 2147483646 h 382"/>
                <a:gd name="T34" fmla="*/ 2147483646 w 497"/>
                <a:gd name="T35" fmla="*/ 2147483646 h 382"/>
                <a:gd name="T36" fmla="*/ 2147483646 w 497"/>
                <a:gd name="T37" fmla="*/ 2147483646 h 382"/>
                <a:gd name="T38" fmla="*/ 2147483646 w 497"/>
                <a:gd name="T39" fmla="*/ 2147483646 h 382"/>
                <a:gd name="T40" fmla="*/ 2147483646 w 497"/>
                <a:gd name="T41" fmla="*/ 2147483646 h 382"/>
                <a:gd name="T42" fmla="*/ 2147483646 w 497"/>
                <a:gd name="T43" fmla="*/ 2147483646 h 382"/>
                <a:gd name="T44" fmla="*/ 2147483646 w 497"/>
                <a:gd name="T45" fmla="*/ 2147483646 h 382"/>
                <a:gd name="T46" fmla="*/ 2147483646 w 497"/>
                <a:gd name="T47" fmla="*/ 2147483646 h 382"/>
                <a:gd name="T48" fmla="*/ 2147483646 w 497"/>
                <a:gd name="T49" fmla="*/ 2147483646 h 382"/>
                <a:gd name="T50" fmla="*/ 2147483646 w 497"/>
                <a:gd name="T51" fmla="*/ 2147483646 h 382"/>
                <a:gd name="T52" fmla="*/ 2147483646 w 497"/>
                <a:gd name="T53" fmla="*/ 2147483646 h 382"/>
                <a:gd name="T54" fmla="*/ 2147483646 w 497"/>
                <a:gd name="T55" fmla="*/ 2147483646 h 382"/>
                <a:gd name="T56" fmla="*/ 2147483646 w 497"/>
                <a:gd name="T57" fmla="*/ 2147483646 h 382"/>
                <a:gd name="T58" fmla="*/ 2147483646 w 497"/>
                <a:gd name="T59" fmla="*/ 2147483646 h 382"/>
                <a:gd name="T60" fmla="*/ 2147483646 w 497"/>
                <a:gd name="T61" fmla="*/ 2147483646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13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747895" y="3512117"/>
              <a:ext cx="528638" cy="471487"/>
            </a:xfrm>
            <a:custGeom>
              <a:avLst/>
              <a:gdLst>
                <a:gd name="T0" fmla="*/ 2147483646 w 498"/>
                <a:gd name="T1" fmla="*/ 2147483646 h 445"/>
                <a:gd name="T2" fmla="*/ 2147483646 w 498"/>
                <a:gd name="T3" fmla="*/ 2147483646 h 445"/>
                <a:gd name="T4" fmla="*/ 2147483646 w 498"/>
                <a:gd name="T5" fmla="*/ 2147483646 h 445"/>
                <a:gd name="T6" fmla="*/ 2147483646 w 498"/>
                <a:gd name="T7" fmla="*/ 2147483646 h 445"/>
                <a:gd name="T8" fmla="*/ 2147483646 w 498"/>
                <a:gd name="T9" fmla="*/ 2147483646 h 445"/>
                <a:gd name="T10" fmla="*/ 2147483646 w 498"/>
                <a:gd name="T11" fmla="*/ 2147483646 h 445"/>
                <a:gd name="T12" fmla="*/ 2147483646 w 498"/>
                <a:gd name="T13" fmla="*/ 2147483646 h 445"/>
                <a:gd name="T14" fmla="*/ 2147483646 w 498"/>
                <a:gd name="T15" fmla="*/ 2147483646 h 445"/>
                <a:gd name="T16" fmla="*/ 2147483646 w 498"/>
                <a:gd name="T17" fmla="*/ 0 h 445"/>
                <a:gd name="T18" fmla="*/ 2147483646 w 498"/>
                <a:gd name="T19" fmla="*/ 2147483646 h 445"/>
                <a:gd name="T20" fmla="*/ 2147483646 w 498"/>
                <a:gd name="T21" fmla="*/ 2147483646 h 445"/>
                <a:gd name="T22" fmla="*/ 2147483646 w 498"/>
                <a:gd name="T23" fmla="*/ 2147483646 h 445"/>
                <a:gd name="T24" fmla="*/ 2147483646 w 498"/>
                <a:gd name="T25" fmla="*/ 2147483646 h 445"/>
                <a:gd name="T26" fmla="*/ 0 w 498"/>
                <a:gd name="T27" fmla="*/ 2147483646 h 445"/>
                <a:gd name="T28" fmla="*/ 0 w 498"/>
                <a:gd name="T29" fmla="*/ 2147483646 h 445"/>
                <a:gd name="T30" fmla="*/ 2147483646 w 498"/>
                <a:gd name="T31" fmla="*/ 2147483646 h 445"/>
                <a:gd name="T32" fmla="*/ 2147483646 w 498"/>
                <a:gd name="T33" fmla="*/ 2147483646 h 445"/>
                <a:gd name="T34" fmla="*/ 2147483646 w 498"/>
                <a:gd name="T35" fmla="*/ 2147483646 h 445"/>
                <a:gd name="T36" fmla="*/ 2147483646 w 498"/>
                <a:gd name="T37" fmla="*/ 2147483646 h 445"/>
                <a:gd name="T38" fmla="*/ 2147483646 w 498"/>
                <a:gd name="T39" fmla="*/ 2147483646 h 445"/>
                <a:gd name="T40" fmla="*/ 2147483646 w 498"/>
                <a:gd name="T41" fmla="*/ 2147483646 h 445"/>
                <a:gd name="T42" fmla="*/ 2147483646 w 498"/>
                <a:gd name="T43" fmla="*/ 2147483646 h 445"/>
                <a:gd name="T44" fmla="*/ 2147483646 w 498"/>
                <a:gd name="T45" fmla="*/ 2147483646 h 445"/>
                <a:gd name="T46" fmla="*/ 2147483646 w 498"/>
                <a:gd name="T47" fmla="*/ 2147483646 h 445"/>
                <a:gd name="T48" fmla="*/ 2147483646 w 498"/>
                <a:gd name="T49" fmla="*/ 2147483646 h 445"/>
                <a:gd name="T50" fmla="*/ 2147483646 w 498"/>
                <a:gd name="T51" fmla="*/ 2147483646 h 445"/>
                <a:gd name="T52" fmla="*/ 2147483646 w 498"/>
                <a:gd name="T53" fmla="*/ 2147483646 h 445"/>
                <a:gd name="T54" fmla="*/ 2147483646 w 498"/>
                <a:gd name="T55" fmla="*/ 2147483646 h 445"/>
                <a:gd name="T56" fmla="*/ 2147483646 w 498"/>
                <a:gd name="T57" fmla="*/ 2147483646 h 445"/>
                <a:gd name="T58" fmla="*/ 2147483646 w 498"/>
                <a:gd name="T59" fmla="*/ 2147483646 h 445"/>
                <a:gd name="T60" fmla="*/ 2147483646 w 498"/>
                <a:gd name="T61" fmla="*/ 2147483646 h 445"/>
                <a:gd name="T62" fmla="*/ 2147483646 w 498"/>
                <a:gd name="T63" fmla="*/ 2147483646 h 445"/>
                <a:gd name="T64" fmla="*/ 2147483646 w 498"/>
                <a:gd name="T65" fmla="*/ 2147483646 h 445"/>
                <a:gd name="T66" fmla="*/ 2147483646 w 498"/>
                <a:gd name="T67" fmla="*/ 2147483646 h 445"/>
                <a:gd name="T68" fmla="*/ 2147483646 w 498"/>
                <a:gd name="T69" fmla="*/ 2147483646 h 445"/>
                <a:gd name="T70" fmla="*/ 2147483646 w 498"/>
                <a:gd name="T71" fmla="*/ 2147483646 h 445"/>
                <a:gd name="T72" fmla="*/ 2147483646 w 498"/>
                <a:gd name="T73" fmla="*/ 2147483646 h 445"/>
                <a:gd name="T74" fmla="*/ 2147483646 w 498"/>
                <a:gd name="T75" fmla="*/ 2147483646 h 445"/>
                <a:gd name="T76" fmla="*/ 2147483646 w 498"/>
                <a:gd name="T77" fmla="*/ 2147483646 h 445"/>
                <a:gd name="T78" fmla="*/ 2147483646 w 498"/>
                <a:gd name="T79" fmla="*/ 2147483646 h 445"/>
                <a:gd name="T80" fmla="*/ 2147483646 w 498"/>
                <a:gd name="T81" fmla="*/ 2147483646 h 445"/>
                <a:gd name="T82" fmla="*/ 2147483646 w 498"/>
                <a:gd name="T83" fmla="*/ 2147483646 h 445"/>
                <a:gd name="T84" fmla="*/ 2147483646 w 498"/>
                <a:gd name="T85" fmla="*/ 2147483646 h 445"/>
                <a:gd name="T86" fmla="*/ 2147483646 w 498"/>
                <a:gd name="T87" fmla="*/ 2147483646 h 445"/>
                <a:gd name="T88" fmla="*/ 2147483646 w 498"/>
                <a:gd name="T89" fmla="*/ 2147483646 h 445"/>
                <a:gd name="T90" fmla="*/ 2147483646 w 498"/>
                <a:gd name="T91" fmla="*/ 2147483646 h 445"/>
                <a:gd name="T92" fmla="*/ 2147483646 w 498"/>
                <a:gd name="T93" fmla="*/ 2147483646 h 445"/>
                <a:gd name="T94" fmla="*/ 2147483646 w 498"/>
                <a:gd name="T95" fmla="*/ 2147483646 h 445"/>
                <a:gd name="T96" fmla="*/ 2147483646 w 498"/>
                <a:gd name="T97" fmla="*/ 2147483646 h 445"/>
                <a:gd name="T98" fmla="*/ 2147483646 w 498"/>
                <a:gd name="T99" fmla="*/ 2147483646 h 445"/>
                <a:gd name="T100" fmla="*/ 2147483646 w 498"/>
                <a:gd name="T101" fmla="*/ 2147483646 h 445"/>
                <a:gd name="T102" fmla="*/ 2147483646 w 498"/>
                <a:gd name="T103" fmla="*/ 2147483646 h 445"/>
                <a:gd name="T104" fmla="*/ 2147483646 w 498"/>
                <a:gd name="T105" fmla="*/ 2147483646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defTabSz="68453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015">
                <a:latin typeface="Lato Light"/>
                <a:ea typeface="MS PGothic" panose="020B0600070205080204" pitchFamily="34" charset="-128"/>
              </a:endParaRPr>
            </a:p>
          </p:txBody>
        </p:sp>
        <p:sp>
          <p:nvSpPr>
            <p:cNvPr id="14" name="出自【趣你的PPT】(微信:qunideppt)：最优质的PPT资源库"/>
            <p:cNvSpPr txBox="1"/>
            <p:nvPr/>
          </p:nvSpPr>
          <p:spPr bwMode="auto">
            <a:xfrm>
              <a:off x="2579745" y="2313553"/>
              <a:ext cx="2772001" cy="536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7" tIns="34283" rIns="68567" bIns="3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684530" fontAlgn="base">
                <a:lnSpc>
                  <a:spcPts val="1275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15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2584508" y="1932553"/>
              <a:ext cx="1992085" cy="39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68453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16" name="出自【趣你的PPT】(微信:qunideppt)：最优质的PPT资源库"/>
            <p:cNvSpPr txBox="1"/>
            <p:nvPr/>
          </p:nvSpPr>
          <p:spPr bwMode="auto">
            <a:xfrm>
              <a:off x="2579745" y="3670868"/>
              <a:ext cx="2772001" cy="536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7" tIns="34283" rIns="68567" bIns="3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684530" fontAlgn="base">
                <a:lnSpc>
                  <a:spcPts val="1275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1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2584508" y="3289866"/>
              <a:ext cx="1992085" cy="39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68453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18" name="出自【趣你的PPT】(微信:qunideppt)：最优质的PPT资源库"/>
            <p:cNvSpPr txBox="1"/>
            <p:nvPr/>
          </p:nvSpPr>
          <p:spPr bwMode="auto">
            <a:xfrm>
              <a:off x="2579745" y="4977378"/>
              <a:ext cx="2772001" cy="536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7" tIns="34283" rIns="68567" bIns="3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684530" fontAlgn="base">
                <a:lnSpc>
                  <a:spcPts val="1275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19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2584508" y="4596378"/>
              <a:ext cx="1992085" cy="39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68453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20" name="出自【趣你的PPT】(微信:qunideppt)：最优质的PPT资源库"/>
            <p:cNvSpPr txBox="1"/>
            <p:nvPr/>
          </p:nvSpPr>
          <p:spPr bwMode="auto">
            <a:xfrm>
              <a:off x="7873714" y="2313553"/>
              <a:ext cx="2772001" cy="536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7" tIns="34283" rIns="68567" bIns="3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684530" fontAlgn="base">
                <a:lnSpc>
                  <a:spcPts val="1275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21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7878478" y="1932553"/>
              <a:ext cx="1992085" cy="39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68453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22" name="出自【趣你的PPT】(微信:qunideppt)：最优质的PPT资源库"/>
            <p:cNvSpPr txBox="1"/>
            <p:nvPr/>
          </p:nvSpPr>
          <p:spPr bwMode="auto">
            <a:xfrm>
              <a:off x="7873714" y="3670868"/>
              <a:ext cx="2772001" cy="536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7" tIns="34283" rIns="68567" bIns="3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684530" fontAlgn="base">
                <a:lnSpc>
                  <a:spcPts val="1275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23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7878478" y="3289866"/>
              <a:ext cx="1992085" cy="39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68453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24" name="出自【趣你的PPT】(微信:qunideppt)：最优质的PPT资源库"/>
            <p:cNvSpPr txBox="1"/>
            <p:nvPr/>
          </p:nvSpPr>
          <p:spPr bwMode="auto">
            <a:xfrm>
              <a:off x="7873714" y="4977378"/>
              <a:ext cx="2772001" cy="536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7" tIns="34283" rIns="68567" bIns="3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684530" fontAlgn="base">
                <a:lnSpc>
                  <a:spcPts val="1275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25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7878478" y="4596378"/>
              <a:ext cx="1992085" cy="39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684530"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27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28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出自【趣你的PPT】(微信:qunideppt)：最优质的PPT资源库"/>
          <p:cNvSpPr txBox="1"/>
          <p:nvPr/>
        </p:nvSpPr>
        <p:spPr>
          <a:xfrm>
            <a:off x="4863761" y="1335405"/>
            <a:ext cx="4956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chemeClr val="accent1"/>
                </a:solidFill>
              </a:rPr>
              <a:t>03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777862" y="2279323"/>
            <a:ext cx="452755" cy="455940"/>
          </a:xfrm>
          <a:custGeom>
            <a:avLst/>
            <a:gdLst>
              <a:gd name="T0" fmla="*/ 0 w 117"/>
              <a:gd name="T1" fmla="*/ 647734 h 118"/>
              <a:gd name="T2" fmla="*/ 0 w 117"/>
              <a:gd name="T3" fmla="*/ 647734 h 118"/>
              <a:gd name="T4" fmla="*/ 0 w 117"/>
              <a:gd name="T5" fmla="*/ 642245 h 118"/>
              <a:gd name="T6" fmla="*/ 0 w 117"/>
              <a:gd name="T7" fmla="*/ 642245 h 118"/>
              <a:gd name="T8" fmla="*/ 0 w 117"/>
              <a:gd name="T9" fmla="*/ 636755 h 118"/>
              <a:gd name="T10" fmla="*/ 0 w 117"/>
              <a:gd name="T11" fmla="*/ 636755 h 118"/>
              <a:gd name="T12" fmla="*/ 0 w 117"/>
              <a:gd name="T13" fmla="*/ 636755 h 118"/>
              <a:gd name="T14" fmla="*/ 0 w 117"/>
              <a:gd name="T15" fmla="*/ 636755 h 118"/>
              <a:gd name="T16" fmla="*/ 0 w 117"/>
              <a:gd name="T17" fmla="*/ 631266 h 118"/>
              <a:gd name="T18" fmla="*/ 0 w 117"/>
              <a:gd name="T19" fmla="*/ 631266 h 118"/>
              <a:gd name="T20" fmla="*/ 0 w 117"/>
              <a:gd name="T21" fmla="*/ 631266 h 118"/>
              <a:gd name="T22" fmla="*/ 0 w 117"/>
              <a:gd name="T23" fmla="*/ 625777 h 118"/>
              <a:gd name="T24" fmla="*/ 0 w 117"/>
              <a:gd name="T25" fmla="*/ 625777 h 118"/>
              <a:gd name="T26" fmla="*/ 0 w 117"/>
              <a:gd name="T27" fmla="*/ 625777 h 118"/>
              <a:gd name="T28" fmla="*/ 0 w 117"/>
              <a:gd name="T29" fmla="*/ 620288 h 118"/>
              <a:gd name="T30" fmla="*/ 0 w 117"/>
              <a:gd name="T31" fmla="*/ 620288 h 118"/>
              <a:gd name="T32" fmla="*/ 0 w 117"/>
              <a:gd name="T33" fmla="*/ 620288 h 118"/>
              <a:gd name="T34" fmla="*/ 0 w 117"/>
              <a:gd name="T35" fmla="*/ 620288 h 118"/>
              <a:gd name="T36" fmla="*/ 0 w 117"/>
              <a:gd name="T37" fmla="*/ 614798 h 118"/>
              <a:gd name="T38" fmla="*/ 0 w 117"/>
              <a:gd name="T39" fmla="*/ 614798 h 118"/>
              <a:gd name="T40" fmla="*/ 0 w 117"/>
              <a:gd name="T41" fmla="*/ 614798 h 118"/>
              <a:gd name="T42" fmla="*/ 0 w 117"/>
              <a:gd name="T43" fmla="*/ 614798 h 118"/>
              <a:gd name="T44" fmla="*/ 0 w 117"/>
              <a:gd name="T45" fmla="*/ 614798 h 118"/>
              <a:gd name="T46" fmla="*/ 0 w 117"/>
              <a:gd name="T47" fmla="*/ 609309 h 118"/>
              <a:gd name="T48" fmla="*/ 0 w 117"/>
              <a:gd name="T49" fmla="*/ 609309 h 118"/>
              <a:gd name="T50" fmla="*/ 0 w 117"/>
              <a:gd name="T51" fmla="*/ 609309 h 118"/>
              <a:gd name="T52" fmla="*/ 0 w 117"/>
              <a:gd name="T53" fmla="*/ 609309 h 118"/>
              <a:gd name="T54" fmla="*/ 0 w 117"/>
              <a:gd name="T55" fmla="*/ 603820 h 118"/>
              <a:gd name="T56" fmla="*/ 0 w 117"/>
              <a:gd name="T57" fmla="*/ 603820 h 118"/>
              <a:gd name="T58" fmla="*/ 0 w 117"/>
              <a:gd name="T59" fmla="*/ 603820 h 118"/>
              <a:gd name="T60" fmla="*/ 0 w 117"/>
              <a:gd name="T61" fmla="*/ 603820 h 118"/>
              <a:gd name="T62" fmla="*/ 643091 w 117"/>
              <a:gd name="T63" fmla="*/ 0 h 118"/>
              <a:gd name="T64" fmla="*/ 637594 w 117"/>
              <a:gd name="T65" fmla="*/ 0 h 118"/>
              <a:gd name="T66" fmla="*/ 637594 w 117"/>
              <a:gd name="T67" fmla="*/ 0 h 118"/>
              <a:gd name="T68" fmla="*/ 637594 w 117"/>
              <a:gd name="T69" fmla="*/ 0 h 118"/>
              <a:gd name="T70" fmla="*/ 632098 w 117"/>
              <a:gd name="T71" fmla="*/ 0 h 118"/>
              <a:gd name="T72" fmla="*/ 632098 w 117"/>
              <a:gd name="T73" fmla="*/ 0 h 118"/>
              <a:gd name="T74" fmla="*/ 632098 w 117"/>
              <a:gd name="T75" fmla="*/ 0 h 118"/>
              <a:gd name="T76" fmla="*/ 626601 w 117"/>
              <a:gd name="T77" fmla="*/ 0 h 118"/>
              <a:gd name="T78" fmla="*/ 626601 w 117"/>
              <a:gd name="T79" fmla="*/ 0 h 118"/>
              <a:gd name="T80" fmla="*/ 626601 w 117"/>
              <a:gd name="T81" fmla="*/ 0 h 118"/>
              <a:gd name="T82" fmla="*/ 626601 w 117"/>
              <a:gd name="T83" fmla="*/ 0 h 118"/>
              <a:gd name="T84" fmla="*/ 621105 w 117"/>
              <a:gd name="T85" fmla="*/ 0 h 118"/>
              <a:gd name="T86" fmla="*/ 621105 w 117"/>
              <a:gd name="T87" fmla="*/ 0 h 118"/>
              <a:gd name="T88" fmla="*/ 621105 w 117"/>
              <a:gd name="T89" fmla="*/ 0 h 118"/>
              <a:gd name="T90" fmla="*/ 621105 w 117"/>
              <a:gd name="T91" fmla="*/ 0 h 118"/>
              <a:gd name="T92" fmla="*/ 621105 w 117"/>
              <a:gd name="T93" fmla="*/ 0 h 118"/>
              <a:gd name="T94" fmla="*/ 615608 w 117"/>
              <a:gd name="T95" fmla="*/ 0 h 118"/>
              <a:gd name="T96" fmla="*/ 615608 w 117"/>
              <a:gd name="T97" fmla="*/ 0 h 118"/>
              <a:gd name="T98" fmla="*/ 615608 w 117"/>
              <a:gd name="T99" fmla="*/ 0 h 118"/>
              <a:gd name="T100" fmla="*/ 615608 w 117"/>
              <a:gd name="T101" fmla="*/ 0 h 118"/>
              <a:gd name="T102" fmla="*/ 610112 w 117"/>
              <a:gd name="T103" fmla="*/ 0 h 118"/>
              <a:gd name="T104" fmla="*/ 610112 w 117"/>
              <a:gd name="T105" fmla="*/ 0 h 118"/>
              <a:gd name="T106" fmla="*/ 610112 w 117"/>
              <a:gd name="T107" fmla="*/ 0 h 118"/>
              <a:gd name="T108" fmla="*/ 610112 w 117"/>
              <a:gd name="T109" fmla="*/ 0 h 118"/>
              <a:gd name="T110" fmla="*/ 610112 w 117"/>
              <a:gd name="T111" fmla="*/ 0 h 118"/>
              <a:gd name="T112" fmla="*/ 604615 w 117"/>
              <a:gd name="T113" fmla="*/ 0 h 118"/>
              <a:gd name="T114" fmla="*/ 604615 w 117"/>
              <a:gd name="T115" fmla="*/ 0 h 118"/>
              <a:gd name="T116" fmla="*/ 604615 w 117"/>
              <a:gd name="T117" fmla="*/ 0 h 118"/>
              <a:gd name="T118" fmla="*/ 604615 w 117"/>
              <a:gd name="T119" fmla="*/ 0 h 11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7" h="118"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0"/>
                </a:moveTo>
                <a:cubicBezTo>
                  <a:pt x="0" y="110"/>
                  <a:pt x="0" y="111"/>
                  <a:pt x="0" y="111"/>
                </a:cubicBezTo>
                <a:cubicBezTo>
                  <a:pt x="0" y="111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1" y="0"/>
                </a:moveTo>
                <a:cubicBezTo>
                  <a:pt x="111" y="0"/>
                  <a:pt x="112" y="0"/>
                  <a:pt x="112" y="0"/>
                </a:cubicBezTo>
                <a:cubicBezTo>
                  <a:pt x="112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</a:path>
            </a:pathLst>
          </a:custGeom>
          <a:solidFill>
            <a:srgbClr val="B2BC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617469" y="2279323"/>
            <a:ext cx="460580" cy="470468"/>
          </a:xfrm>
          <a:custGeom>
            <a:avLst/>
            <a:gdLst>
              <a:gd name="T0" fmla="*/ 5502 w 119"/>
              <a:gd name="T1" fmla="*/ 668628 h 122"/>
              <a:gd name="T2" fmla="*/ 5502 w 119"/>
              <a:gd name="T3" fmla="*/ 663147 h 122"/>
              <a:gd name="T4" fmla="*/ 0 w 119"/>
              <a:gd name="T5" fmla="*/ 657667 h 122"/>
              <a:gd name="T6" fmla="*/ 0 w 119"/>
              <a:gd name="T7" fmla="*/ 652186 h 122"/>
              <a:gd name="T8" fmla="*/ 0 w 119"/>
              <a:gd name="T9" fmla="*/ 652186 h 122"/>
              <a:gd name="T10" fmla="*/ 0 w 119"/>
              <a:gd name="T11" fmla="*/ 652186 h 122"/>
              <a:gd name="T12" fmla="*/ 0 w 119"/>
              <a:gd name="T13" fmla="*/ 646706 h 122"/>
              <a:gd name="T14" fmla="*/ 0 w 119"/>
              <a:gd name="T15" fmla="*/ 646706 h 122"/>
              <a:gd name="T16" fmla="*/ 0 w 119"/>
              <a:gd name="T17" fmla="*/ 641225 h 122"/>
              <a:gd name="T18" fmla="*/ 0 w 119"/>
              <a:gd name="T19" fmla="*/ 641225 h 122"/>
              <a:gd name="T20" fmla="*/ 0 w 119"/>
              <a:gd name="T21" fmla="*/ 635745 h 122"/>
              <a:gd name="T22" fmla="*/ 0 w 119"/>
              <a:gd name="T23" fmla="*/ 635745 h 122"/>
              <a:gd name="T24" fmla="*/ 0 w 119"/>
              <a:gd name="T25" fmla="*/ 635745 h 122"/>
              <a:gd name="T26" fmla="*/ 0 w 119"/>
              <a:gd name="T27" fmla="*/ 630264 h 122"/>
              <a:gd name="T28" fmla="*/ 0 w 119"/>
              <a:gd name="T29" fmla="*/ 630264 h 122"/>
              <a:gd name="T30" fmla="*/ 0 w 119"/>
              <a:gd name="T31" fmla="*/ 630264 h 122"/>
              <a:gd name="T32" fmla="*/ 0 w 119"/>
              <a:gd name="T33" fmla="*/ 624784 h 122"/>
              <a:gd name="T34" fmla="*/ 0 w 119"/>
              <a:gd name="T35" fmla="*/ 624784 h 122"/>
              <a:gd name="T36" fmla="*/ 0 w 119"/>
              <a:gd name="T37" fmla="*/ 619303 h 122"/>
              <a:gd name="T38" fmla="*/ 0 w 119"/>
              <a:gd name="T39" fmla="*/ 619303 h 122"/>
              <a:gd name="T40" fmla="*/ 0 w 119"/>
              <a:gd name="T41" fmla="*/ 619303 h 122"/>
              <a:gd name="T42" fmla="*/ 0 w 119"/>
              <a:gd name="T43" fmla="*/ 613822 h 122"/>
              <a:gd name="T44" fmla="*/ 0 w 119"/>
              <a:gd name="T45" fmla="*/ 613822 h 122"/>
              <a:gd name="T46" fmla="*/ 0 w 119"/>
              <a:gd name="T47" fmla="*/ 613822 h 122"/>
              <a:gd name="T48" fmla="*/ 0 w 119"/>
              <a:gd name="T49" fmla="*/ 608342 h 122"/>
              <a:gd name="T50" fmla="*/ 0 w 119"/>
              <a:gd name="T51" fmla="*/ 608342 h 122"/>
              <a:gd name="T52" fmla="*/ 0 w 119"/>
              <a:gd name="T53" fmla="*/ 602861 h 122"/>
              <a:gd name="T54" fmla="*/ 0 w 119"/>
              <a:gd name="T55" fmla="*/ 602861 h 122"/>
              <a:gd name="T56" fmla="*/ 654698 w 119"/>
              <a:gd name="T57" fmla="*/ 5481 h 122"/>
              <a:gd name="T58" fmla="*/ 654698 w 119"/>
              <a:gd name="T59" fmla="*/ 5481 h 122"/>
              <a:gd name="T60" fmla="*/ 649196 w 119"/>
              <a:gd name="T61" fmla="*/ 0 h 122"/>
              <a:gd name="T62" fmla="*/ 643695 w 119"/>
              <a:gd name="T63" fmla="*/ 0 h 122"/>
              <a:gd name="T64" fmla="*/ 643695 w 119"/>
              <a:gd name="T65" fmla="*/ 0 h 122"/>
              <a:gd name="T66" fmla="*/ 638193 w 119"/>
              <a:gd name="T67" fmla="*/ 0 h 122"/>
              <a:gd name="T68" fmla="*/ 638193 w 119"/>
              <a:gd name="T69" fmla="*/ 0 h 122"/>
              <a:gd name="T70" fmla="*/ 632691 w 119"/>
              <a:gd name="T71" fmla="*/ 0 h 122"/>
              <a:gd name="T72" fmla="*/ 632691 w 119"/>
              <a:gd name="T73" fmla="*/ 0 h 122"/>
              <a:gd name="T74" fmla="*/ 627190 w 119"/>
              <a:gd name="T75" fmla="*/ 0 h 122"/>
              <a:gd name="T76" fmla="*/ 627190 w 119"/>
              <a:gd name="T77" fmla="*/ 0 h 122"/>
              <a:gd name="T78" fmla="*/ 627190 w 119"/>
              <a:gd name="T79" fmla="*/ 0 h 122"/>
              <a:gd name="T80" fmla="*/ 621688 w 119"/>
              <a:gd name="T81" fmla="*/ 0 h 122"/>
              <a:gd name="T82" fmla="*/ 621688 w 119"/>
              <a:gd name="T83" fmla="*/ 0 h 122"/>
              <a:gd name="T84" fmla="*/ 621688 w 119"/>
              <a:gd name="T85" fmla="*/ 0 h 122"/>
              <a:gd name="T86" fmla="*/ 616186 w 119"/>
              <a:gd name="T87" fmla="*/ 0 h 122"/>
              <a:gd name="T88" fmla="*/ 616186 w 119"/>
              <a:gd name="T89" fmla="*/ 0 h 122"/>
              <a:gd name="T90" fmla="*/ 616186 w 119"/>
              <a:gd name="T91" fmla="*/ 0 h 122"/>
              <a:gd name="T92" fmla="*/ 610685 w 119"/>
              <a:gd name="T93" fmla="*/ 0 h 122"/>
              <a:gd name="T94" fmla="*/ 610685 w 119"/>
              <a:gd name="T95" fmla="*/ 0 h 122"/>
              <a:gd name="T96" fmla="*/ 610685 w 119"/>
              <a:gd name="T97" fmla="*/ 0 h 122"/>
              <a:gd name="T98" fmla="*/ 605183 w 119"/>
              <a:gd name="T99" fmla="*/ 0 h 122"/>
              <a:gd name="T100" fmla="*/ 605183 w 119"/>
              <a:gd name="T101" fmla="*/ 0 h 12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19" h="122">
                <a:moveTo>
                  <a:pt x="1" y="122"/>
                </a:moveTo>
                <a:cubicBezTo>
                  <a:pt x="1" y="122"/>
                  <a:pt x="1" y="122"/>
                  <a:pt x="1" y="122"/>
                </a:cubicBezTo>
                <a:cubicBezTo>
                  <a:pt x="1" y="122"/>
                  <a:pt x="1" y="122"/>
                  <a:pt x="1" y="122"/>
                </a:cubicBezTo>
                <a:moveTo>
                  <a:pt x="1" y="121"/>
                </a:moveTo>
                <a:cubicBezTo>
                  <a:pt x="1" y="121"/>
                  <a:pt x="1" y="121"/>
                  <a:pt x="1" y="122"/>
                </a:cubicBezTo>
                <a:cubicBezTo>
                  <a:pt x="1" y="121"/>
                  <a:pt x="1" y="121"/>
                  <a:pt x="1" y="121"/>
                </a:cubicBezTo>
                <a:moveTo>
                  <a:pt x="1" y="121"/>
                </a:moveTo>
                <a:cubicBezTo>
                  <a:pt x="1" y="121"/>
                  <a:pt x="1" y="121"/>
                  <a:pt x="1" y="121"/>
                </a:cubicBezTo>
                <a:cubicBezTo>
                  <a:pt x="1" y="121"/>
                  <a:pt x="1" y="121"/>
                  <a:pt x="1" y="121"/>
                </a:cubicBezTo>
                <a:moveTo>
                  <a:pt x="1" y="121"/>
                </a:moveTo>
                <a:cubicBezTo>
                  <a:pt x="1" y="121"/>
                  <a:pt x="1" y="121"/>
                  <a:pt x="1" y="121"/>
                </a:cubicBezTo>
                <a:cubicBezTo>
                  <a:pt x="1" y="121"/>
                  <a:pt x="1" y="121"/>
                  <a:pt x="1" y="121"/>
                </a:cubicBezTo>
                <a:moveTo>
                  <a:pt x="0" y="120"/>
                </a:moveTo>
                <a:cubicBezTo>
                  <a:pt x="0" y="120"/>
                  <a:pt x="0" y="120"/>
                  <a:pt x="0" y="120"/>
                </a:cubicBezTo>
                <a:cubicBezTo>
                  <a:pt x="0" y="120"/>
                  <a:pt x="0" y="120"/>
                  <a:pt x="0" y="120"/>
                </a:cubicBezTo>
                <a:moveTo>
                  <a:pt x="0" y="120"/>
                </a:moveTo>
                <a:cubicBezTo>
                  <a:pt x="0" y="120"/>
                  <a:pt x="0" y="120"/>
                  <a:pt x="0" y="120"/>
                </a:cubicBezTo>
                <a:cubicBezTo>
                  <a:pt x="0" y="120"/>
                  <a:pt x="0" y="120"/>
                  <a:pt x="0" y="120"/>
                </a:cubicBezTo>
                <a:moveTo>
                  <a:pt x="0" y="119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0" y="119"/>
                  <a:pt x="0" y="119"/>
                </a:cubicBezTo>
                <a:moveTo>
                  <a:pt x="0" y="119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0" y="119"/>
                  <a:pt x="0" y="119"/>
                </a:cubicBezTo>
                <a:moveTo>
                  <a:pt x="0" y="119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0" y="119"/>
                  <a:pt x="0" y="119"/>
                </a:cubicBezTo>
                <a:moveTo>
                  <a:pt x="0" y="119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0" y="119"/>
                  <a:pt x="0" y="119"/>
                </a:cubicBezTo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4"/>
                </a:moveTo>
                <a:cubicBezTo>
                  <a:pt x="0" y="114"/>
                  <a:pt x="0" y="114"/>
                  <a:pt x="0" y="115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0"/>
                </a:moveTo>
                <a:cubicBezTo>
                  <a:pt x="0" y="110"/>
                  <a:pt x="0" y="110"/>
                  <a:pt x="0" y="111"/>
                </a:cubicBezTo>
                <a:cubicBezTo>
                  <a:pt x="0" y="110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119" y="1"/>
                </a:moveTo>
                <a:cubicBezTo>
                  <a:pt x="119" y="1"/>
                  <a:pt x="119" y="1"/>
                  <a:pt x="119" y="1"/>
                </a:cubicBezTo>
                <a:cubicBezTo>
                  <a:pt x="119" y="1"/>
                  <a:pt x="119" y="1"/>
                  <a:pt x="119" y="1"/>
                </a:cubicBezTo>
                <a:moveTo>
                  <a:pt x="119" y="1"/>
                </a:moveTo>
                <a:cubicBezTo>
                  <a:pt x="119" y="1"/>
                  <a:pt x="119" y="1"/>
                  <a:pt x="119" y="1"/>
                </a:cubicBezTo>
                <a:cubicBezTo>
                  <a:pt x="119" y="1"/>
                  <a:pt x="119" y="1"/>
                  <a:pt x="119" y="1"/>
                </a:cubicBezTo>
                <a:moveTo>
                  <a:pt x="118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18" y="0"/>
                  <a:pt x="118" y="0"/>
                  <a:pt x="118" y="0"/>
                </a:cubicBezTo>
                <a:moveTo>
                  <a:pt x="118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18" y="0"/>
                  <a:pt x="118" y="0"/>
                  <a:pt x="118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3" y="0"/>
                </a:moveTo>
                <a:cubicBezTo>
                  <a:pt x="113" y="0"/>
                  <a:pt x="114" y="0"/>
                  <a:pt x="114" y="0"/>
                </a:cubicBezTo>
                <a:cubicBezTo>
                  <a:pt x="114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</a:path>
            </a:pathLst>
          </a:custGeom>
          <a:solidFill>
            <a:srgbClr val="B2BC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54839" y="2279323"/>
            <a:ext cx="523184" cy="463763"/>
          </a:xfrm>
          <a:custGeom>
            <a:avLst/>
            <a:gdLst>
              <a:gd name="T0" fmla="*/ 0 w 135"/>
              <a:gd name="T1" fmla="*/ 653846 h 120"/>
              <a:gd name="T2" fmla="*/ 0 w 135"/>
              <a:gd name="T3" fmla="*/ 648352 h 120"/>
              <a:gd name="T4" fmla="*/ 0 w 135"/>
              <a:gd name="T5" fmla="*/ 648352 h 120"/>
              <a:gd name="T6" fmla="*/ 0 w 135"/>
              <a:gd name="T7" fmla="*/ 642857 h 120"/>
              <a:gd name="T8" fmla="*/ 0 w 135"/>
              <a:gd name="T9" fmla="*/ 637363 h 120"/>
              <a:gd name="T10" fmla="*/ 0 w 135"/>
              <a:gd name="T11" fmla="*/ 637363 h 120"/>
              <a:gd name="T12" fmla="*/ 0 w 135"/>
              <a:gd name="T13" fmla="*/ 631868 h 120"/>
              <a:gd name="T14" fmla="*/ 0 w 135"/>
              <a:gd name="T15" fmla="*/ 626374 h 120"/>
              <a:gd name="T16" fmla="*/ 0 w 135"/>
              <a:gd name="T17" fmla="*/ 620879 h 120"/>
              <a:gd name="T18" fmla="*/ 0 w 135"/>
              <a:gd name="T19" fmla="*/ 620879 h 120"/>
              <a:gd name="T20" fmla="*/ 0 w 135"/>
              <a:gd name="T21" fmla="*/ 615385 h 120"/>
              <a:gd name="T22" fmla="*/ 0 w 135"/>
              <a:gd name="T23" fmla="*/ 615385 h 120"/>
              <a:gd name="T24" fmla="*/ 0 w 135"/>
              <a:gd name="T25" fmla="*/ 609890 h 120"/>
              <a:gd name="T26" fmla="*/ 0 w 135"/>
              <a:gd name="T27" fmla="*/ 604396 h 120"/>
              <a:gd name="T28" fmla="*/ 0 w 135"/>
              <a:gd name="T29" fmla="*/ 604396 h 120"/>
              <a:gd name="T30" fmla="*/ 742920 w 135"/>
              <a:gd name="T31" fmla="*/ 16484 h 120"/>
              <a:gd name="T32" fmla="*/ 737417 w 135"/>
              <a:gd name="T33" fmla="*/ 16484 h 120"/>
              <a:gd name="T34" fmla="*/ 731914 w 135"/>
              <a:gd name="T35" fmla="*/ 16484 h 120"/>
              <a:gd name="T36" fmla="*/ 726411 w 135"/>
              <a:gd name="T37" fmla="*/ 10989 h 120"/>
              <a:gd name="T38" fmla="*/ 720908 w 135"/>
              <a:gd name="T39" fmla="*/ 10989 h 120"/>
              <a:gd name="T40" fmla="*/ 720908 w 135"/>
              <a:gd name="T41" fmla="*/ 10989 h 120"/>
              <a:gd name="T42" fmla="*/ 715404 w 135"/>
              <a:gd name="T43" fmla="*/ 10989 h 120"/>
              <a:gd name="T44" fmla="*/ 709901 w 135"/>
              <a:gd name="T45" fmla="*/ 10989 h 120"/>
              <a:gd name="T46" fmla="*/ 709901 w 135"/>
              <a:gd name="T47" fmla="*/ 10989 h 120"/>
              <a:gd name="T48" fmla="*/ 704398 w 135"/>
              <a:gd name="T49" fmla="*/ 10989 h 120"/>
              <a:gd name="T50" fmla="*/ 698895 w 135"/>
              <a:gd name="T51" fmla="*/ 10989 h 120"/>
              <a:gd name="T52" fmla="*/ 698895 w 135"/>
              <a:gd name="T53" fmla="*/ 5495 h 120"/>
              <a:gd name="T54" fmla="*/ 693392 w 135"/>
              <a:gd name="T55" fmla="*/ 5495 h 120"/>
              <a:gd name="T56" fmla="*/ 693392 w 135"/>
              <a:gd name="T57" fmla="*/ 5495 h 120"/>
              <a:gd name="T58" fmla="*/ 687889 w 135"/>
              <a:gd name="T59" fmla="*/ 5495 h 120"/>
              <a:gd name="T60" fmla="*/ 687889 w 135"/>
              <a:gd name="T61" fmla="*/ 5495 h 120"/>
              <a:gd name="T62" fmla="*/ 682386 w 135"/>
              <a:gd name="T63" fmla="*/ 5495 h 120"/>
              <a:gd name="T64" fmla="*/ 682386 w 135"/>
              <a:gd name="T65" fmla="*/ 5495 h 120"/>
              <a:gd name="T66" fmla="*/ 676883 w 135"/>
              <a:gd name="T67" fmla="*/ 5495 h 120"/>
              <a:gd name="T68" fmla="*/ 671380 w 135"/>
              <a:gd name="T69" fmla="*/ 5495 h 120"/>
              <a:gd name="T70" fmla="*/ 671380 w 135"/>
              <a:gd name="T71" fmla="*/ 5495 h 120"/>
              <a:gd name="T72" fmla="*/ 665876 w 135"/>
              <a:gd name="T73" fmla="*/ 5495 h 120"/>
              <a:gd name="T74" fmla="*/ 665876 w 135"/>
              <a:gd name="T75" fmla="*/ 5495 h 120"/>
              <a:gd name="T76" fmla="*/ 660373 w 135"/>
              <a:gd name="T77" fmla="*/ 5495 h 120"/>
              <a:gd name="T78" fmla="*/ 660373 w 135"/>
              <a:gd name="T79" fmla="*/ 5495 h 120"/>
              <a:gd name="T80" fmla="*/ 654870 w 135"/>
              <a:gd name="T81" fmla="*/ 5495 h 120"/>
              <a:gd name="T82" fmla="*/ 654870 w 135"/>
              <a:gd name="T83" fmla="*/ 5495 h 120"/>
              <a:gd name="T84" fmla="*/ 649367 w 135"/>
              <a:gd name="T85" fmla="*/ 0 h 120"/>
              <a:gd name="T86" fmla="*/ 649367 w 135"/>
              <a:gd name="T87" fmla="*/ 0 h 120"/>
              <a:gd name="T88" fmla="*/ 643864 w 135"/>
              <a:gd name="T89" fmla="*/ 0 h 120"/>
              <a:gd name="T90" fmla="*/ 643864 w 135"/>
              <a:gd name="T91" fmla="*/ 0 h 120"/>
              <a:gd name="T92" fmla="*/ 638361 w 135"/>
              <a:gd name="T93" fmla="*/ 0 h 120"/>
              <a:gd name="T94" fmla="*/ 632858 w 135"/>
              <a:gd name="T95" fmla="*/ 0 h 120"/>
              <a:gd name="T96" fmla="*/ 632858 w 135"/>
              <a:gd name="T97" fmla="*/ 0 h 120"/>
              <a:gd name="T98" fmla="*/ 627355 w 135"/>
              <a:gd name="T99" fmla="*/ 0 h 120"/>
              <a:gd name="T100" fmla="*/ 627355 w 135"/>
              <a:gd name="T101" fmla="*/ 0 h 120"/>
              <a:gd name="T102" fmla="*/ 621852 w 135"/>
              <a:gd name="T103" fmla="*/ 0 h 120"/>
              <a:gd name="T104" fmla="*/ 616348 w 135"/>
              <a:gd name="T105" fmla="*/ 0 h 120"/>
              <a:gd name="T106" fmla="*/ 616348 w 135"/>
              <a:gd name="T107" fmla="*/ 0 h 120"/>
              <a:gd name="T108" fmla="*/ 610845 w 135"/>
              <a:gd name="T109" fmla="*/ 0 h 120"/>
              <a:gd name="T110" fmla="*/ 610845 w 135"/>
              <a:gd name="T111" fmla="*/ 0 h 120"/>
              <a:gd name="T112" fmla="*/ 605342 w 135"/>
              <a:gd name="T113" fmla="*/ 0 h 120"/>
              <a:gd name="T114" fmla="*/ 605342 w 135"/>
              <a:gd name="T115" fmla="*/ 0 h 12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5" h="120">
                <a:moveTo>
                  <a:pt x="0" y="120"/>
                </a:moveTo>
                <a:cubicBezTo>
                  <a:pt x="0" y="120"/>
                  <a:pt x="0" y="120"/>
                  <a:pt x="0" y="120"/>
                </a:cubicBezTo>
                <a:cubicBezTo>
                  <a:pt x="0" y="120"/>
                  <a:pt x="0" y="120"/>
                  <a:pt x="0" y="120"/>
                </a:cubicBezTo>
                <a:moveTo>
                  <a:pt x="0" y="119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0" y="119"/>
                  <a:pt x="0" y="119"/>
                </a:cubicBezTo>
                <a:moveTo>
                  <a:pt x="0" y="119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0" y="119"/>
                  <a:pt x="0" y="119"/>
                </a:cubicBezTo>
                <a:moveTo>
                  <a:pt x="0" y="119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0" y="119"/>
                  <a:pt x="0" y="119"/>
                </a:cubicBezTo>
                <a:moveTo>
                  <a:pt x="0" y="119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0" y="119"/>
                  <a:pt x="0" y="119"/>
                </a:cubicBezTo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0"/>
                </a:moveTo>
                <a:cubicBezTo>
                  <a:pt x="0" y="110"/>
                  <a:pt x="0" y="111"/>
                  <a:pt x="0" y="111"/>
                </a:cubicBezTo>
                <a:cubicBezTo>
                  <a:pt x="0" y="111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135" y="3"/>
                </a:moveTo>
                <a:cubicBezTo>
                  <a:pt x="135" y="3"/>
                  <a:pt x="135" y="3"/>
                  <a:pt x="135" y="3"/>
                </a:cubicBezTo>
                <a:cubicBezTo>
                  <a:pt x="135" y="3"/>
                  <a:pt x="135" y="3"/>
                  <a:pt x="135" y="3"/>
                </a:cubicBezTo>
                <a:moveTo>
                  <a:pt x="135" y="3"/>
                </a:moveTo>
                <a:cubicBezTo>
                  <a:pt x="135" y="3"/>
                  <a:pt x="135" y="3"/>
                  <a:pt x="135" y="3"/>
                </a:cubicBezTo>
                <a:cubicBezTo>
                  <a:pt x="135" y="3"/>
                  <a:pt x="135" y="3"/>
                  <a:pt x="135" y="3"/>
                </a:cubicBezTo>
                <a:moveTo>
                  <a:pt x="135" y="3"/>
                </a:moveTo>
                <a:cubicBezTo>
                  <a:pt x="135" y="3"/>
                  <a:pt x="135" y="3"/>
                  <a:pt x="135" y="3"/>
                </a:cubicBezTo>
                <a:cubicBezTo>
                  <a:pt x="135" y="3"/>
                  <a:pt x="135" y="3"/>
                  <a:pt x="135" y="3"/>
                </a:cubicBezTo>
                <a:moveTo>
                  <a:pt x="134" y="3"/>
                </a:moveTo>
                <a:cubicBezTo>
                  <a:pt x="134" y="3"/>
                  <a:pt x="134" y="3"/>
                  <a:pt x="134" y="3"/>
                </a:cubicBezTo>
                <a:cubicBezTo>
                  <a:pt x="134" y="3"/>
                  <a:pt x="134" y="3"/>
                  <a:pt x="134" y="3"/>
                </a:cubicBezTo>
                <a:moveTo>
                  <a:pt x="134" y="3"/>
                </a:moveTo>
                <a:cubicBezTo>
                  <a:pt x="134" y="3"/>
                  <a:pt x="134" y="3"/>
                  <a:pt x="134" y="3"/>
                </a:cubicBezTo>
                <a:cubicBezTo>
                  <a:pt x="134" y="3"/>
                  <a:pt x="134" y="3"/>
                  <a:pt x="134" y="3"/>
                </a:cubicBezTo>
                <a:moveTo>
                  <a:pt x="134" y="3"/>
                </a:moveTo>
                <a:cubicBezTo>
                  <a:pt x="134" y="3"/>
                  <a:pt x="134" y="3"/>
                  <a:pt x="134" y="3"/>
                </a:cubicBezTo>
                <a:cubicBezTo>
                  <a:pt x="134" y="3"/>
                  <a:pt x="134" y="3"/>
                  <a:pt x="134" y="3"/>
                </a:cubicBezTo>
                <a:moveTo>
                  <a:pt x="133" y="3"/>
                </a:moveTo>
                <a:cubicBezTo>
                  <a:pt x="133" y="3"/>
                  <a:pt x="133" y="3"/>
                  <a:pt x="133" y="3"/>
                </a:cubicBezTo>
                <a:cubicBezTo>
                  <a:pt x="133" y="3"/>
                  <a:pt x="133" y="3"/>
                  <a:pt x="133" y="3"/>
                </a:cubicBezTo>
                <a:moveTo>
                  <a:pt x="133" y="3"/>
                </a:moveTo>
                <a:cubicBezTo>
                  <a:pt x="133" y="3"/>
                  <a:pt x="133" y="3"/>
                  <a:pt x="133" y="3"/>
                </a:cubicBezTo>
                <a:cubicBezTo>
                  <a:pt x="133" y="3"/>
                  <a:pt x="133" y="3"/>
                  <a:pt x="133" y="3"/>
                </a:cubicBezTo>
                <a:moveTo>
                  <a:pt x="133" y="3"/>
                </a:moveTo>
                <a:cubicBezTo>
                  <a:pt x="133" y="3"/>
                  <a:pt x="133" y="3"/>
                  <a:pt x="133" y="3"/>
                </a:cubicBezTo>
                <a:cubicBezTo>
                  <a:pt x="133" y="3"/>
                  <a:pt x="133" y="3"/>
                  <a:pt x="133" y="3"/>
                </a:cubicBezTo>
                <a:moveTo>
                  <a:pt x="132" y="2"/>
                </a:moveTo>
                <a:cubicBezTo>
                  <a:pt x="132" y="2"/>
                  <a:pt x="132" y="2"/>
                  <a:pt x="132" y="2"/>
                </a:cubicBezTo>
                <a:cubicBezTo>
                  <a:pt x="132" y="2"/>
                  <a:pt x="132" y="2"/>
                  <a:pt x="132" y="2"/>
                </a:cubicBezTo>
                <a:moveTo>
                  <a:pt x="132" y="2"/>
                </a:moveTo>
                <a:cubicBezTo>
                  <a:pt x="132" y="2"/>
                  <a:pt x="132" y="2"/>
                  <a:pt x="132" y="2"/>
                </a:cubicBezTo>
                <a:cubicBezTo>
                  <a:pt x="132" y="2"/>
                  <a:pt x="132" y="2"/>
                  <a:pt x="132" y="2"/>
                </a:cubicBezTo>
                <a:moveTo>
                  <a:pt x="132" y="2"/>
                </a:moveTo>
                <a:cubicBezTo>
                  <a:pt x="132" y="2"/>
                  <a:pt x="132" y="2"/>
                  <a:pt x="132" y="2"/>
                </a:cubicBezTo>
                <a:cubicBezTo>
                  <a:pt x="132" y="2"/>
                  <a:pt x="132" y="2"/>
                  <a:pt x="132" y="2"/>
                </a:cubicBezTo>
                <a:moveTo>
                  <a:pt x="132" y="2"/>
                </a:moveTo>
                <a:cubicBezTo>
                  <a:pt x="132" y="2"/>
                  <a:pt x="132" y="2"/>
                  <a:pt x="132" y="2"/>
                </a:cubicBezTo>
                <a:cubicBezTo>
                  <a:pt x="132" y="2"/>
                  <a:pt x="132" y="2"/>
                  <a:pt x="132" y="2"/>
                </a:cubicBezTo>
                <a:moveTo>
                  <a:pt x="131" y="2"/>
                </a:moveTo>
                <a:cubicBezTo>
                  <a:pt x="131" y="2"/>
                  <a:pt x="131" y="2"/>
                  <a:pt x="131" y="2"/>
                </a:cubicBezTo>
                <a:cubicBezTo>
                  <a:pt x="131" y="2"/>
                  <a:pt x="131" y="2"/>
                  <a:pt x="131" y="2"/>
                </a:cubicBezTo>
                <a:moveTo>
                  <a:pt x="131" y="2"/>
                </a:moveTo>
                <a:cubicBezTo>
                  <a:pt x="131" y="2"/>
                  <a:pt x="131" y="2"/>
                  <a:pt x="131" y="2"/>
                </a:cubicBezTo>
                <a:cubicBezTo>
                  <a:pt x="131" y="2"/>
                  <a:pt x="131" y="2"/>
                  <a:pt x="131" y="2"/>
                </a:cubicBezTo>
                <a:moveTo>
                  <a:pt x="131" y="2"/>
                </a:moveTo>
                <a:cubicBezTo>
                  <a:pt x="131" y="2"/>
                  <a:pt x="131" y="2"/>
                  <a:pt x="131" y="2"/>
                </a:cubicBezTo>
                <a:cubicBezTo>
                  <a:pt x="131" y="2"/>
                  <a:pt x="131" y="2"/>
                  <a:pt x="131" y="2"/>
                </a:cubicBezTo>
                <a:moveTo>
                  <a:pt x="131" y="2"/>
                </a:moveTo>
                <a:cubicBezTo>
                  <a:pt x="131" y="2"/>
                  <a:pt x="131" y="2"/>
                  <a:pt x="131" y="2"/>
                </a:cubicBezTo>
                <a:cubicBezTo>
                  <a:pt x="131" y="2"/>
                  <a:pt x="131" y="2"/>
                  <a:pt x="131" y="2"/>
                </a:cubicBezTo>
                <a:moveTo>
                  <a:pt x="130" y="2"/>
                </a:moveTo>
                <a:cubicBezTo>
                  <a:pt x="130" y="2"/>
                  <a:pt x="130" y="2"/>
                  <a:pt x="130" y="2"/>
                </a:cubicBezTo>
                <a:cubicBezTo>
                  <a:pt x="130" y="2"/>
                  <a:pt x="130" y="2"/>
                  <a:pt x="130" y="2"/>
                </a:cubicBezTo>
                <a:moveTo>
                  <a:pt x="130" y="2"/>
                </a:moveTo>
                <a:cubicBezTo>
                  <a:pt x="130" y="2"/>
                  <a:pt x="130" y="2"/>
                  <a:pt x="130" y="2"/>
                </a:cubicBezTo>
                <a:cubicBezTo>
                  <a:pt x="130" y="2"/>
                  <a:pt x="130" y="2"/>
                  <a:pt x="130" y="2"/>
                </a:cubicBezTo>
                <a:moveTo>
                  <a:pt x="130" y="2"/>
                </a:moveTo>
                <a:cubicBezTo>
                  <a:pt x="130" y="2"/>
                  <a:pt x="130" y="2"/>
                  <a:pt x="130" y="2"/>
                </a:cubicBezTo>
                <a:cubicBezTo>
                  <a:pt x="130" y="2"/>
                  <a:pt x="130" y="2"/>
                  <a:pt x="130" y="2"/>
                </a:cubicBezTo>
                <a:moveTo>
                  <a:pt x="129" y="2"/>
                </a:moveTo>
                <a:cubicBezTo>
                  <a:pt x="129" y="2"/>
                  <a:pt x="129" y="2"/>
                  <a:pt x="129" y="2"/>
                </a:cubicBezTo>
                <a:cubicBezTo>
                  <a:pt x="129" y="2"/>
                  <a:pt x="129" y="2"/>
                  <a:pt x="129" y="2"/>
                </a:cubicBezTo>
                <a:moveTo>
                  <a:pt x="129" y="2"/>
                </a:moveTo>
                <a:cubicBezTo>
                  <a:pt x="129" y="2"/>
                  <a:pt x="129" y="2"/>
                  <a:pt x="129" y="2"/>
                </a:cubicBezTo>
                <a:cubicBezTo>
                  <a:pt x="129" y="2"/>
                  <a:pt x="129" y="2"/>
                  <a:pt x="129" y="2"/>
                </a:cubicBezTo>
                <a:moveTo>
                  <a:pt x="129" y="2"/>
                </a:moveTo>
                <a:cubicBezTo>
                  <a:pt x="129" y="2"/>
                  <a:pt x="129" y="2"/>
                  <a:pt x="129" y="2"/>
                </a:cubicBezTo>
                <a:cubicBezTo>
                  <a:pt x="129" y="2"/>
                  <a:pt x="129" y="2"/>
                  <a:pt x="129" y="2"/>
                </a:cubicBezTo>
                <a:moveTo>
                  <a:pt x="129" y="2"/>
                </a:moveTo>
                <a:cubicBezTo>
                  <a:pt x="129" y="2"/>
                  <a:pt x="129" y="2"/>
                  <a:pt x="129" y="2"/>
                </a:cubicBezTo>
                <a:cubicBezTo>
                  <a:pt x="129" y="2"/>
                  <a:pt x="129" y="2"/>
                  <a:pt x="129" y="2"/>
                </a:cubicBezTo>
                <a:moveTo>
                  <a:pt x="129" y="2"/>
                </a:moveTo>
                <a:cubicBezTo>
                  <a:pt x="129" y="2"/>
                  <a:pt x="129" y="2"/>
                  <a:pt x="129" y="2"/>
                </a:cubicBezTo>
                <a:cubicBezTo>
                  <a:pt x="129" y="2"/>
                  <a:pt x="129" y="2"/>
                  <a:pt x="129" y="2"/>
                </a:cubicBezTo>
                <a:moveTo>
                  <a:pt x="128" y="2"/>
                </a:moveTo>
                <a:cubicBezTo>
                  <a:pt x="128" y="2"/>
                  <a:pt x="128" y="2"/>
                  <a:pt x="128" y="2"/>
                </a:cubicBezTo>
                <a:cubicBezTo>
                  <a:pt x="128" y="2"/>
                  <a:pt x="128" y="2"/>
                  <a:pt x="128" y="2"/>
                </a:cubicBezTo>
                <a:moveTo>
                  <a:pt x="128" y="2"/>
                </a:moveTo>
                <a:cubicBezTo>
                  <a:pt x="128" y="2"/>
                  <a:pt x="128" y="2"/>
                  <a:pt x="128" y="2"/>
                </a:cubicBezTo>
                <a:cubicBezTo>
                  <a:pt x="128" y="2"/>
                  <a:pt x="128" y="2"/>
                  <a:pt x="128" y="2"/>
                </a:cubicBezTo>
                <a:moveTo>
                  <a:pt x="128" y="2"/>
                </a:moveTo>
                <a:cubicBezTo>
                  <a:pt x="128" y="2"/>
                  <a:pt x="128" y="2"/>
                  <a:pt x="128" y="2"/>
                </a:cubicBezTo>
                <a:cubicBezTo>
                  <a:pt x="128" y="2"/>
                  <a:pt x="128" y="2"/>
                  <a:pt x="128" y="2"/>
                </a:cubicBezTo>
                <a:moveTo>
                  <a:pt x="128" y="2"/>
                </a:moveTo>
                <a:cubicBezTo>
                  <a:pt x="128" y="2"/>
                  <a:pt x="128" y="2"/>
                  <a:pt x="128" y="2"/>
                </a:cubicBezTo>
                <a:cubicBezTo>
                  <a:pt x="128" y="2"/>
                  <a:pt x="128" y="2"/>
                  <a:pt x="128" y="2"/>
                </a:cubicBezTo>
                <a:moveTo>
                  <a:pt x="127" y="2"/>
                </a:moveTo>
                <a:cubicBezTo>
                  <a:pt x="127" y="2"/>
                  <a:pt x="127" y="2"/>
                  <a:pt x="127" y="2"/>
                </a:cubicBezTo>
                <a:cubicBezTo>
                  <a:pt x="127" y="2"/>
                  <a:pt x="127" y="2"/>
                  <a:pt x="127" y="2"/>
                </a:cubicBezTo>
                <a:moveTo>
                  <a:pt x="127" y="2"/>
                </a:moveTo>
                <a:cubicBezTo>
                  <a:pt x="127" y="2"/>
                  <a:pt x="127" y="2"/>
                  <a:pt x="127" y="2"/>
                </a:cubicBezTo>
                <a:cubicBezTo>
                  <a:pt x="127" y="2"/>
                  <a:pt x="127" y="2"/>
                  <a:pt x="127" y="2"/>
                </a:cubicBezTo>
                <a:moveTo>
                  <a:pt x="127" y="1"/>
                </a:moveTo>
                <a:cubicBezTo>
                  <a:pt x="127" y="1"/>
                  <a:pt x="127" y="2"/>
                  <a:pt x="127" y="2"/>
                </a:cubicBezTo>
                <a:cubicBezTo>
                  <a:pt x="127" y="2"/>
                  <a:pt x="127" y="1"/>
                  <a:pt x="127" y="1"/>
                </a:cubicBezTo>
                <a:moveTo>
                  <a:pt x="127" y="1"/>
                </a:moveTo>
                <a:cubicBezTo>
                  <a:pt x="127" y="1"/>
                  <a:pt x="127" y="1"/>
                  <a:pt x="127" y="1"/>
                </a:cubicBezTo>
                <a:cubicBezTo>
                  <a:pt x="127" y="1"/>
                  <a:pt x="127" y="1"/>
                  <a:pt x="127" y="1"/>
                </a:cubicBezTo>
                <a:moveTo>
                  <a:pt x="127" y="1"/>
                </a:moveTo>
                <a:cubicBezTo>
                  <a:pt x="127" y="1"/>
                  <a:pt x="127" y="1"/>
                  <a:pt x="127" y="1"/>
                </a:cubicBezTo>
                <a:cubicBezTo>
                  <a:pt x="127" y="1"/>
                  <a:pt x="127" y="1"/>
                  <a:pt x="127" y="1"/>
                </a:cubicBezTo>
                <a:moveTo>
                  <a:pt x="126" y="1"/>
                </a:moveTo>
                <a:cubicBezTo>
                  <a:pt x="126" y="1"/>
                  <a:pt x="126" y="1"/>
                  <a:pt x="126" y="1"/>
                </a:cubicBezTo>
                <a:cubicBezTo>
                  <a:pt x="126" y="1"/>
                  <a:pt x="126" y="1"/>
                  <a:pt x="126" y="1"/>
                </a:cubicBezTo>
                <a:moveTo>
                  <a:pt x="126" y="1"/>
                </a:moveTo>
                <a:cubicBezTo>
                  <a:pt x="126" y="1"/>
                  <a:pt x="126" y="1"/>
                  <a:pt x="126" y="1"/>
                </a:cubicBezTo>
                <a:cubicBezTo>
                  <a:pt x="126" y="1"/>
                  <a:pt x="126" y="1"/>
                  <a:pt x="126" y="1"/>
                </a:cubicBezTo>
                <a:moveTo>
                  <a:pt x="126" y="1"/>
                </a:moveTo>
                <a:cubicBezTo>
                  <a:pt x="126" y="1"/>
                  <a:pt x="126" y="1"/>
                  <a:pt x="126" y="1"/>
                </a:cubicBezTo>
                <a:cubicBezTo>
                  <a:pt x="126" y="1"/>
                  <a:pt x="126" y="1"/>
                  <a:pt x="126" y="1"/>
                </a:cubicBezTo>
                <a:moveTo>
                  <a:pt x="126" y="1"/>
                </a:moveTo>
                <a:cubicBezTo>
                  <a:pt x="126" y="1"/>
                  <a:pt x="126" y="1"/>
                  <a:pt x="126" y="1"/>
                </a:cubicBezTo>
                <a:cubicBezTo>
                  <a:pt x="126" y="1"/>
                  <a:pt x="126" y="1"/>
                  <a:pt x="126" y="1"/>
                </a:cubicBezTo>
                <a:moveTo>
                  <a:pt x="125" y="1"/>
                </a:moveTo>
                <a:cubicBezTo>
                  <a:pt x="126" y="1"/>
                  <a:pt x="126" y="1"/>
                  <a:pt x="126" y="1"/>
                </a:cubicBezTo>
                <a:cubicBezTo>
                  <a:pt x="126" y="1"/>
                  <a:pt x="126" y="1"/>
                  <a:pt x="125" y="1"/>
                </a:cubicBezTo>
                <a:moveTo>
                  <a:pt x="125" y="1"/>
                </a:moveTo>
                <a:cubicBezTo>
                  <a:pt x="125" y="1"/>
                  <a:pt x="125" y="1"/>
                  <a:pt x="125" y="1"/>
                </a:cubicBezTo>
                <a:cubicBezTo>
                  <a:pt x="125" y="1"/>
                  <a:pt x="125" y="1"/>
                  <a:pt x="125" y="1"/>
                </a:cubicBezTo>
                <a:moveTo>
                  <a:pt x="125" y="1"/>
                </a:moveTo>
                <a:cubicBezTo>
                  <a:pt x="125" y="1"/>
                  <a:pt x="125" y="1"/>
                  <a:pt x="125" y="1"/>
                </a:cubicBezTo>
                <a:cubicBezTo>
                  <a:pt x="125" y="1"/>
                  <a:pt x="125" y="1"/>
                  <a:pt x="125" y="1"/>
                </a:cubicBezTo>
                <a:moveTo>
                  <a:pt x="125" y="1"/>
                </a:moveTo>
                <a:cubicBezTo>
                  <a:pt x="125" y="1"/>
                  <a:pt x="125" y="1"/>
                  <a:pt x="125" y="1"/>
                </a:cubicBezTo>
                <a:cubicBezTo>
                  <a:pt x="125" y="1"/>
                  <a:pt x="125" y="1"/>
                  <a:pt x="125" y="1"/>
                </a:cubicBezTo>
                <a:moveTo>
                  <a:pt x="125" y="1"/>
                </a:moveTo>
                <a:cubicBezTo>
                  <a:pt x="125" y="1"/>
                  <a:pt x="125" y="1"/>
                  <a:pt x="125" y="1"/>
                </a:cubicBezTo>
                <a:cubicBezTo>
                  <a:pt x="125" y="1"/>
                  <a:pt x="125" y="1"/>
                  <a:pt x="125" y="1"/>
                </a:cubicBezTo>
                <a:moveTo>
                  <a:pt x="124" y="1"/>
                </a:moveTo>
                <a:cubicBezTo>
                  <a:pt x="124" y="1"/>
                  <a:pt x="125" y="1"/>
                  <a:pt x="125" y="1"/>
                </a:cubicBezTo>
                <a:cubicBezTo>
                  <a:pt x="125" y="1"/>
                  <a:pt x="124" y="1"/>
                  <a:pt x="124" y="1"/>
                </a:cubicBezTo>
                <a:moveTo>
                  <a:pt x="124" y="1"/>
                </a:moveTo>
                <a:cubicBezTo>
                  <a:pt x="124" y="1"/>
                  <a:pt x="124" y="1"/>
                  <a:pt x="124" y="1"/>
                </a:cubicBezTo>
                <a:cubicBezTo>
                  <a:pt x="124" y="1"/>
                  <a:pt x="124" y="1"/>
                  <a:pt x="124" y="1"/>
                </a:cubicBezTo>
                <a:moveTo>
                  <a:pt x="124" y="1"/>
                </a:moveTo>
                <a:cubicBezTo>
                  <a:pt x="124" y="1"/>
                  <a:pt x="124" y="1"/>
                  <a:pt x="124" y="1"/>
                </a:cubicBezTo>
                <a:cubicBezTo>
                  <a:pt x="124" y="1"/>
                  <a:pt x="124" y="1"/>
                  <a:pt x="124" y="1"/>
                </a:cubicBezTo>
                <a:moveTo>
                  <a:pt x="124" y="1"/>
                </a:moveTo>
                <a:cubicBezTo>
                  <a:pt x="124" y="1"/>
                  <a:pt x="124" y="1"/>
                  <a:pt x="124" y="1"/>
                </a:cubicBezTo>
                <a:cubicBezTo>
                  <a:pt x="124" y="1"/>
                  <a:pt x="124" y="1"/>
                  <a:pt x="124" y="1"/>
                </a:cubicBezTo>
                <a:moveTo>
                  <a:pt x="124" y="1"/>
                </a:moveTo>
                <a:cubicBezTo>
                  <a:pt x="124" y="1"/>
                  <a:pt x="124" y="1"/>
                  <a:pt x="124" y="1"/>
                </a:cubicBezTo>
                <a:cubicBezTo>
                  <a:pt x="124" y="1"/>
                  <a:pt x="124" y="1"/>
                  <a:pt x="124" y="1"/>
                </a:cubicBezTo>
                <a:moveTo>
                  <a:pt x="123" y="1"/>
                </a:moveTo>
                <a:cubicBezTo>
                  <a:pt x="123" y="1"/>
                  <a:pt x="124" y="1"/>
                  <a:pt x="124" y="1"/>
                </a:cubicBezTo>
                <a:cubicBezTo>
                  <a:pt x="124" y="1"/>
                  <a:pt x="123" y="1"/>
                  <a:pt x="123" y="1"/>
                </a:cubicBezTo>
                <a:moveTo>
                  <a:pt x="123" y="1"/>
                </a:moveTo>
                <a:cubicBezTo>
                  <a:pt x="123" y="1"/>
                  <a:pt x="123" y="1"/>
                  <a:pt x="123" y="1"/>
                </a:cubicBezTo>
                <a:cubicBezTo>
                  <a:pt x="123" y="1"/>
                  <a:pt x="123" y="1"/>
                  <a:pt x="123" y="1"/>
                </a:cubicBezTo>
                <a:moveTo>
                  <a:pt x="123" y="1"/>
                </a:moveTo>
                <a:cubicBezTo>
                  <a:pt x="123" y="1"/>
                  <a:pt x="123" y="1"/>
                  <a:pt x="123" y="1"/>
                </a:cubicBezTo>
                <a:cubicBezTo>
                  <a:pt x="123" y="1"/>
                  <a:pt x="123" y="1"/>
                  <a:pt x="123" y="1"/>
                </a:cubicBezTo>
                <a:moveTo>
                  <a:pt x="123" y="1"/>
                </a:moveTo>
                <a:cubicBezTo>
                  <a:pt x="123" y="1"/>
                  <a:pt x="123" y="1"/>
                  <a:pt x="123" y="1"/>
                </a:cubicBezTo>
                <a:cubicBezTo>
                  <a:pt x="123" y="1"/>
                  <a:pt x="123" y="1"/>
                  <a:pt x="123" y="1"/>
                </a:cubicBezTo>
                <a:moveTo>
                  <a:pt x="123" y="1"/>
                </a:moveTo>
                <a:cubicBezTo>
                  <a:pt x="123" y="1"/>
                  <a:pt x="123" y="1"/>
                  <a:pt x="123" y="1"/>
                </a:cubicBezTo>
                <a:cubicBezTo>
                  <a:pt x="123" y="1"/>
                  <a:pt x="123" y="1"/>
                  <a:pt x="123" y="1"/>
                </a:cubicBezTo>
                <a:moveTo>
                  <a:pt x="122" y="1"/>
                </a:moveTo>
                <a:cubicBezTo>
                  <a:pt x="122" y="1"/>
                  <a:pt x="122" y="1"/>
                  <a:pt x="123" y="1"/>
                </a:cubicBezTo>
                <a:cubicBezTo>
                  <a:pt x="122" y="1"/>
                  <a:pt x="122" y="1"/>
                  <a:pt x="122" y="1"/>
                </a:cubicBezTo>
                <a:moveTo>
                  <a:pt x="122" y="1"/>
                </a:moveTo>
                <a:cubicBezTo>
                  <a:pt x="122" y="1"/>
                  <a:pt x="122" y="1"/>
                  <a:pt x="122" y="1"/>
                </a:cubicBezTo>
                <a:cubicBezTo>
                  <a:pt x="122" y="1"/>
                  <a:pt x="122" y="1"/>
                  <a:pt x="122" y="1"/>
                </a:cubicBezTo>
                <a:moveTo>
                  <a:pt x="122" y="1"/>
                </a:moveTo>
                <a:cubicBezTo>
                  <a:pt x="122" y="1"/>
                  <a:pt x="122" y="1"/>
                  <a:pt x="122" y="1"/>
                </a:cubicBezTo>
                <a:cubicBezTo>
                  <a:pt x="122" y="1"/>
                  <a:pt x="122" y="1"/>
                  <a:pt x="122" y="1"/>
                </a:cubicBezTo>
                <a:moveTo>
                  <a:pt x="122" y="1"/>
                </a:moveTo>
                <a:cubicBezTo>
                  <a:pt x="122" y="1"/>
                  <a:pt x="122" y="1"/>
                  <a:pt x="122" y="1"/>
                </a:cubicBezTo>
                <a:cubicBezTo>
                  <a:pt x="122" y="1"/>
                  <a:pt x="122" y="1"/>
                  <a:pt x="122" y="1"/>
                </a:cubicBezTo>
                <a:moveTo>
                  <a:pt x="122" y="1"/>
                </a:moveTo>
                <a:cubicBezTo>
                  <a:pt x="122" y="1"/>
                  <a:pt x="122" y="1"/>
                  <a:pt x="122" y="1"/>
                </a:cubicBezTo>
                <a:cubicBezTo>
                  <a:pt x="122" y="1"/>
                  <a:pt x="122" y="1"/>
                  <a:pt x="122" y="1"/>
                </a:cubicBezTo>
                <a:moveTo>
                  <a:pt x="121" y="1"/>
                </a:moveTo>
                <a:cubicBezTo>
                  <a:pt x="121" y="1"/>
                  <a:pt x="121" y="1"/>
                  <a:pt x="121" y="1"/>
                </a:cubicBezTo>
                <a:cubicBezTo>
                  <a:pt x="121" y="1"/>
                  <a:pt x="121" y="1"/>
                  <a:pt x="121" y="1"/>
                </a:cubicBezTo>
                <a:moveTo>
                  <a:pt x="121" y="1"/>
                </a:moveTo>
                <a:cubicBezTo>
                  <a:pt x="121" y="1"/>
                  <a:pt x="121" y="1"/>
                  <a:pt x="121" y="1"/>
                </a:cubicBezTo>
                <a:cubicBezTo>
                  <a:pt x="121" y="1"/>
                  <a:pt x="121" y="1"/>
                  <a:pt x="121" y="1"/>
                </a:cubicBezTo>
                <a:moveTo>
                  <a:pt x="121" y="1"/>
                </a:moveTo>
                <a:cubicBezTo>
                  <a:pt x="121" y="1"/>
                  <a:pt x="121" y="1"/>
                  <a:pt x="121" y="1"/>
                </a:cubicBezTo>
                <a:cubicBezTo>
                  <a:pt x="121" y="1"/>
                  <a:pt x="121" y="1"/>
                  <a:pt x="121" y="1"/>
                </a:cubicBezTo>
                <a:moveTo>
                  <a:pt x="121" y="1"/>
                </a:moveTo>
                <a:cubicBezTo>
                  <a:pt x="121" y="1"/>
                  <a:pt x="121" y="1"/>
                  <a:pt x="121" y="1"/>
                </a:cubicBezTo>
                <a:cubicBezTo>
                  <a:pt x="121" y="1"/>
                  <a:pt x="121" y="1"/>
                  <a:pt x="121" y="1"/>
                </a:cubicBezTo>
                <a:moveTo>
                  <a:pt x="121" y="1"/>
                </a:moveTo>
                <a:cubicBezTo>
                  <a:pt x="121" y="1"/>
                  <a:pt x="121" y="1"/>
                  <a:pt x="121" y="1"/>
                </a:cubicBezTo>
                <a:cubicBezTo>
                  <a:pt x="121" y="1"/>
                  <a:pt x="121" y="1"/>
                  <a:pt x="121" y="1"/>
                </a:cubicBezTo>
                <a:moveTo>
                  <a:pt x="120" y="1"/>
                </a:moveTo>
                <a:cubicBezTo>
                  <a:pt x="120" y="1"/>
                  <a:pt x="120" y="1"/>
                  <a:pt x="120" y="1"/>
                </a:cubicBezTo>
                <a:cubicBezTo>
                  <a:pt x="120" y="1"/>
                  <a:pt x="120" y="1"/>
                  <a:pt x="120" y="1"/>
                </a:cubicBezTo>
                <a:moveTo>
                  <a:pt x="120" y="1"/>
                </a:moveTo>
                <a:cubicBezTo>
                  <a:pt x="120" y="1"/>
                  <a:pt x="120" y="1"/>
                  <a:pt x="120" y="1"/>
                </a:cubicBezTo>
                <a:cubicBezTo>
                  <a:pt x="120" y="1"/>
                  <a:pt x="120" y="1"/>
                  <a:pt x="120" y="1"/>
                </a:cubicBezTo>
                <a:moveTo>
                  <a:pt x="120" y="1"/>
                </a:moveTo>
                <a:cubicBezTo>
                  <a:pt x="120" y="1"/>
                  <a:pt x="120" y="1"/>
                  <a:pt x="120" y="1"/>
                </a:cubicBezTo>
                <a:cubicBezTo>
                  <a:pt x="120" y="1"/>
                  <a:pt x="120" y="1"/>
                  <a:pt x="120" y="1"/>
                </a:cubicBezTo>
                <a:moveTo>
                  <a:pt x="120" y="1"/>
                </a:moveTo>
                <a:cubicBezTo>
                  <a:pt x="120" y="1"/>
                  <a:pt x="120" y="1"/>
                  <a:pt x="120" y="1"/>
                </a:cubicBezTo>
                <a:cubicBezTo>
                  <a:pt x="120" y="1"/>
                  <a:pt x="120" y="1"/>
                  <a:pt x="120" y="1"/>
                </a:cubicBezTo>
                <a:moveTo>
                  <a:pt x="120" y="1"/>
                </a:moveTo>
                <a:cubicBezTo>
                  <a:pt x="120" y="1"/>
                  <a:pt x="120" y="1"/>
                  <a:pt x="120" y="1"/>
                </a:cubicBezTo>
                <a:cubicBezTo>
                  <a:pt x="120" y="1"/>
                  <a:pt x="120" y="1"/>
                  <a:pt x="120" y="1"/>
                </a:cubicBezTo>
                <a:moveTo>
                  <a:pt x="119" y="1"/>
                </a:moveTo>
                <a:cubicBezTo>
                  <a:pt x="119" y="1"/>
                  <a:pt x="119" y="1"/>
                  <a:pt x="119" y="1"/>
                </a:cubicBezTo>
                <a:cubicBezTo>
                  <a:pt x="119" y="1"/>
                  <a:pt x="119" y="1"/>
                  <a:pt x="119" y="1"/>
                </a:cubicBezTo>
                <a:moveTo>
                  <a:pt x="119" y="1"/>
                </a:moveTo>
                <a:cubicBezTo>
                  <a:pt x="119" y="1"/>
                  <a:pt x="119" y="1"/>
                  <a:pt x="119" y="1"/>
                </a:cubicBezTo>
                <a:cubicBezTo>
                  <a:pt x="119" y="1"/>
                  <a:pt x="119" y="1"/>
                  <a:pt x="119" y="1"/>
                </a:cubicBezTo>
                <a:moveTo>
                  <a:pt x="119" y="1"/>
                </a:moveTo>
                <a:cubicBezTo>
                  <a:pt x="119" y="1"/>
                  <a:pt x="119" y="1"/>
                  <a:pt x="119" y="1"/>
                </a:cubicBezTo>
                <a:cubicBezTo>
                  <a:pt x="119" y="1"/>
                  <a:pt x="119" y="1"/>
                  <a:pt x="119" y="1"/>
                </a:cubicBezTo>
                <a:moveTo>
                  <a:pt x="119" y="1"/>
                </a:moveTo>
                <a:cubicBezTo>
                  <a:pt x="119" y="1"/>
                  <a:pt x="119" y="1"/>
                  <a:pt x="119" y="1"/>
                </a:cubicBezTo>
                <a:cubicBezTo>
                  <a:pt x="119" y="1"/>
                  <a:pt x="119" y="1"/>
                  <a:pt x="119" y="1"/>
                </a:cubicBezTo>
                <a:moveTo>
                  <a:pt x="119" y="0"/>
                </a:moveTo>
                <a:cubicBezTo>
                  <a:pt x="119" y="0"/>
                  <a:pt x="119" y="0"/>
                  <a:pt x="119" y="0"/>
                </a:cubicBezTo>
                <a:cubicBezTo>
                  <a:pt x="119" y="0"/>
                  <a:pt x="119" y="0"/>
                  <a:pt x="119" y="0"/>
                </a:cubicBezTo>
                <a:moveTo>
                  <a:pt x="118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18" y="0"/>
                  <a:pt x="118" y="0"/>
                  <a:pt x="118" y="0"/>
                </a:cubicBezTo>
                <a:moveTo>
                  <a:pt x="118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18" y="0"/>
                  <a:pt x="118" y="0"/>
                  <a:pt x="118" y="0"/>
                </a:cubicBezTo>
                <a:moveTo>
                  <a:pt x="118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18" y="0"/>
                  <a:pt x="118" y="0"/>
                  <a:pt x="118" y="0"/>
                </a:cubicBezTo>
                <a:moveTo>
                  <a:pt x="118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18" y="0"/>
                  <a:pt x="118" y="0"/>
                  <a:pt x="118" y="0"/>
                </a:cubicBezTo>
                <a:moveTo>
                  <a:pt x="118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18" y="0"/>
                  <a:pt x="118" y="0"/>
                  <a:pt x="118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6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5" y="0"/>
                </a:moveTo>
                <a:cubicBezTo>
                  <a:pt x="115" y="0"/>
                  <a:pt x="116" y="0"/>
                  <a:pt x="116" y="0"/>
                </a:cubicBezTo>
                <a:cubicBezTo>
                  <a:pt x="116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1" y="0"/>
                </a:moveTo>
                <a:cubicBezTo>
                  <a:pt x="111" y="0"/>
                  <a:pt x="112" y="0"/>
                  <a:pt x="112" y="0"/>
                </a:cubicBezTo>
                <a:cubicBezTo>
                  <a:pt x="112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</a:path>
            </a:pathLst>
          </a:custGeom>
          <a:solidFill>
            <a:srgbClr val="B2BC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2294446" y="2279323"/>
            <a:ext cx="472877" cy="455940"/>
          </a:xfrm>
          <a:custGeom>
            <a:avLst/>
            <a:gdLst>
              <a:gd name="T0" fmla="*/ 0 w 122"/>
              <a:gd name="T1" fmla="*/ 647734 h 118"/>
              <a:gd name="T2" fmla="*/ 0 w 122"/>
              <a:gd name="T3" fmla="*/ 642245 h 118"/>
              <a:gd name="T4" fmla="*/ 0 w 122"/>
              <a:gd name="T5" fmla="*/ 642245 h 118"/>
              <a:gd name="T6" fmla="*/ 0 w 122"/>
              <a:gd name="T7" fmla="*/ 636755 h 118"/>
              <a:gd name="T8" fmla="*/ 0 w 122"/>
              <a:gd name="T9" fmla="*/ 636755 h 118"/>
              <a:gd name="T10" fmla="*/ 0 w 122"/>
              <a:gd name="T11" fmla="*/ 636755 h 118"/>
              <a:gd name="T12" fmla="*/ 0 w 122"/>
              <a:gd name="T13" fmla="*/ 631266 h 118"/>
              <a:gd name="T14" fmla="*/ 0 w 122"/>
              <a:gd name="T15" fmla="*/ 631266 h 118"/>
              <a:gd name="T16" fmla="*/ 0 w 122"/>
              <a:gd name="T17" fmla="*/ 625777 h 118"/>
              <a:gd name="T18" fmla="*/ 0 w 122"/>
              <a:gd name="T19" fmla="*/ 625777 h 118"/>
              <a:gd name="T20" fmla="*/ 0 w 122"/>
              <a:gd name="T21" fmla="*/ 620288 h 118"/>
              <a:gd name="T22" fmla="*/ 0 w 122"/>
              <a:gd name="T23" fmla="*/ 620288 h 118"/>
              <a:gd name="T24" fmla="*/ 0 w 122"/>
              <a:gd name="T25" fmla="*/ 620288 h 118"/>
              <a:gd name="T26" fmla="*/ 0 w 122"/>
              <a:gd name="T27" fmla="*/ 614798 h 118"/>
              <a:gd name="T28" fmla="*/ 0 w 122"/>
              <a:gd name="T29" fmla="*/ 614798 h 118"/>
              <a:gd name="T30" fmla="*/ 0 w 122"/>
              <a:gd name="T31" fmla="*/ 614798 h 118"/>
              <a:gd name="T32" fmla="*/ 0 w 122"/>
              <a:gd name="T33" fmla="*/ 614798 h 118"/>
              <a:gd name="T34" fmla="*/ 0 w 122"/>
              <a:gd name="T35" fmla="*/ 609309 h 118"/>
              <a:gd name="T36" fmla="*/ 0 w 122"/>
              <a:gd name="T37" fmla="*/ 609309 h 118"/>
              <a:gd name="T38" fmla="*/ 0 w 122"/>
              <a:gd name="T39" fmla="*/ 609309 h 118"/>
              <a:gd name="T40" fmla="*/ 0 w 122"/>
              <a:gd name="T41" fmla="*/ 603820 h 118"/>
              <a:gd name="T42" fmla="*/ 0 w 122"/>
              <a:gd name="T43" fmla="*/ 603820 h 118"/>
              <a:gd name="T44" fmla="*/ 0 w 122"/>
              <a:gd name="T45" fmla="*/ 603820 h 118"/>
              <a:gd name="T46" fmla="*/ 670951 w 122"/>
              <a:gd name="T47" fmla="*/ 5489 h 118"/>
              <a:gd name="T48" fmla="*/ 665451 w 122"/>
              <a:gd name="T49" fmla="*/ 5489 h 118"/>
              <a:gd name="T50" fmla="*/ 659952 w 122"/>
              <a:gd name="T51" fmla="*/ 5489 h 118"/>
              <a:gd name="T52" fmla="*/ 659952 w 122"/>
              <a:gd name="T53" fmla="*/ 5489 h 118"/>
              <a:gd name="T54" fmla="*/ 654452 w 122"/>
              <a:gd name="T55" fmla="*/ 5489 h 118"/>
              <a:gd name="T56" fmla="*/ 654452 w 122"/>
              <a:gd name="T57" fmla="*/ 5489 h 118"/>
              <a:gd name="T58" fmla="*/ 654452 w 122"/>
              <a:gd name="T59" fmla="*/ 5489 h 118"/>
              <a:gd name="T60" fmla="*/ 648953 w 122"/>
              <a:gd name="T61" fmla="*/ 0 h 118"/>
              <a:gd name="T62" fmla="*/ 648953 w 122"/>
              <a:gd name="T63" fmla="*/ 0 h 118"/>
              <a:gd name="T64" fmla="*/ 648953 w 122"/>
              <a:gd name="T65" fmla="*/ 0 h 118"/>
              <a:gd name="T66" fmla="*/ 643453 w 122"/>
              <a:gd name="T67" fmla="*/ 0 h 118"/>
              <a:gd name="T68" fmla="*/ 643453 w 122"/>
              <a:gd name="T69" fmla="*/ 0 h 118"/>
              <a:gd name="T70" fmla="*/ 643453 w 122"/>
              <a:gd name="T71" fmla="*/ 0 h 118"/>
              <a:gd name="T72" fmla="*/ 637953 w 122"/>
              <a:gd name="T73" fmla="*/ 0 h 118"/>
              <a:gd name="T74" fmla="*/ 637953 w 122"/>
              <a:gd name="T75" fmla="*/ 0 h 118"/>
              <a:gd name="T76" fmla="*/ 637953 w 122"/>
              <a:gd name="T77" fmla="*/ 0 h 118"/>
              <a:gd name="T78" fmla="*/ 632454 w 122"/>
              <a:gd name="T79" fmla="*/ 0 h 118"/>
              <a:gd name="T80" fmla="*/ 632454 w 122"/>
              <a:gd name="T81" fmla="*/ 0 h 118"/>
              <a:gd name="T82" fmla="*/ 632454 w 122"/>
              <a:gd name="T83" fmla="*/ 0 h 118"/>
              <a:gd name="T84" fmla="*/ 626954 w 122"/>
              <a:gd name="T85" fmla="*/ 0 h 118"/>
              <a:gd name="T86" fmla="*/ 626954 w 122"/>
              <a:gd name="T87" fmla="*/ 0 h 118"/>
              <a:gd name="T88" fmla="*/ 626954 w 122"/>
              <a:gd name="T89" fmla="*/ 0 h 118"/>
              <a:gd name="T90" fmla="*/ 621455 w 122"/>
              <a:gd name="T91" fmla="*/ 0 h 118"/>
              <a:gd name="T92" fmla="*/ 621455 w 122"/>
              <a:gd name="T93" fmla="*/ 0 h 118"/>
              <a:gd name="T94" fmla="*/ 621455 w 122"/>
              <a:gd name="T95" fmla="*/ 0 h 118"/>
              <a:gd name="T96" fmla="*/ 621455 w 122"/>
              <a:gd name="T97" fmla="*/ 0 h 118"/>
              <a:gd name="T98" fmla="*/ 615955 w 122"/>
              <a:gd name="T99" fmla="*/ 0 h 118"/>
              <a:gd name="T100" fmla="*/ 615955 w 122"/>
              <a:gd name="T101" fmla="*/ 0 h 118"/>
              <a:gd name="T102" fmla="*/ 615955 w 122"/>
              <a:gd name="T103" fmla="*/ 0 h 118"/>
              <a:gd name="T104" fmla="*/ 615955 w 122"/>
              <a:gd name="T105" fmla="*/ 0 h 118"/>
              <a:gd name="T106" fmla="*/ 610455 w 122"/>
              <a:gd name="T107" fmla="*/ 0 h 118"/>
              <a:gd name="T108" fmla="*/ 610455 w 122"/>
              <a:gd name="T109" fmla="*/ 0 h 118"/>
              <a:gd name="T110" fmla="*/ 610455 w 122"/>
              <a:gd name="T111" fmla="*/ 0 h 118"/>
              <a:gd name="T112" fmla="*/ 610455 w 122"/>
              <a:gd name="T113" fmla="*/ 0 h 118"/>
              <a:gd name="T114" fmla="*/ 604956 w 122"/>
              <a:gd name="T115" fmla="*/ 0 h 118"/>
              <a:gd name="T116" fmla="*/ 604956 w 122"/>
              <a:gd name="T117" fmla="*/ 0 h 118"/>
              <a:gd name="T118" fmla="*/ 604956 w 122"/>
              <a:gd name="T119" fmla="*/ 0 h 11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2" h="118"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18"/>
                  <a:pt x="0" y="118"/>
                  <a:pt x="0" y="118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7"/>
                </a:move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7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6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4"/>
                </a:move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3"/>
                </a:moveTo>
                <a:cubicBezTo>
                  <a:pt x="0" y="113"/>
                  <a:pt x="0" y="113"/>
                  <a:pt x="0" y="113"/>
                </a:cubicBezTo>
                <a:cubicBezTo>
                  <a:pt x="0" y="113"/>
                  <a:pt x="0" y="113"/>
                  <a:pt x="0" y="113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2"/>
                </a:move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1"/>
                </a:moveTo>
                <a:cubicBezTo>
                  <a:pt x="0" y="111"/>
                  <a:pt x="0" y="111"/>
                  <a:pt x="0" y="111"/>
                </a:cubicBezTo>
                <a:cubicBezTo>
                  <a:pt x="0" y="111"/>
                  <a:pt x="0" y="111"/>
                  <a:pt x="0" y="111"/>
                </a:cubicBezTo>
                <a:moveTo>
                  <a:pt x="0" y="110"/>
                </a:moveTo>
                <a:cubicBezTo>
                  <a:pt x="0" y="110"/>
                  <a:pt x="0" y="111"/>
                  <a:pt x="0" y="111"/>
                </a:cubicBezTo>
                <a:cubicBezTo>
                  <a:pt x="0" y="111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0" y="11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10"/>
                  <a:pt x="0" y="110"/>
                  <a:pt x="0" y="110"/>
                </a:cubicBezTo>
                <a:moveTo>
                  <a:pt x="122" y="1"/>
                </a:moveTo>
                <a:cubicBezTo>
                  <a:pt x="122" y="1"/>
                  <a:pt x="122" y="1"/>
                  <a:pt x="122" y="1"/>
                </a:cubicBezTo>
                <a:cubicBezTo>
                  <a:pt x="122" y="1"/>
                  <a:pt x="122" y="1"/>
                  <a:pt x="122" y="1"/>
                </a:cubicBezTo>
                <a:moveTo>
                  <a:pt x="121" y="1"/>
                </a:moveTo>
                <a:cubicBezTo>
                  <a:pt x="121" y="1"/>
                  <a:pt x="121" y="1"/>
                  <a:pt x="121" y="1"/>
                </a:cubicBezTo>
                <a:cubicBezTo>
                  <a:pt x="121" y="1"/>
                  <a:pt x="121" y="1"/>
                  <a:pt x="121" y="1"/>
                </a:cubicBezTo>
                <a:moveTo>
                  <a:pt x="121" y="1"/>
                </a:moveTo>
                <a:cubicBezTo>
                  <a:pt x="121" y="1"/>
                  <a:pt x="121" y="1"/>
                  <a:pt x="121" y="1"/>
                </a:cubicBezTo>
                <a:cubicBezTo>
                  <a:pt x="121" y="1"/>
                  <a:pt x="121" y="1"/>
                  <a:pt x="121" y="1"/>
                </a:cubicBezTo>
                <a:moveTo>
                  <a:pt x="120" y="1"/>
                </a:moveTo>
                <a:cubicBezTo>
                  <a:pt x="120" y="1"/>
                  <a:pt x="120" y="1"/>
                  <a:pt x="120" y="1"/>
                </a:cubicBezTo>
                <a:cubicBezTo>
                  <a:pt x="120" y="1"/>
                  <a:pt x="120" y="1"/>
                  <a:pt x="120" y="1"/>
                </a:cubicBezTo>
                <a:moveTo>
                  <a:pt x="120" y="1"/>
                </a:moveTo>
                <a:cubicBezTo>
                  <a:pt x="120" y="1"/>
                  <a:pt x="120" y="1"/>
                  <a:pt x="120" y="1"/>
                </a:cubicBezTo>
                <a:cubicBezTo>
                  <a:pt x="120" y="1"/>
                  <a:pt x="120" y="1"/>
                  <a:pt x="120" y="1"/>
                </a:cubicBezTo>
                <a:moveTo>
                  <a:pt x="120" y="1"/>
                </a:moveTo>
                <a:cubicBezTo>
                  <a:pt x="120" y="1"/>
                  <a:pt x="120" y="1"/>
                  <a:pt x="120" y="1"/>
                </a:cubicBezTo>
                <a:cubicBezTo>
                  <a:pt x="120" y="1"/>
                  <a:pt x="120" y="1"/>
                  <a:pt x="120" y="1"/>
                </a:cubicBezTo>
                <a:moveTo>
                  <a:pt x="119" y="1"/>
                </a:moveTo>
                <a:cubicBezTo>
                  <a:pt x="119" y="1"/>
                  <a:pt x="119" y="1"/>
                  <a:pt x="119" y="1"/>
                </a:cubicBezTo>
                <a:cubicBezTo>
                  <a:pt x="119" y="1"/>
                  <a:pt x="119" y="1"/>
                  <a:pt x="119" y="1"/>
                </a:cubicBezTo>
                <a:moveTo>
                  <a:pt x="119" y="1"/>
                </a:moveTo>
                <a:cubicBezTo>
                  <a:pt x="119" y="1"/>
                  <a:pt x="119" y="1"/>
                  <a:pt x="119" y="1"/>
                </a:cubicBezTo>
                <a:cubicBezTo>
                  <a:pt x="119" y="1"/>
                  <a:pt x="119" y="1"/>
                  <a:pt x="119" y="1"/>
                </a:cubicBezTo>
                <a:moveTo>
                  <a:pt x="119" y="1"/>
                </a:moveTo>
                <a:cubicBezTo>
                  <a:pt x="119" y="1"/>
                  <a:pt x="119" y="1"/>
                  <a:pt x="119" y="1"/>
                </a:cubicBezTo>
                <a:cubicBezTo>
                  <a:pt x="119" y="1"/>
                  <a:pt x="119" y="1"/>
                  <a:pt x="119" y="1"/>
                </a:cubicBezTo>
                <a:moveTo>
                  <a:pt x="118" y="0"/>
                </a:moveTo>
                <a:cubicBezTo>
                  <a:pt x="118" y="0"/>
                  <a:pt x="119" y="0"/>
                  <a:pt x="119" y="0"/>
                </a:cubicBezTo>
                <a:cubicBezTo>
                  <a:pt x="119" y="0"/>
                  <a:pt x="118" y="0"/>
                  <a:pt x="118" y="0"/>
                </a:cubicBezTo>
                <a:moveTo>
                  <a:pt x="118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18" y="0"/>
                  <a:pt x="118" y="0"/>
                  <a:pt x="118" y="0"/>
                </a:cubicBezTo>
                <a:moveTo>
                  <a:pt x="118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18" y="0"/>
                  <a:pt x="118" y="0"/>
                  <a:pt x="118" y="0"/>
                </a:cubicBezTo>
                <a:moveTo>
                  <a:pt x="118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18" y="0"/>
                  <a:pt x="118" y="0"/>
                  <a:pt x="118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7" y="0"/>
                </a:move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16" y="0"/>
                  <a:pt x="116" y="0"/>
                  <a:pt x="116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15" y="0"/>
                  <a:pt x="115" y="0"/>
                  <a:pt x="115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4" y="0"/>
                </a:move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moveTo>
                  <a:pt x="113" y="0"/>
                </a:moveTo>
                <a:cubicBezTo>
                  <a:pt x="113" y="0"/>
                  <a:pt x="114" y="0"/>
                  <a:pt x="114" y="0"/>
                </a:cubicBezTo>
                <a:cubicBezTo>
                  <a:pt x="114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13" y="0"/>
                  <a:pt x="113" y="0"/>
                  <a:pt x="113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2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0"/>
                  <a:pt x="112" y="0"/>
                  <a:pt x="112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1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moveTo>
                  <a:pt x="110" y="0"/>
                </a:moveTo>
                <a:cubicBezTo>
                  <a:pt x="110" y="0"/>
                  <a:pt x="110" y="0"/>
                  <a:pt x="110" y="0"/>
                </a:cubicBezTo>
                <a:cubicBezTo>
                  <a:pt x="110" y="0"/>
                  <a:pt x="110" y="0"/>
                  <a:pt x="110" y="0"/>
                </a:cubicBezTo>
              </a:path>
            </a:pathLst>
          </a:custGeom>
          <a:solidFill>
            <a:srgbClr val="B2BC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8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369291" y="2301673"/>
            <a:ext cx="109556" cy="141923"/>
          </a:xfrm>
          <a:custGeom>
            <a:avLst/>
            <a:gdLst>
              <a:gd name="T0" fmla="*/ 127772 w 28"/>
              <a:gd name="T1" fmla="*/ 196524 h 37"/>
              <a:gd name="T2" fmla="*/ 127772 w 28"/>
              <a:gd name="T3" fmla="*/ 196524 h 37"/>
              <a:gd name="T4" fmla="*/ 127772 w 28"/>
              <a:gd name="T5" fmla="*/ 196524 h 37"/>
              <a:gd name="T6" fmla="*/ 127772 w 28"/>
              <a:gd name="T7" fmla="*/ 196524 h 37"/>
              <a:gd name="T8" fmla="*/ 127772 w 28"/>
              <a:gd name="T9" fmla="*/ 196524 h 37"/>
              <a:gd name="T10" fmla="*/ 127772 w 28"/>
              <a:gd name="T11" fmla="*/ 196524 h 37"/>
              <a:gd name="T12" fmla="*/ 127772 w 28"/>
              <a:gd name="T13" fmla="*/ 196524 h 37"/>
              <a:gd name="T14" fmla="*/ 127772 w 28"/>
              <a:gd name="T15" fmla="*/ 196524 h 37"/>
              <a:gd name="T16" fmla="*/ 127772 w 28"/>
              <a:gd name="T17" fmla="*/ 196524 h 37"/>
              <a:gd name="T18" fmla="*/ 127772 w 28"/>
              <a:gd name="T19" fmla="*/ 191065 h 37"/>
              <a:gd name="T20" fmla="*/ 127772 w 28"/>
              <a:gd name="T21" fmla="*/ 191065 h 37"/>
              <a:gd name="T22" fmla="*/ 127772 w 28"/>
              <a:gd name="T23" fmla="*/ 191065 h 37"/>
              <a:gd name="T24" fmla="*/ 122217 w 28"/>
              <a:gd name="T25" fmla="*/ 191065 h 37"/>
              <a:gd name="T26" fmla="*/ 122217 w 28"/>
              <a:gd name="T27" fmla="*/ 191065 h 37"/>
              <a:gd name="T28" fmla="*/ 122217 w 28"/>
              <a:gd name="T29" fmla="*/ 191065 h 37"/>
              <a:gd name="T30" fmla="*/ 122217 w 28"/>
              <a:gd name="T31" fmla="*/ 185606 h 37"/>
              <a:gd name="T32" fmla="*/ 122217 w 28"/>
              <a:gd name="T33" fmla="*/ 191065 h 37"/>
              <a:gd name="T34" fmla="*/ 122217 w 28"/>
              <a:gd name="T35" fmla="*/ 185606 h 37"/>
              <a:gd name="T36" fmla="*/ 155549 w 28"/>
              <a:gd name="T37" fmla="*/ 152852 h 37"/>
              <a:gd name="T38" fmla="*/ 127772 w 28"/>
              <a:gd name="T39" fmla="*/ 201983 h 37"/>
              <a:gd name="T40" fmla="*/ 155549 w 28"/>
              <a:gd name="T41" fmla="*/ 152852 h 37"/>
              <a:gd name="T42" fmla="*/ 155549 w 28"/>
              <a:gd name="T43" fmla="*/ 152852 h 37"/>
              <a:gd name="T44" fmla="*/ 0 w 28"/>
              <a:gd name="T45" fmla="*/ 0 h 37"/>
              <a:gd name="T46" fmla="*/ 122217 w 28"/>
              <a:gd name="T47" fmla="*/ 185606 h 37"/>
              <a:gd name="T48" fmla="*/ 0 w 28"/>
              <a:gd name="T49" fmla="*/ 0 h 37"/>
              <a:gd name="T50" fmla="*/ 0 w 28"/>
              <a:gd name="T51" fmla="*/ 0 h 3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8" h="37">
                <a:moveTo>
                  <a:pt x="23" y="36"/>
                </a:move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moveTo>
                  <a:pt x="23" y="36"/>
                </a:move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moveTo>
                  <a:pt x="23" y="36"/>
                </a:move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moveTo>
                  <a:pt x="23" y="35"/>
                </a:moveTo>
                <a:cubicBezTo>
                  <a:pt x="23" y="35"/>
                  <a:pt x="23" y="35"/>
                  <a:pt x="23" y="35"/>
                </a:cubicBezTo>
                <a:cubicBezTo>
                  <a:pt x="23" y="35"/>
                  <a:pt x="23" y="35"/>
                  <a:pt x="23" y="35"/>
                </a:cubicBezTo>
                <a:moveTo>
                  <a:pt x="22" y="35"/>
                </a:move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moveTo>
                  <a:pt x="22" y="34"/>
                </a:move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4"/>
                </a:cubicBezTo>
                <a:moveTo>
                  <a:pt x="28" y="28"/>
                </a:moveTo>
                <a:cubicBezTo>
                  <a:pt x="26" y="31"/>
                  <a:pt x="25" y="34"/>
                  <a:pt x="23" y="37"/>
                </a:cubicBezTo>
                <a:cubicBezTo>
                  <a:pt x="25" y="34"/>
                  <a:pt x="26" y="31"/>
                  <a:pt x="28" y="28"/>
                </a:cubicBezTo>
                <a:cubicBezTo>
                  <a:pt x="28" y="28"/>
                  <a:pt x="28" y="28"/>
                  <a:pt x="28" y="28"/>
                </a:cubicBezTo>
                <a:moveTo>
                  <a:pt x="0" y="0"/>
                </a:moveTo>
                <a:cubicBezTo>
                  <a:pt x="9" y="10"/>
                  <a:pt x="16" y="22"/>
                  <a:pt x="22" y="34"/>
                </a:cubicBezTo>
                <a:cubicBezTo>
                  <a:pt x="16" y="22"/>
                  <a:pt x="9" y="1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6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9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2313451" y="2958763"/>
            <a:ext cx="1056428" cy="378833"/>
          </a:xfrm>
          <a:custGeom>
            <a:avLst/>
            <a:gdLst>
              <a:gd name="T0" fmla="*/ 571341 w 273"/>
              <a:gd name="T1" fmla="*/ 538617 h 98"/>
              <a:gd name="T2" fmla="*/ 571341 w 273"/>
              <a:gd name="T3" fmla="*/ 538617 h 98"/>
              <a:gd name="T4" fmla="*/ 571341 w 273"/>
              <a:gd name="T5" fmla="*/ 538617 h 98"/>
              <a:gd name="T6" fmla="*/ 571341 w 273"/>
              <a:gd name="T7" fmla="*/ 538617 h 98"/>
              <a:gd name="T8" fmla="*/ 565847 w 273"/>
              <a:gd name="T9" fmla="*/ 538617 h 98"/>
              <a:gd name="T10" fmla="*/ 565847 w 273"/>
              <a:gd name="T11" fmla="*/ 538617 h 98"/>
              <a:gd name="T12" fmla="*/ 565847 w 273"/>
              <a:gd name="T13" fmla="*/ 538617 h 98"/>
              <a:gd name="T14" fmla="*/ 565847 w 273"/>
              <a:gd name="T15" fmla="*/ 538617 h 98"/>
              <a:gd name="T16" fmla="*/ 565847 w 273"/>
              <a:gd name="T17" fmla="*/ 538617 h 98"/>
              <a:gd name="T18" fmla="*/ 560354 w 273"/>
              <a:gd name="T19" fmla="*/ 538617 h 98"/>
              <a:gd name="T20" fmla="*/ 560354 w 273"/>
              <a:gd name="T21" fmla="*/ 538617 h 98"/>
              <a:gd name="T22" fmla="*/ 560354 w 273"/>
              <a:gd name="T23" fmla="*/ 538617 h 98"/>
              <a:gd name="T24" fmla="*/ 560354 w 273"/>
              <a:gd name="T25" fmla="*/ 538617 h 98"/>
              <a:gd name="T26" fmla="*/ 560354 w 273"/>
              <a:gd name="T27" fmla="*/ 538617 h 98"/>
              <a:gd name="T28" fmla="*/ 560354 w 273"/>
              <a:gd name="T29" fmla="*/ 538617 h 98"/>
              <a:gd name="T30" fmla="*/ 554860 w 273"/>
              <a:gd name="T31" fmla="*/ 538617 h 98"/>
              <a:gd name="T32" fmla="*/ 554860 w 273"/>
              <a:gd name="T33" fmla="*/ 538617 h 98"/>
              <a:gd name="T34" fmla="*/ 554860 w 273"/>
              <a:gd name="T35" fmla="*/ 538617 h 98"/>
              <a:gd name="T36" fmla="*/ 554860 w 273"/>
              <a:gd name="T37" fmla="*/ 538617 h 98"/>
              <a:gd name="T38" fmla="*/ 549366 w 273"/>
              <a:gd name="T39" fmla="*/ 538617 h 98"/>
              <a:gd name="T40" fmla="*/ 549366 w 273"/>
              <a:gd name="T41" fmla="*/ 538617 h 98"/>
              <a:gd name="T42" fmla="*/ 549366 w 273"/>
              <a:gd name="T43" fmla="*/ 538617 h 98"/>
              <a:gd name="T44" fmla="*/ 549366 w 273"/>
              <a:gd name="T45" fmla="*/ 538617 h 98"/>
              <a:gd name="T46" fmla="*/ 549366 w 273"/>
              <a:gd name="T47" fmla="*/ 538617 h 98"/>
              <a:gd name="T48" fmla="*/ 549366 w 273"/>
              <a:gd name="T49" fmla="*/ 538617 h 98"/>
              <a:gd name="T50" fmla="*/ 543873 w 273"/>
              <a:gd name="T51" fmla="*/ 538617 h 98"/>
              <a:gd name="T52" fmla="*/ 543873 w 273"/>
              <a:gd name="T53" fmla="*/ 538617 h 98"/>
              <a:gd name="T54" fmla="*/ 543873 w 273"/>
              <a:gd name="T55" fmla="*/ 538617 h 98"/>
              <a:gd name="T56" fmla="*/ 538379 w 273"/>
              <a:gd name="T57" fmla="*/ 538617 h 98"/>
              <a:gd name="T58" fmla="*/ 538379 w 273"/>
              <a:gd name="T59" fmla="*/ 538617 h 98"/>
              <a:gd name="T60" fmla="*/ 538379 w 273"/>
              <a:gd name="T61" fmla="*/ 538617 h 98"/>
              <a:gd name="T62" fmla="*/ 0 w 273"/>
              <a:gd name="T63" fmla="*/ 335262 h 98"/>
              <a:gd name="T64" fmla="*/ 538379 w 273"/>
              <a:gd name="T65" fmla="*/ 538617 h 98"/>
              <a:gd name="T66" fmla="*/ 1400884 w 273"/>
              <a:gd name="T67" fmla="*/ 5496 h 98"/>
              <a:gd name="T68" fmla="*/ 1499770 w 273"/>
              <a:gd name="T69" fmla="*/ 175875 h 98"/>
              <a:gd name="T70" fmla="*/ 1400884 w 273"/>
              <a:gd name="T71" fmla="*/ 5496 h 98"/>
              <a:gd name="T72" fmla="*/ 1400884 w 273"/>
              <a:gd name="T73" fmla="*/ 5496 h 98"/>
              <a:gd name="T74" fmla="*/ 1400884 w 273"/>
              <a:gd name="T75" fmla="*/ 0 h 98"/>
              <a:gd name="T76" fmla="*/ 1395390 w 273"/>
              <a:gd name="T77" fmla="*/ 0 h 98"/>
              <a:gd name="T78" fmla="*/ 571341 w 273"/>
              <a:gd name="T79" fmla="*/ 538617 h 98"/>
              <a:gd name="T80" fmla="*/ 1395390 w 273"/>
              <a:gd name="T81" fmla="*/ 0 h 98"/>
              <a:gd name="T82" fmla="*/ 1395390 w 273"/>
              <a:gd name="T83" fmla="*/ 0 h 9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73" h="98">
                <a:moveTo>
                  <a:pt x="104" y="98"/>
                </a:moveTo>
                <a:cubicBezTo>
                  <a:pt x="104" y="98"/>
                  <a:pt x="104" y="98"/>
                  <a:pt x="104" y="98"/>
                </a:cubicBezTo>
                <a:cubicBezTo>
                  <a:pt x="104" y="98"/>
                  <a:pt x="104" y="98"/>
                  <a:pt x="104" y="98"/>
                </a:cubicBezTo>
                <a:moveTo>
                  <a:pt x="104" y="98"/>
                </a:moveTo>
                <a:cubicBezTo>
                  <a:pt x="104" y="98"/>
                  <a:pt x="104" y="98"/>
                  <a:pt x="104" y="98"/>
                </a:cubicBezTo>
                <a:cubicBezTo>
                  <a:pt x="104" y="98"/>
                  <a:pt x="104" y="98"/>
                  <a:pt x="104" y="98"/>
                </a:cubicBezTo>
                <a:moveTo>
                  <a:pt x="103" y="98"/>
                </a:moveTo>
                <a:cubicBezTo>
                  <a:pt x="104" y="98"/>
                  <a:pt x="104" y="98"/>
                  <a:pt x="104" y="98"/>
                </a:cubicBezTo>
                <a:cubicBezTo>
                  <a:pt x="104" y="98"/>
                  <a:pt x="104" y="98"/>
                  <a:pt x="103" y="98"/>
                </a:cubicBezTo>
                <a:moveTo>
                  <a:pt x="103" y="98"/>
                </a:move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moveTo>
                  <a:pt x="103" y="98"/>
                </a:move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moveTo>
                  <a:pt x="103" y="98"/>
                </a:move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moveTo>
                  <a:pt x="102" y="98"/>
                </a:move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moveTo>
                  <a:pt x="102" y="98"/>
                </a:move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moveTo>
                  <a:pt x="102" y="98"/>
                </a:move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moveTo>
                  <a:pt x="102" y="98"/>
                </a:move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moveTo>
                  <a:pt x="101" y="98"/>
                </a:move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moveTo>
                  <a:pt x="101" y="98"/>
                </a:move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moveTo>
                  <a:pt x="100" y="98"/>
                </a:move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0" y="98"/>
                </a:cubicBezTo>
                <a:moveTo>
                  <a:pt x="100" y="98"/>
                </a:move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moveTo>
                  <a:pt x="100" y="98"/>
                </a:move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moveTo>
                  <a:pt x="100" y="98"/>
                </a:move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moveTo>
                  <a:pt x="100" y="98"/>
                </a:move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moveTo>
                  <a:pt x="99" y="98"/>
                </a:move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moveTo>
                  <a:pt x="98" y="98"/>
                </a:moveTo>
                <a:cubicBezTo>
                  <a:pt x="98" y="98"/>
                  <a:pt x="99" y="98"/>
                  <a:pt x="99" y="98"/>
                </a:cubicBezTo>
                <a:cubicBezTo>
                  <a:pt x="99" y="98"/>
                  <a:pt x="98" y="98"/>
                  <a:pt x="98" y="98"/>
                </a:cubicBezTo>
                <a:moveTo>
                  <a:pt x="98" y="98"/>
                </a:move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moveTo>
                  <a:pt x="98" y="98"/>
                </a:move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moveTo>
                  <a:pt x="0" y="61"/>
                </a:moveTo>
                <a:cubicBezTo>
                  <a:pt x="0" y="61"/>
                  <a:pt x="0" y="61"/>
                  <a:pt x="1" y="61"/>
                </a:cubicBezTo>
                <a:cubicBezTo>
                  <a:pt x="27" y="83"/>
                  <a:pt x="61" y="96"/>
                  <a:pt x="98" y="98"/>
                </a:cubicBezTo>
                <a:cubicBezTo>
                  <a:pt x="61" y="96"/>
                  <a:pt x="27" y="83"/>
                  <a:pt x="0" y="61"/>
                </a:cubicBezTo>
                <a:moveTo>
                  <a:pt x="255" y="1"/>
                </a:moveTo>
                <a:cubicBezTo>
                  <a:pt x="260" y="12"/>
                  <a:pt x="266" y="22"/>
                  <a:pt x="273" y="32"/>
                </a:cubicBezTo>
                <a:cubicBezTo>
                  <a:pt x="273" y="32"/>
                  <a:pt x="273" y="32"/>
                  <a:pt x="273" y="32"/>
                </a:cubicBezTo>
                <a:cubicBezTo>
                  <a:pt x="266" y="22"/>
                  <a:pt x="260" y="12"/>
                  <a:pt x="255" y="1"/>
                </a:cubicBezTo>
                <a:moveTo>
                  <a:pt x="255" y="1"/>
                </a:moveTo>
                <a:cubicBezTo>
                  <a:pt x="255" y="1"/>
                  <a:pt x="255" y="1"/>
                  <a:pt x="255" y="1"/>
                </a:cubicBezTo>
                <a:cubicBezTo>
                  <a:pt x="255" y="1"/>
                  <a:pt x="255" y="1"/>
                  <a:pt x="255" y="1"/>
                </a:cubicBezTo>
                <a:moveTo>
                  <a:pt x="255" y="0"/>
                </a:moveTo>
                <a:cubicBezTo>
                  <a:pt x="255" y="0"/>
                  <a:pt x="255" y="0"/>
                  <a:pt x="255" y="0"/>
                </a:cubicBezTo>
                <a:cubicBezTo>
                  <a:pt x="255" y="0"/>
                  <a:pt x="255" y="0"/>
                  <a:pt x="255" y="0"/>
                </a:cubicBezTo>
                <a:moveTo>
                  <a:pt x="254" y="0"/>
                </a:moveTo>
                <a:cubicBezTo>
                  <a:pt x="229" y="58"/>
                  <a:pt x="171" y="98"/>
                  <a:pt x="104" y="98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71" y="98"/>
                  <a:pt x="229" y="58"/>
                  <a:pt x="254" y="0"/>
                </a:cubicBezTo>
                <a:cubicBezTo>
                  <a:pt x="254" y="0"/>
                  <a:pt x="254" y="0"/>
                  <a:pt x="254" y="0"/>
                </a:cubicBezTo>
                <a:cubicBezTo>
                  <a:pt x="254" y="0"/>
                  <a:pt x="254" y="0"/>
                  <a:pt x="254" y="0"/>
                </a:cubicBezTo>
              </a:path>
            </a:pathLst>
          </a:custGeom>
          <a:solidFill>
            <a:srgbClr val="C6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10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207781" y="2301673"/>
            <a:ext cx="108437" cy="141923"/>
          </a:xfrm>
          <a:custGeom>
            <a:avLst/>
            <a:gdLst>
              <a:gd name="T0" fmla="*/ 125866 w 28"/>
              <a:gd name="T1" fmla="*/ 201983 h 37"/>
              <a:gd name="T2" fmla="*/ 125866 w 28"/>
              <a:gd name="T3" fmla="*/ 201983 h 37"/>
              <a:gd name="T4" fmla="*/ 125866 w 28"/>
              <a:gd name="T5" fmla="*/ 201983 h 37"/>
              <a:gd name="T6" fmla="*/ 125866 w 28"/>
              <a:gd name="T7" fmla="*/ 201983 h 37"/>
              <a:gd name="T8" fmla="*/ 125866 w 28"/>
              <a:gd name="T9" fmla="*/ 201983 h 37"/>
              <a:gd name="T10" fmla="*/ 125866 w 28"/>
              <a:gd name="T11" fmla="*/ 201983 h 37"/>
              <a:gd name="T12" fmla="*/ 125866 w 28"/>
              <a:gd name="T13" fmla="*/ 196524 h 37"/>
              <a:gd name="T14" fmla="*/ 125866 w 28"/>
              <a:gd name="T15" fmla="*/ 196524 h 37"/>
              <a:gd name="T16" fmla="*/ 125866 w 28"/>
              <a:gd name="T17" fmla="*/ 196524 h 37"/>
              <a:gd name="T18" fmla="*/ 125866 w 28"/>
              <a:gd name="T19" fmla="*/ 196524 h 37"/>
              <a:gd name="T20" fmla="*/ 125866 w 28"/>
              <a:gd name="T21" fmla="*/ 196524 h 37"/>
              <a:gd name="T22" fmla="*/ 125866 w 28"/>
              <a:gd name="T23" fmla="*/ 196524 h 37"/>
              <a:gd name="T24" fmla="*/ 125866 w 28"/>
              <a:gd name="T25" fmla="*/ 191065 h 37"/>
              <a:gd name="T26" fmla="*/ 125866 w 28"/>
              <a:gd name="T27" fmla="*/ 196524 h 37"/>
              <a:gd name="T28" fmla="*/ 125866 w 28"/>
              <a:gd name="T29" fmla="*/ 191065 h 37"/>
              <a:gd name="T30" fmla="*/ 153228 w 28"/>
              <a:gd name="T31" fmla="*/ 152852 h 37"/>
              <a:gd name="T32" fmla="*/ 125866 w 28"/>
              <a:gd name="T33" fmla="*/ 201983 h 37"/>
              <a:gd name="T34" fmla="*/ 153228 w 28"/>
              <a:gd name="T35" fmla="*/ 152852 h 37"/>
              <a:gd name="T36" fmla="*/ 153228 w 28"/>
              <a:gd name="T37" fmla="*/ 152852 h 37"/>
              <a:gd name="T38" fmla="*/ 0 w 28"/>
              <a:gd name="T39" fmla="*/ 0 h 37"/>
              <a:gd name="T40" fmla="*/ 125866 w 28"/>
              <a:gd name="T41" fmla="*/ 191065 h 37"/>
              <a:gd name="T42" fmla="*/ 0 w 28"/>
              <a:gd name="T43" fmla="*/ 0 h 37"/>
              <a:gd name="T44" fmla="*/ 0 w 28"/>
              <a:gd name="T45" fmla="*/ 0 h 3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" h="37"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23" y="36"/>
                </a:move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moveTo>
                  <a:pt x="23" y="36"/>
                </a:move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moveTo>
                  <a:pt x="23" y="35"/>
                </a:moveTo>
                <a:cubicBezTo>
                  <a:pt x="23" y="35"/>
                  <a:pt x="23" y="36"/>
                  <a:pt x="23" y="36"/>
                </a:cubicBezTo>
                <a:cubicBezTo>
                  <a:pt x="23" y="36"/>
                  <a:pt x="23" y="35"/>
                  <a:pt x="23" y="35"/>
                </a:cubicBezTo>
                <a:moveTo>
                  <a:pt x="28" y="28"/>
                </a:moveTo>
                <a:cubicBezTo>
                  <a:pt x="26" y="31"/>
                  <a:pt x="25" y="34"/>
                  <a:pt x="23" y="37"/>
                </a:cubicBezTo>
                <a:cubicBezTo>
                  <a:pt x="25" y="34"/>
                  <a:pt x="26" y="31"/>
                  <a:pt x="28" y="28"/>
                </a:cubicBezTo>
                <a:cubicBezTo>
                  <a:pt x="28" y="28"/>
                  <a:pt x="28" y="28"/>
                  <a:pt x="28" y="28"/>
                </a:cubicBezTo>
                <a:moveTo>
                  <a:pt x="0" y="0"/>
                </a:moveTo>
                <a:cubicBezTo>
                  <a:pt x="9" y="11"/>
                  <a:pt x="17" y="23"/>
                  <a:pt x="23" y="35"/>
                </a:cubicBezTo>
                <a:cubicBezTo>
                  <a:pt x="17" y="23"/>
                  <a:pt x="9" y="11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6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11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79433" y="2958763"/>
            <a:ext cx="1053074" cy="378833"/>
          </a:xfrm>
          <a:custGeom>
            <a:avLst/>
            <a:gdLst>
              <a:gd name="T0" fmla="*/ 566169 w 272"/>
              <a:gd name="T1" fmla="*/ 538617 h 98"/>
              <a:gd name="T2" fmla="*/ 566169 w 272"/>
              <a:gd name="T3" fmla="*/ 538617 h 98"/>
              <a:gd name="T4" fmla="*/ 566169 w 272"/>
              <a:gd name="T5" fmla="*/ 538617 h 98"/>
              <a:gd name="T6" fmla="*/ 560672 w 272"/>
              <a:gd name="T7" fmla="*/ 538617 h 98"/>
              <a:gd name="T8" fmla="*/ 560672 w 272"/>
              <a:gd name="T9" fmla="*/ 538617 h 98"/>
              <a:gd name="T10" fmla="*/ 560672 w 272"/>
              <a:gd name="T11" fmla="*/ 538617 h 98"/>
              <a:gd name="T12" fmla="*/ 560672 w 272"/>
              <a:gd name="T13" fmla="*/ 538617 h 98"/>
              <a:gd name="T14" fmla="*/ 555175 w 272"/>
              <a:gd name="T15" fmla="*/ 538617 h 98"/>
              <a:gd name="T16" fmla="*/ 555175 w 272"/>
              <a:gd name="T17" fmla="*/ 538617 h 98"/>
              <a:gd name="T18" fmla="*/ 555175 w 272"/>
              <a:gd name="T19" fmla="*/ 538617 h 98"/>
              <a:gd name="T20" fmla="*/ 549679 w 272"/>
              <a:gd name="T21" fmla="*/ 538617 h 98"/>
              <a:gd name="T22" fmla="*/ 549679 w 272"/>
              <a:gd name="T23" fmla="*/ 538617 h 98"/>
              <a:gd name="T24" fmla="*/ 549679 w 272"/>
              <a:gd name="T25" fmla="*/ 538617 h 98"/>
              <a:gd name="T26" fmla="*/ 544182 w 272"/>
              <a:gd name="T27" fmla="*/ 538617 h 98"/>
              <a:gd name="T28" fmla="*/ 544182 w 272"/>
              <a:gd name="T29" fmla="*/ 538617 h 98"/>
              <a:gd name="T30" fmla="*/ 544182 w 272"/>
              <a:gd name="T31" fmla="*/ 538617 h 98"/>
              <a:gd name="T32" fmla="*/ 544182 w 272"/>
              <a:gd name="T33" fmla="*/ 538617 h 98"/>
              <a:gd name="T34" fmla="*/ 544182 w 272"/>
              <a:gd name="T35" fmla="*/ 538617 h 98"/>
              <a:gd name="T36" fmla="*/ 538685 w 272"/>
              <a:gd name="T37" fmla="*/ 538617 h 98"/>
              <a:gd name="T38" fmla="*/ 538685 w 272"/>
              <a:gd name="T39" fmla="*/ 538617 h 98"/>
              <a:gd name="T40" fmla="*/ 538685 w 272"/>
              <a:gd name="T41" fmla="*/ 538617 h 98"/>
              <a:gd name="T42" fmla="*/ 538685 w 272"/>
              <a:gd name="T43" fmla="*/ 538617 h 98"/>
              <a:gd name="T44" fmla="*/ 533188 w 272"/>
              <a:gd name="T45" fmla="*/ 538617 h 98"/>
              <a:gd name="T46" fmla="*/ 533188 w 272"/>
              <a:gd name="T47" fmla="*/ 538617 h 98"/>
              <a:gd name="T48" fmla="*/ 0 w 272"/>
              <a:gd name="T49" fmla="*/ 335262 h 98"/>
              <a:gd name="T50" fmla="*/ 0 w 272"/>
              <a:gd name="T51" fmla="*/ 335262 h 98"/>
              <a:gd name="T52" fmla="*/ 1495126 w 272"/>
              <a:gd name="T53" fmla="*/ 175875 h 98"/>
              <a:gd name="T54" fmla="*/ 1396184 w 272"/>
              <a:gd name="T55" fmla="*/ 5496 h 98"/>
              <a:gd name="T56" fmla="*/ 1396184 w 272"/>
              <a:gd name="T57" fmla="*/ 5496 h 98"/>
              <a:gd name="T58" fmla="*/ 1396184 w 272"/>
              <a:gd name="T59" fmla="*/ 0 h 98"/>
              <a:gd name="T60" fmla="*/ 1396184 w 272"/>
              <a:gd name="T61" fmla="*/ 0 h 98"/>
              <a:gd name="T62" fmla="*/ 566169 w 272"/>
              <a:gd name="T63" fmla="*/ 538617 h 98"/>
              <a:gd name="T64" fmla="*/ 566169 w 272"/>
              <a:gd name="T65" fmla="*/ 538617 h 98"/>
              <a:gd name="T66" fmla="*/ 1390687 w 272"/>
              <a:gd name="T67" fmla="*/ 0 h 9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72" h="98">
                <a:moveTo>
                  <a:pt x="103" y="98"/>
                </a:move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moveTo>
                  <a:pt x="103" y="98"/>
                </a:move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moveTo>
                  <a:pt x="102" y="98"/>
                </a:move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moveTo>
                  <a:pt x="102" y="98"/>
                </a:move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moveTo>
                  <a:pt x="101" y="98"/>
                </a:moveTo>
                <a:cubicBezTo>
                  <a:pt x="101" y="98"/>
                  <a:pt x="101" y="98"/>
                  <a:pt x="102" y="98"/>
                </a:cubicBezTo>
                <a:cubicBezTo>
                  <a:pt x="101" y="98"/>
                  <a:pt x="101" y="98"/>
                  <a:pt x="101" y="98"/>
                </a:cubicBezTo>
                <a:moveTo>
                  <a:pt x="101" y="98"/>
                </a:move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moveTo>
                  <a:pt x="101" y="98"/>
                </a:move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moveTo>
                  <a:pt x="100" y="98"/>
                </a:move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moveTo>
                  <a:pt x="100" y="98"/>
                </a:move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moveTo>
                  <a:pt x="99" y="98"/>
                </a:moveTo>
                <a:cubicBezTo>
                  <a:pt x="99" y="98"/>
                  <a:pt x="100" y="98"/>
                  <a:pt x="100" y="98"/>
                </a:cubicBezTo>
                <a:cubicBezTo>
                  <a:pt x="100" y="98"/>
                  <a:pt x="99" y="98"/>
                  <a:pt x="99" y="98"/>
                </a:cubicBezTo>
                <a:moveTo>
                  <a:pt x="99" y="98"/>
                </a:move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moveTo>
                  <a:pt x="99" y="98"/>
                </a:move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moveTo>
                  <a:pt x="98" y="98"/>
                </a:move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moveTo>
                  <a:pt x="98" y="98"/>
                </a:move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moveTo>
                  <a:pt x="97" y="98"/>
                </a:move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7" y="98"/>
                </a:cubicBezTo>
                <a:moveTo>
                  <a:pt x="97" y="98"/>
                </a:move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7" y="98"/>
                </a:cubicBezTo>
                <a:moveTo>
                  <a:pt x="0" y="61"/>
                </a:moveTo>
                <a:cubicBezTo>
                  <a:pt x="0" y="61"/>
                  <a:pt x="0" y="61"/>
                  <a:pt x="0" y="61"/>
                </a:cubicBezTo>
                <a:cubicBezTo>
                  <a:pt x="26" y="83"/>
                  <a:pt x="60" y="96"/>
                  <a:pt x="97" y="98"/>
                </a:cubicBezTo>
                <a:cubicBezTo>
                  <a:pt x="60" y="96"/>
                  <a:pt x="26" y="83"/>
                  <a:pt x="0" y="61"/>
                </a:cubicBezTo>
                <a:moveTo>
                  <a:pt x="254" y="1"/>
                </a:moveTo>
                <a:cubicBezTo>
                  <a:pt x="259" y="12"/>
                  <a:pt x="265" y="22"/>
                  <a:pt x="272" y="32"/>
                </a:cubicBezTo>
                <a:cubicBezTo>
                  <a:pt x="272" y="32"/>
                  <a:pt x="272" y="32"/>
                  <a:pt x="272" y="32"/>
                </a:cubicBezTo>
                <a:cubicBezTo>
                  <a:pt x="265" y="22"/>
                  <a:pt x="259" y="12"/>
                  <a:pt x="254" y="1"/>
                </a:cubicBezTo>
                <a:moveTo>
                  <a:pt x="254" y="1"/>
                </a:move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moveTo>
                  <a:pt x="254" y="0"/>
                </a:moveTo>
                <a:cubicBezTo>
                  <a:pt x="254" y="0"/>
                  <a:pt x="254" y="0"/>
                  <a:pt x="254" y="1"/>
                </a:cubicBezTo>
                <a:cubicBezTo>
                  <a:pt x="254" y="0"/>
                  <a:pt x="254" y="0"/>
                  <a:pt x="254" y="0"/>
                </a:cubicBezTo>
                <a:moveTo>
                  <a:pt x="253" y="0"/>
                </a:moveTo>
                <a:cubicBezTo>
                  <a:pt x="228" y="58"/>
                  <a:pt x="170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70" y="98"/>
                  <a:pt x="228" y="58"/>
                  <a:pt x="253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3" y="0"/>
                  <a:pt x="253" y="0"/>
                  <a:pt x="253" y="0"/>
                </a:cubicBezTo>
              </a:path>
            </a:pathLst>
          </a:custGeom>
          <a:solidFill>
            <a:srgbClr val="C6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12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801339" y="2301673"/>
            <a:ext cx="1037423" cy="1035923"/>
          </a:xfrm>
          <a:custGeom>
            <a:avLst/>
            <a:gdLst>
              <a:gd name="T0" fmla="*/ 566590 w 268"/>
              <a:gd name="T1" fmla="*/ 1471910 h 268"/>
              <a:gd name="T2" fmla="*/ 566590 w 268"/>
              <a:gd name="T3" fmla="*/ 1471910 h 268"/>
              <a:gd name="T4" fmla="*/ 561089 w 268"/>
              <a:gd name="T5" fmla="*/ 1471910 h 268"/>
              <a:gd name="T6" fmla="*/ 561089 w 268"/>
              <a:gd name="T7" fmla="*/ 1471910 h 268"/>
              <a:gd name="T8" fmla="*/ 561089 w 268"/>
              <a:gd name="T9" fmla="*/ 1471910 h 268"/>
              <a:gd name="T10" fmla="*/ 555588 w 268"/>
              <a:gd name="T11" fmla="*/ 1471910 h 268"/>
              <a:gd name="T12" fmla="*/ 555588 w 268"/>
              <a:gd name="T13" fmla="*/ 1471910 h 268"/>
              <a:gd name="T14" fmla="*/ 550087 w 268"/>
              <a:gd name="T15" fmla="*/ 1471910 h 268"/>
              <a:gd name="T16" fmla="*/ 550087 w 268"/>
              <a:gd name="T17" fmla="*/ 1471910 h 268"/>
              <a:gd name="T18" fmla="*/ 550087 w 268"/>
              <a:gd name="T19" fmla="*/ 1471910 h 268"/>
              <a:gd name="T20" fmla="*/ 544586 w 268"/>
              <a:gd name="T21" fmla="*/ 1471910 h 268"/>
              <a:gd name="T22" fmla="*/ 544586 w 268"/>
              <a:gd name="T23" fmla="*/ 1471910 h 268"/>
              <a:gd name="T24" fmla="*/ 539085 w 268"/>
              <a:gd name="T25" fmla="*/ 1471910 h 268"/>
              <a:gd name="T26" fmla="*/ 539085 w 268"/>
              <a:gd name="T27" fmla="*/ 1471910 h 268"/>
              <a:gd name="T28" fmla="*/ 539085 w 268"/>
              <a:gd name="T29" fmla="*/ 1471910 h 268"/>
              <a:gd name="T30" fmla="*/ 533584 w 268"/>
              <a:gd name="T31" fmla="*/ 1471910 h 268"/>
              <a:gd name="T32" fmla="*/ 533584 w 268"/>
              <a:gd name="T33" fmla="*/ 1471910 h 268"/>
              <a:gd name="T34" fmla="*/ 572090 w 268"/>
              <a:gd name="T35" fmla="*/ 1471910 h 268"/>
              <a:gd name="T36" fmla="*/ 1474233 w 268"/>
              <a:gd name="T37" fmla="*/ 571189 h 268"/>
              <a:gd name="T38" fmla="*/ 1474233 w 268"/>
              <a:gd name="T39" fmla="*/ 565697 h 268"/>
              <a:gd name="T40" fmla="*/ 1474233 w 268"/>
              <a:gd name="T41" fmla="*/ 565697 h 268"/>
              <a:gd name="T42" fmla="*/ 1474233 w 268"/>
              <a:gd name="T43" fmla="*/ 565697 h 268"/>
              <a:gd name="T44" fmla="*/ 1474233 w 268"/>
              <a:gd name="T45" fmla="*/ 565697 h 268"/>
              <a:gd name="T46" fmla="*/ 1474233 w 268"/>
              <a:gd name="T47" fmla="*/ 560205 h 268"/>
              <a:gd name="T48" fmla="*/ 1474233 w 268"/>
              <a:gd name="T49" fmla="*/ 560205 h 268"/>
              <a:gd name="T50" fmla="*/ 1474233 w 268"/>
              <a:gd name="T51" fmla="*/ 560205 h 268"/>
              <a:gd name="T52" fmla="*/ 1474233 w 268"/>
              <a:gd name="T53" fmla="*/ 560205 h 268"/>
              <a:gd name="T54" fmla="*/ 1474233 w 268"/>
              <a:gd name="T55" fmla="*/ 554712 h 268"/>
              <a:gd name="T56" fmla="*/ 1474233 w 268"/>
              <a:gd name="T57" fmla="*/ 554712 h 268"/>
              <a:gd name="T58" fmla="*/ 1474233 w 268"/>
              <a:gd name="T59" fmla="*/ 554712 h 268"/>
              <a:gd name="T60" fmla="*/ 1474233 w 268"/>
              <a:gd name="T61" fmla="*/ 554712 h 268"/>
              <a:gd name="T62" fmla="*/ 1474233 w 268"/>
              <a:gd name="T63" fmla="*/ 549220 h 268"/>
              <a:gd name="T64" fmla="*/ 1474233 w 268"/>
              <a:gd name="T65" fmla="*/ 549220 h 268"/>
              <a:gd name="T66" fmla="*/ 1474233 w 268"/>
              <a:gd name="T67" fmla="*/ 549220 h 268"/>
              <a:gd name="T68" fmla="*/ 1474233 w 268"/>
              <a:gd name="T69" fmla="*/ 543728 h 268"/>
              <a:gd name="T70" fmla="*/ 1474233 w 268"/>
              <a:gd name="T71" fmla="*/ 543728 h 268"/>
              <a:gd name="T72" fmla="*/ 1474233 w 268"/>
              <a:gd name="T73" fmla="*/ 543728 h 268"/>
              <a:gd name="T74" fmla="*/ 1474233 w 268"/>
              <a:gd name="T75" fmla="*/ 543728 h 268"/>
              <a:gd name="T76" fmla="*/ 1474233 w 268"/>
              <a:gd name="T77" fmla="*/ 543728 h 268"/>
              <a:gd name="T78" fmla="*/ 1474233 w 268"/>
              <a:gd name="T79" fmla="*/ 538236 h 268"/>
              <a:gd name="T80" fmla="*/ 1474233 w 268"/>
              <a:gd name="T81" fmla="*/ 538236 h 268"/>
              <a:gd name="T82" fmla="*/ 1474233 w 268"/>
              <a:gd name="T83" fmla="*/ 532744 h 268"/>
              <a:gd name="T84" fmla="*/ 1474233 w 268"/>
              <a:gd name="T85" fmla="*/ 532744 h 26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68" h="268">
                <a:moveTo>
                  <a:pt x="103" y="268"/>
                </a:moveTo>
                <a:cubicBezTo>
                  <a:pt x="103" y="268"/>
                  <a:pt x="103" y="268"/>
                  <a:pt x="103" y="268"/>
                </a:cubicBezTo>
                <a:cubicBezTo>
                  <a:pt x="103" y="268"/>
                  <a:pt x="103" y="268"/>
                  <a:pt x="103" y="268"/>
                </a:cubicBezTo>
                <a:moveTo>
                  <a:pt x="103" y="268"/>
                </a:moveTo>
                <a:cubicBezTo>
                  <a:pt x="103" y="268"/>
                  <a:pt x="103" y="268"/>
                  <a:pt x="103" y="268"/>
                </a:cubicBezTo>
                <a:cubicBezTo>
                  <a:pt x="103" y="268"/>
                  <a:pt x="103" y="268"/>
                  <a:pt x="103" y="268"/>
                </a:cubicBezTo>
                <a:moveTo>
                  <a:pt x="102" y="268"/>
                </a:moveTo>
                <a:cubicBezTo>
                  <a:pt x="102" y="268"/>
                  <a:pt x="102" y="268"/>
                  <a:pt x="102" y="268"/>
                </a:cubicBezTo>
                <a:cubicBezTo>
                  <a:pt x="102" y="268"/>
                  <a:pt x="102" y="268"/>
                  <a:pt x="102" y="268"/>
                </a:cubicBezTo>
                <a:moveTo>
                  <a:pt x="102" y="268"/>
                </a:moveTo>
                <a:cubicBezTo>
                  <a:pt x="102" y="268"/>
                  <a:pt x="102" y="268"/>
                  <a:pt x="102" y="268"/>
                </a:cubicBezTo>
                <a:cubicBezTo>
                  <a:pt x="102" y="268"/>
                  <a:pt x="102" y="268"/>
                  <a:pt x="102" y="268"/>
                </a:cubicBezTo>
                <a:moveTo>
                  <a:pt x="102" y="268"/>
                </a:moveTo>
                <a:cubicBezTo>
                  <a:pt x="102" y="268"/>
                  <a:pt x="102" y="268"/>
                  <a:pt x="102" y="268"/>
                </a:cubicBezTo>
                <a:cubicBezTo>
                  <a:pt x="102" y="268"/>
                  <a:pt x="102" y="268"/>
                  <a:pt x="102" y="268"/>
                </a:cubicBezTo>
                <a:moveTo>
                  <a:pt x="101" y="268"/>
                </a:moveTo>
                <a:cubicBezTo>
                  <a:pt x="101" y="268"/>
                  <a:pt x="101" y="268"/>
                  <a:pt x="101" y="268"/>
                </a:cubicBezTo>
                <a:cubicBezTo>
                  <a:pt x="101" y="268"/>
                  <a:pt x="101" y="268"/>
                  <a:pt x="101" y="268"/>
                </a:cubicBezTo>
                <a:moveTo>
                  <a:pt x="101" y="268"/>
                </a:moveTo>
                <a:cubicBezTo>
                  <a:pt x="101" y="268"/>
                  <a:pt x="101" y="268"/>
                  <a:pt x="101" y="268"/>
                </a:cubicBezTo>
                <a:cubicBezTo>
                  <a:pt x="101" y="268"/>
                  <a:pt x="101" y="268"/>
                  <a:pt x="101" y="268"/>
                </a:cubicBezTo>
                <a:moveTo>
                  <a:pt x="100" y="268"/>
                </a:moveTo>
                <a:cubicBezTo>
                  <a:pt x="100" y="268"/>
                  <a:pt x="101" y="268"/>
                  <a:pt x="101" y="268"/>
                </a:cubicBezTo>
                <a:cubicBezTo>
                  <a:pt x="101" y="268"/>
                  <a:pt x="100" y="268"/>
                  <a:pt x="100" y="268"/>
                </a:cubicBezTo>
                <a:moveTo>
                  <a:pt x="100" y="268"/>
                </a:moveTo>
                <a:cubicBezTo>
                  <a:pt x="100" y="268"/>
                  <a:pt x="100" y="268"/>
                  <a:pt x="100" y="268"/>
                </a:cubicBezTo>
                <a:cubicBezTo>
                  <a:pt x="100" y="268"/>
                  <a:pt x="100" y="268"/>
                  <a:pt x="100" y="268"/>
                </a:cubicBezTo>
                <a:moveTo>
                  <a:pt x="100" y="268"/>
                </a:moveTo>
                <a:cubicBezTo>
                  <a:pt x="100" y="268"/>
                  <a:pt x="100" y="268"/>
                  <a:pt x="100" y="268"/>
                </a:cubicBezTo>
                <a:cubicBezTo>
                  <a:pt x="100" y="268"/>
                  <a:pt x="100" y="268"/>
                  <a:pt x="100" y="268"/>
                </a:cubicBezTo>
                <a:moveTo>
                  <a:pt x="99" y="268"/>
                </a:moveTo>
                <a:cubicBezTo>
                  <a:pt x="99" y="268"/>
                  <a:pt x="99" y="268"/>
                  <a:pt x="99" y="268"/>
                </a:cubicBezTo>
                <a:cubicBezTo>
                  <a:pt x="99" y="268"/>
                  <a:pt x="99" y="268"/>
                  <a:pt x="99" y="268"/>
                </a:cubicBezTo>
                <a:moveTo>
                  <a:pt x="99" y="268"/>
                </a:moveTo>
                <a:cubicBezTo>
                  <a:pt x="99" y="268"/>
                  <a:pt x="99" y="268"/>
                  <a:pt x="99" y="268"/>
                </a:cubicBezTo>
                <a:cubicBezTo>
                  <a:pt x="99" y="268"/>
                  <a:pt x="99" y="268"/>
                  <a:pt x="99" y="268"/>
                </a:cubicBezTo>
                <a:moveTo>
                  <a:pt x="98" y="268"/>
                </a:moveTo>
                <a:cubicBezTo>
                  <a:pt x="98" y="268"/>
                  <a:pt x="99" y="268"/>
                  <a:pt x="99" y="268"/>
                </a:cubicBezTo>
                <a:cubicBezTo>
                  <a:pt x="99" y="268"/>
                  <a:pt x="98" y="268"/>
                  <a:pt x="98" y="268"/>
                </a:cubicBezTo>
                <a:moveTo>
                  <a:pt x="98" y="268"/>
                </a:moveTo>
                <a:cubicBezTo>
                  <a:pt x="98" y="268"/>
                  <a:pt x="98" y="268"/>
                  <a:pt x="98" y="268"/>
                </a:cubicBezTo>
                <a:cubicBezTo>
                  <a:pt x="98" y="268"/>
                  <a:pt x="98" y="268"/>
                  <a:pt x="98" y="268"/>
                </a:cubicBezTo>
                <a:moveTo>
                  <a:pt x="98" y="268"/>
                </a:moveTo>
                <a:cubicBezTo>
                  <a:pt x="98" y="268"/>
                  <a:pt x="98" y="268"/>
                  <a:pt x="98" y="268"/>
                </a:cubicBezTo>
                <a:cubicBezTo>
                  <a:pt x="98" y="268"/>
                  <a:pt x="98" y="268"/>
                  <a:pt x="98" y="268"/>
                </a:cubicBezTo>
                <a:moveTo>
                  <a:pt x="97" y="268"/>
                </a:moveTo>
                <a:cubicBezTo>
                  <a:pt x="97" y="268"/>
                  <a:pt x="97" y="268"/>
                  <a:pt x="98" y="268"/>
                </a:cubicBezTo>
                <a:cubicBezTo>
                  <a:pt x="97" y="268"/>
                  <a:pt x="97" y="268"/>
                  <a:pt x="97" y="268"/>
                </a:cubicBezTo>
                <a:moveTo>
                  <a:pt x="0" y="231"/>
                </a:moveTo>
                <a:cubicBezTo>
                  <a:pt x="0" y="231"/>
                  <a:pt x="0" y="231"/>
                  <a:pt x="0" y="231"/>
                </a:cubicBezTo>
                <a:cubicBezTo>
                  <a:pt x="27" y="253"/>
                  <a:pt x="60" y="266"/>
                  <a:pt x="97" y="268"/>
                </a:cubicBezTo>
                <a:cubicBezTo>
                  <a:pt x="60" y="266"/>
                  <a:pt x="27" y="253"/>
                  <a:pt x="0" y="231"/>
                </a:cubicBezTo>
                <a:moveTo>
                  <a:pt x="268" y="104"/>
                </a:moveTo>
                <a:cubicBezTo>
                  <a:pt x="268" y="194"/>
                  <a:pt x="194" y="268"/>
                  <a:pt x="104" y="268"/>
                </a:cubicBezTo>
                <a:cubicBezTo>
                  <a:pt x="104" y="268"/>
                  <a:pt x="104" y="268"/>
                  <a:pt x="104" y="268"/>
                </a:cubicBezTo>
                <a:cubicBezTo>
                  <a:pt x="104" y="268"/>
                  <a:pt x="104" y="268"/>
                  <a:pt x="104" y="268"/>
                </a:cubicBezTo>
                <a:cubicBezTo>
                  <a:pt x="194" y="268"/>
                  <a:pt x="268" y="194"/>
                  <a:pt x="268" y="104"/>
                </a:cubicBezTo>
                <a:cubicBezTo>
                  <a:pt x="268" y="104"/>
                  <a:pt x="268" y="104"/>
                  <a:pt x="268" y="104"/>
                </a:cubicBezTo>
                <a:moveTo>
                  <a:pt x="268" y="103"/>
                </a:move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moveTo>
                  <a:pt x="268" y="103"/>
                </a:move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moveTo>
                  <a:pt x="268" y="103"/>
                </a:move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moveTo>
                  <a:pt x="268" y="103"/>
                </a:move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moveTo>
                  <a:pt x="268" y="102"/>
                </a:moveTo>
                <a:cubicBezTo>
                  <a:pt x="268" y="102"/>
                  <a:pt x="268" y="102"/>
                  <a:pt x="268" y="102"/>
                </a:cubicBezTo>
                <a:cubicBezTo>
                  <a:pt x="268" y="102"/>
                  <a:pt x="268" y="102"/>
                  <a:pt x="268" y="102"/>
                </a:cubicBezTo>
                <a:moveTo>
                  <a:pt x="268" y="102"/>
                </a:moveTo>
                <a:cubicBezTo>
                  <a:pt x="268" y="102"/>
                  <a:pt x="268" y="102"/>
                  <a:pt x="268" y="102"/>
                </a:cubicBezTo>
                <a:cubicBezTo>
                  <a:pt x="268" y="102"/>
                  <a:pt x="268" y="102"/>
                  <a:pt x="268" y="102"/>
                </a:cubicBezTo>
                <a:moveTo>
                  <a:pt x="268" y="102"/>
                </a:moveTo>
                <a:cubicBezTo>
                  <a:pt x="268" y="102"/>
                  <a:pt x="268" y="102"/>
                  <a:pt x="268" y="102"/>
                </a:cubicBezTo>
                <a:cubicBezTo>
                  <a:pt x="268" y="102"/>
                  <a:pt x="268" y="102"/>
                  <a:pt x="268" y="102"/>
                </a:cubicBezTo>
                <a:moveTo>
                  <a:pt x="268" y="101"/>
                </a:moveTo>
                <a:cubicBezTo>
                  <a:pt x="268" y="101"/>
                  <a:pt x="268" y="102"/>
                  <a:pt x="268" y="102"/>
                </a:cubicBezTo>
                <a:cubicBezTo>
                  <a:pt x="268" y="102"/>
                  <a:pt x="268" y="102"/>
                  <a:pt x="268" y="101"/>
                </a:cubicBezTo>
                <a:moveTo>
                  <a:pt x="268" y="101"/>
                </a:moveTo>
                <a:cubicBezTo>
                  <a:pt x="268" y="101"/>
                  <a:pt x="268" y="101"/>
                  <a:pt x="268" y="101"/>
                </a:cubicBezTo>
                <a:cubicBezTo>
                  <a:pt x="268" y="101"/>
                  <a:pt x="268" y="101"/>
                  <a:pt x="268" y="101"/>
                </a:cubicBezTo>
                <a:moveTo>
                  <a:pt x="268" y="101"/>
                </a:moveTo>
                <a:cubicBezTo>
                  <a:pt x="268" y="101"/>
                  <a:pt x="268" y="101"/>
                  <a:pt x="268" y="101"/>
                </a:cubicBezTo>
                <a:cubicBezTo>
                  <a:pt x="268" y="101"/>
                  <a:pt x="268" y="101"/>
                  <a:pt x="268" y="101"/>
                </a:cubicBezTo>
                <a:moveTo>
                  <a:pt x="268" y="101"/>
                </a:moveTo>
                <a:cubicBezTo>
                  <a:pt x="268" y="101"/>
                  <a:pt x="268" y="101"/>
                  <a:pt x="268" y="101"/>
                </a:cubicBezTo>
                <a:cubicBezTo>
                  <a:pt x="268" y="101"/>
                  <a:pt x="268" y="101"/>
                  <a:pt x="268" y="101"/>
                </a:cubicBezTo>
                <a:moveTo>
                  <a:pt x="268" y="100"/>
                </a:moveTo>
                <a:cubicBezTo>
                  <a:pt x="268" y="100"/>
                  <a:pt x="268" y="101"/>
                  <a:pt x="268" y="101"/>
                </a:cubicBezTo>
                <a:cubicBezTo>
                  <a:pt x="268" y="101"/>
                  <a:pt x="268" y="100"/>
                  <a:pt x="268" y="100"/>
                </a:cubicBezTo>
                <a:moveTo>
                  <a:pt x="268" y="100"/>
                </a:moveTo>
                <a:cubicBezTo>
                  <a:pt x="268" y="100"/>
                  <a:pt x="268" y="100"/>
                  <a:pt x="268" y="100"/>
                </a:cubicBezTo>
                <a:cubicBezTo>
                  <a:pt x="268" y="100"/>
                  <a:pt x="268" y="100"/>
                  <a:pt x="268" y="100"/>
                </a:cubicBezTo>
                <a:moveTo>
                  <a:pt x="268" y="100"/>
                </a:moveTo>
                <a:cubicBezTo>
                  <a:pt x="268" y="100"/>
                  <a:pt x="268" y="100"/>
                  <a:pt x="268" y="100"/>
                </a:cubicBezTo>
                <a:cubicBezTo>
                  <a:pt x="268" y="100"/>
                  <a:pt x="268" y="100"/>
                  <a:pt x="268" y="100"/>
                </a:cubicBezTo>
                <a:moveTo>
                  <a:pt x="268" y="100"/>
                </a:moveTo>
                <a:cubicBezTo>
                  <a:pt x="268" y="100"/>
                  <a:pt x="268" y="100"/>
                  <a:pt x="268" y="100"/>
                </a:cubicBezTo>
                <a:cubicBezTo>
                  <a:pt x="268" y="100"/>
                  <a:pt x="268" y="100"/>
                  <a:pt x="268" y="100"/>
                </a:cubicBezTo>
                <a:moveTo>
                  <a:pt x="268" y="99"/>
                </a:move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moveTo>
                  <a:pt x="268" y="99"/>
                </a:move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moveTo>
                  <a:pt x="268" y="99"/>
                </a:move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moveTo>
                  <a:pt x="268" y="99"/>
                </a:move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moveTo>
                  <a:pt x="268" y="98"/>
                </a:moveTo>
                <a:cubicBezTo>
                  <a:pt x="268" y="98"/>
                  <a:pt x="268" y="98"/>
                  <a:pt x="268" y="99"/>
                </a:cubicBezTo>
                <a:cubicBezTo>
                  <a:pt x="268" y="98"/>
                  <a:pt x="268" y="98"/>
                  <a:pt x="268" y="98"/>
                </a:cubicBezTo>
                <a:moveTo>
                  <a:pt x="268" y="98"/>
                </a:moveTo>
                <a:cubicBezTo>
                  <a:pt x="268" y="98"/>
                  <a:pt x="268" y="98"/>
                  <a:pt x="268" y="98"/>
                </a:cubicBezTo>
                <a:cubicBezTo>
                  <a:pt x="268" y="98"/>
                  <a:pt x="268" y="98"/>
                  <a:pt x="268" y="98"/>
                </a:cubicBezTo>
                <a:moveTo>
                  <a:pt x="268" y="97"/>
                </a:moveTo>
                <a:cubicBezTo>
                  <a:pt x="268" y="98"/>
                  <a:pt x="268" y="98"/>
                  <a:pt x="268" y="98"/>
                </a:cubicBezTo>
                <a:cubicBezTo>
                  <a:pt x="268" y="98"/>
                  <a:pt x="268" y="98"/>
                  <a:pt x="268" y="97"/>
                </a:cubicBezTo>
                <a:moveTo>
                  <a:pt x="268" y="97"/>
                </a:moveTo>
                <a:cubicBezTo>
                  <a:pt x="268" y="97"/>
                  <a:pt x="268" y="97"/>
                  <a:pt x="268" y="97"/>
                </a:cubicBezTo>
                <a:cubicBezTo>
                  <a:pt x="268" y="97"/>
                  <a:pt x="268" y="97"/>
                  <a:pt x="268" y="97"/>
                </a:cubicBezTo>
                <a:moveTo>
                  <a:pt x="231" y="0"/>
                </a:moveTo>
                <a:cubicBezTo>
                  <a:pt x="252" y="27"/>
                  <a:pt x="266" y="60"/>
                  <a:pt x="268" y="97"/>
                </a:cubicBezTo>
                <a:cubicBezTo>
                  <a:pt x="266" y="60"/>
                  <a:pt x="253" y="27"/>
                  <a:pt x="231" y="0"/>
                </a:cubicBezTo>
                <a:cubicBezTo>
                  <a:pt x="231" y="0"/>
                  <a:pt x="231" y="0"/>
                  <a:pt x="231" y="0"/>
                </a:cubicBezTo>
              </a:path>
            </a:pathLst>
          </a:custGeom>
          <a:solidFill>
            <a:srgbClr val="C6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1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639827" y="2958763"/>
            <a:ext cx="1053074" cy="378833"/>
          </a:xfrm>
          <a:custGeom>
            <a:avLst/>
            <a:gdLst>
              <a:gd name="T0" fmla="*/ 566169 w 272"/>
              <a:gd name="T1" fmla="*/ 538617 h 98"/>
              <a:gd name="T2" fmla="*/ 566169 w 272"/>
              <a:gd name="T3" fmla="*/ 538617 h 98"/>
              <a:gd name="T4" fmla="*/ 566169 w 272"/>
              <a:gd name="T5" fmla="*/ 538617 h 98"/>
              <a:gd name="T6" fmla="*/ 560672 w 272"/>
              <a:gd name="T7" fmla="*/ 538617 h 98"/>
              <a:gd name="T8" fmla="*/ 560672 w 272"/>
              <a:gd name="T9" fmla="*/ 538617 h 98"/>
              <a:gd name="T10" fmla="*/ 560672 w 272"/>
              <a:gd name="T11" fmla="*/ 538617 h 98"/>
              <a:gd name="T12" fmla="*/ 560672 w 272"/>
              <a:gd name="T13" fmla="*/ 538617 h 98"/>
              <a:gd name="T14" fmla="*/ 555175 w 272"/>
              <a:gd name="T15" fmla="*/ 538617 h 98"/>
              <a:gd name="T16" fmla="*/ 555175 w 272"/>
              <a:gd name="T17" fmla="*/ 538617 h 98"/>
              <a:gd name="T18" fmla="*/ 555175 w 272"/>
              <a:gd name="T19" fmla="*/ 538617 h 98"/>
              <a:gd name="T20" fmla="*/ 549679 w 272"/>
              <a:gd name="T21" fmla="*/ 538617 h 98"/>
              <a:gd name="T22" fmla="*/ 549679 w 272"/>
              <a:gd name="T23" fmla="*/ 538617 h 98"/>
              <a:gd name="T24" fmla="*/ 549679 w 272"/>
              <a:gd name="T25" fmla="*/ 538617 h 98"/>
              <a:gd name="T26" fmla="*/ 549679 w 272"/>
              <a:gd name="T27" fmla="*/ 538617 h 98"/>
              <a:gd name="T28" fmla="*/ 549679 w 272"/>
              <a:gd name="T29" fmla="*/ 538617 h 98"/>
              <a:gd name="T30" fmla="*/ 544182 w 272"/>
              <a:gd name="T31" fmla="*/ 538617 h 98"/>
              <a:gd name="T32" fmla="*/ 544182 w 272"/>
              <a:gd name="T33" fmla="*/ 538617 h 98"/>
              <a:gd name="T34" fmla="*/ 544182 w 272"/>
              <a:gd name="T35" fmla="*/ 538617 h 98"/>
              <a:gd name="T36" fmla="*/ 544182 w 272"/>
              <a:gd name="T37" fmla="*/ 538617 h 98"/>
              <a:gd name="T38" fmla="*/ 538685 w 272"/>
              <a:gd name="T39" fmla="*/ 538617 h 98"/>
              <a:gd name="T40" fmla="*/ 538685 w 272"/>
              <a:gd name="T41" fmla="*/ 538617 h 98"/>
              <a:gd name="T42" fmla="*/ 538685 w 272"/>
              <a:gd name="T43" fmla="*/ 538617 h 98"/>
              <a:gd name="T44" fmla="*/ 533188 w 272"/>
              <a:gd name="T45" fmla="*/ 538617 h 98"/>
              <a:gd name="T46" fmla="*/ 533188 w 272"/>
              <a:gd name="T47" fmla="*/ 538617 h 98"/>
              <a:gd name="T48" fmla="*/ 0 w 272"/>
              <a:gd name="T49" fmla="*/ 335262 h 98"/>
              <a:gd name="T50" fmla="*/ 0 w 272"/>
              <a:gd name="T51" fmla="*/ 335262 h 98"/>
              <a:gd name="T52" fmla="*/ 1495126 w 272"/>
              <a:gd name="T53" fmla="*/ 175875 h 98"/>
              <a:gd name="T54" fmla="*/ 1401681 w 272"/>
              <a:gd name="T55" fmla="*/ 10992 h 98"/>
              <a:gd name="T56" fmla="*/ 1401681 w 272"/>
              <a:gd name="T57" fmla="*/ 10992 h 98"/>
              <a:gd name="T58" fmla="*/ 1396184 w 272"/>
              <a:gd name="T59" fmla="*/ 10992 h 98"/>
              <a:gd name="T60" fmla="*/ 1396184 w 272"/>
              <a:gd name="T61" fmla="*/ 10992 h 98"/>
              <a:gd name="T62" fmla="*/ 1396184 w 272"/>
              <a:gd name="T63" fmla="*/ 5496 h 98"/>
              <a:gd name="T64" fmla="*/ 1396184 w 272"/>
              <a:gd name="T65" fmla="*/ 0 h 98"/>
              <a:gd name="T66" fmla="*/ 1396184 w 272"/>
              <a:gd name="T67" fmla="*/ 0 h 98"/>
              <a:gd name="T68" fmla="*/ 571666 w 272"/>
              <a:gd name="T69" fmla="*/ 538617 h 98"/>
              <a:gd name="T70" fmla="*/ 571666 w 272"/>
              <a:gd name="T71" fmla="*/ 538617 h 98"/>
              <a:gd name="T72" fmla="*/ 1396184 w 272"/>
              <a:gd name="T73" fmla="*/ 0 h 9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72" h="98">
                <a:moveTo>
                  <a:pt x="103" y="98"/>
                </a:move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moveTo>
                  <a:pt x="103" y="98"/>
                </a:move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moveTo>
                  <a:pt x="102" y="98"/>
                </a:move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moveTo>
                  <a:pt x="102" y="98"/>
                </a:move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moveTo>
                  <a:pt x="102" y="98"/>
                </a:move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moveTo>
                  <a:pt x="101" y="98"/>
                </a:move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moveTo>
                  <a:pt x="101" y="98"/>
                </a:move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moveTo>
                  <a:pt x="100" y="98"/>
                </a:move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moveTo>
                  <a:pt x="100" y="98"/>
                </a:move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moveTo>
                  <a:pt x="100" y="98"/>
                </a:move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moveTo>
                  <a:pt x="99" y="98"/>
                </a:move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moveTo>
                  <a:pt x="99" y="98"/>
                </a:move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moveTo>
                  <a:pt x="98" y="98"/>
                </a:moveTo>
                <a:cubicBezTo>
                  <a:pt x="98" y="98"/>
                  <a:pt x="98" y="98"/>
                  <a:pt x="99" y="98"/>
                </a:cubicBezTo>
                <a:cubicBezTo>
                  <a:pt x="98" y="98"/>
                  <a:pt x="98" y="98"/>
                  <a:pt x="98" y="98"/>
                </a:cubicBezTo>
                <a:moveTo>
                  <a:pt x="98" y="98"/>
                </a:move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moveTo>
                  <a:pt x="98" y="98"/>
                </a:move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moveTo>
                  <a:pt x="97" y="98"/>
                </a:moveTo>
                <a:cubicBezTo>
                  <a:pt x="97" y="98"/>
                  <a:pt x="97" y="98"/>
                  <a:pt x="98" y="98"/>
                </a:cubicBezTo>
                <a:cubicBezTo>
                  <a:pt x="97" y="98"/>
                  <a:pt x="97" y="98"/>
                  <a:pt x="97" y="98"/>
                </a:cubicBezTo>
                <a:moveTo>
                  <a:pt x="0" y="61"/>
                </a:moveTo>
                <a:cubicBezTo>
                  <a:pt x="0" y="61"/>
                  <a:pt x="0" y="61"/>
                  <a:pt x="0" y="61"/>
                </a:cubicBezTo>
                <a:cubicBezTo>
                  <a:pt x="27" y="83"/>
                  <a:pt x="60" y="96"/>
                  <a:pt x="97" y="98"/>
                </a:cubicBezTo>
                <a:cubicBezTo>
                  <a:pt x="60" y="96"/>
                  <a:pt x="26" y="83"/>
                  <a:pt x="0" y="61"/>
                </a:cubicBezTo>
                <a:moveTo>
                  <a:pt x="255" y="2"/>
                </a:moveTo>
                <a:cubicBezTo>
                  <a:pt x="259" y="13"/>
                  <a:pt x="265" y="23"/>
                  <a:pt x="272" y="32"/>
                </a:cubicBezTo>
                <a:cubicBezTo>
                  <a:pt x="272" y="32"/>
                  <a:pt x="272" y="32"/>
                  <a:pt x="272" y="32"/>
                </a:cubicBezTo>
                <a:cubicBezTo>
                  <a:pt x="265" y="23"/>
                  <a:pt x="259" y="13"/>
                  <a:pt x="255" y="2"/>
                </a:cubicBezTo>
                <a:moveTo>
                  <a:pt x="254" y="2"/>
                </a:moveTo>
                <a:cubicBezTo>
                  <a:pt x="254" y="2"/>
                  <a:pt x="254" y="2"/>
                  <a:pt x="255" y="2"/>
                </a:cubicBezTo>
                <a:cubicBezTo>
                  <a:pt x="254" y="2"/>
                  <a:pt x="254" y="2"/>
                  <a:pt x="254" y="2"/>
                </a:cubicBezTo>
                <a:moveTo>
                  <a:pt x="254" y="2"/>
                </a:moveTo>
                <a:cubicBezTo>
                  <a:pt x="254" y="2"/>
                  <a:pt x="254" y="2"/>
                  <a:pt x="254" y="2"/>
                </a:cubicBezTo>
                <a:cubicBezTo>
                  <a:pt x="254" y="2"/>
                  <a:pt x="254" y="2"/>
                  <a:pt x="254" y="2"/>
                </a:cubicBezTo>
                <a:moveTo>
                  <a:pt x="254" y="1"/>
                </a:move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moveTo>
                  <a:pt x="254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54" y="0"/>
                  <a:pt x="254" y="0"/>
                  <a:pt x="254" y="0"/>
                </a:cubicBezTo>
                <a:moveTo>
                  <a:pt x="254" y="0"/>
                </a:moveTo>
                <a:cubicBezTo>
                  <a:pt x="228" y="58"/>
                  <a:pt x="170" y="98"/>
                  <a:pt x="104" y="98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70" y="98"/>
                  <a:pt x="228" y="58"/>
                  <a:pt x="254" y="0"/>
                </a:cubicBezTo>
                <a:cubicBezTo>
                  <a:pt x="254" y="0"/>
                  <a:pt x="254" y="0"/>
                  <a:pt x="254" y="0"/>
                </a:cubicBezTo>
                <a:cubicBezTo>
                  <a:pt x="254" y="0"/>
                  <a:pt x="254" y="0"/>
                  <a:pt x="254" y="0"/>
                </a:cubicBezTo>
              </a:path>
            </a:pathLst>
          </a:custGeom>
          <a:solidFill>
            <a:srgbClr val="C6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60" name="出自【趣你的PPT】(微信:qunideppt)：最优质的PPT资源库"/>
          <p:cNvSpPr/>
          <p:nvPr/>
        </p:nvSpPr>
        <p:spPr bwMode="auto">
          <a:xfrm>
            <a:off x="2082043" y="2069233"/>
            <a:ext cx="4756763" cy="1268943"/>
          </a:xfrm>
          <a:custGeom>
            <a:avLst/>
            <a:gdLst>
              <a:gd name="T0" fmla="*/ 5854406 w 1229"/>
              <a:gd name="T1" fmla="*/ 0 h 328"/>
              <a:gd name="T2" fmla="*/ 5029842 w 1229"/>
              <a:gd name="T3" fmla="*/ 532785 h 328"/>
              <a:gd name="T4" fmla="*/ 4205278 w 1229"/>
              <a:gd name="T5" fmla="*/ 0 h 328"/>
              <a:gd name="T6" fmla="*/ 3375216 w 1229"/>
              <a:gd name="T7" fmla="*/ 532785 h 328"/>
              <a:gd name="T8" fmla="*/ 2550652 w 1229"/>
              <a:gd name="T9" fmla="*/ 0 h 328"/>
              <a:gd name="T10" fmla="*/ 1726088 w 1229"/>
              <a:gd name="T11" fmla="*/ 532785 h 328"/>
              <a:gd name="T12" fmla="*/ 901524 w 1229"/>
              <a:gd name="T13" fmla="*/ 0 h 328"/>
              <a:gd name="T14" fmla="*/ 0 w 1229"/>
              <a:gd name="T15" fmla="*/ 900791 h 328"/>
              <a:gd name="T16" fmla="*/ 901524 w 1229"/>
              <a:gd name="T17" fmla="*/ 1801582 h 328"/>
              <a:gd name="T18" fmla="*/ 1726088 w 1229"/>
              <a:gd name="T19" fmla="*/ 1263304 h 328"/>
              <a:gd name="T20" fmla="*/ 2550652 w 1229"/>
              <a:gd name="T21" fmla="*/ 1801582 h 328"/>
              <a:gd name="T22" fmla="*/ 3375216 w 1229"/>
              <a:gd name="T23" fmla="*/ 1263304 h 328"/>
              <a:gd name="T24" fmla="*/ 4205278 w 1229"/>
              <a:gd name="T25" fmla="*/ 1801582 h 328"/>
              <a:gd name="T26" fmla="*/ 5029842 w 1229"/>
              <a:gd name="T27" fmla="*/ 1263304 h 328"/>
              <a:gd name="T28" fmla="*/ 5854406 w 1229"/>
              <a:gd name="T29" fmla="*/ 1801582 h 328"/>
              <a:gd name="T30" fmla="*/ 6755930 w 1229"/>
              <a:gd name="T31" fmla="*/ 900791 h 328"/>
              <a:gd name="T32" fmla="*/ 5854406 w 1229"/>
              <a:gd name="T33" fmla="*/ 0 h 32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29" h="328">
                <a:moveTo>
                  <a:pt x="1065" y="0"/>
                </a:moveTo>
                <a:cubicBezTo>
                  <a:pt x="998" y="0"/>
                  <a:pt x="940" y="40"/>
                  <a:pt x="915" y="97"/>
                </a:cubicBezTo>
                <a:cubicBezTo>
                  <a:pt x="889" y="40"/>
                  <a:pt x="831" y="0"/>
                  <a:pt x="765" y="0"/>
                </a:cubicBezTo>
                <a:cubicBezTo>
                  <a:pt x="698" y="0"/>
                  <a:pt x="640" y="40"/>
                  <a:pt x="614" y="97"/>
                </a:cubicBezTo>
                <a:cubicBezTo>
                  <a:pt x="589" y="40"/>
                  <a:pt x="531" y="0"/>
                  <a:pt x="464" y="0"/>
                </a:cubicBezTo>
                <a:cubicBezTo>
                  <a:pt x="397" y="0"/>
                  <a:pt x="340" y="40"/>
                  <a:pt x="314" y="97"/>
                </a:cubicBezTo>
                <a:cubicBezTo>
                  <a:pt x="289" y="40"/>
                  <a:pt x="231" y="0"/>
                  <a:pt x="164" y="0"/>
                </a:cubicBezTo>
                <a:cubicBezTo>
                  <a:pt x="74" y="0"/>
                  <a:pt x="0" y="73"/>
                  <a:pt x="0" y="164"/>
                </a:cubicBezTo>
                <a:cubicBezTo>
                  <a:pt x="0" y="254"/>
                  <a:pt x="74" y="328"/>
                  <a:pt x="164" y="328"/>
                </a:cubicBezTo>
                <a:cubicBezTo>
                  <a:pt x="231" y="328"/>
                  <a:pt x="289" y="288"/>
                  <a:pt x="314" y="230"/>
                </a:cubicBezTo>
                <a:cubicBezTo>
                  <a:pt x="340" y="288"/>
                  <a:pt x="397" y="328"/>
                  <a:pt x="464" y="328"/>
                </a:cubicBezTo>
                <a:cubicBezTo>
                  <a:pt x="531" y="328"/>
                  <a:pt x="589" y="288"/>
                  <a:pt x="614" y="230"/>
                </a:cubicBezTo>
                <a:cubicBezTo>
                  <a:pt x="640" y="288"/>
                  <a:pt x="698" y="328"/>
                  <a:pt x="765" y="328"/>
                </a:cubicBezTo>
                <a:cubicBezTo>
                  <a:pt x="831" y="328"/>
                  <a:pt x="889" y="288"/>
                  <a:pt x="915" y="230"/>
                </a:cubicBezTo>
                <a:cubicBezTo>
                  <a:pt x="940" y="288"/>
                  <a:pt x="998" y="328"/>
                  <a:pt x="1065" y="328"/>
                </a:cubicBezTo>
                <a:cubicBezTo>
                  <a:pt x="1155" y="328"/>
                  <a:pt x="1229" y="254"/>
                  <a:pt x="1229" y="164"/>
                </a:cubicBezTo>
                <a:cubicBezTo>
                  <a:pt x="1229" y="73"/>
                  <a:pt x="1155" y="0"/>
                  <a:pt x="1065" y="0"/>
                </a:cubicBezTo>
              </a:path>
            </a:pathLst>
          </a:custGeom>
          <a:solidFill>
            <a:schemeClr val="bg1">
              <a:alpha val="43000"/>
            </a:schemeClr>
          </a:solidFill>
          <a:ln>
            <a:noFill/>
          </a:ln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61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5678368" y="2177630"/>
            <a:ext cx="1053074" cy="105268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62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4512385" y="2177630"/>
            <a:ext cx="1056428" cy="105268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63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3350874" y="2177630"/>
            <a:ext cx="1054192" cy="105268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64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2190481" y="2177630"/>
            <a:ext cx="1051955" cy="105268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65" name="出自【趣你的PPT】(微信:qunideppt)：最优质的PPT资源库"/>
          <p:cNvSpPr/>
          <p:nvPr/>
        </p:nvSpPr>
        <p:spPr bwMode="auto">
          <a:xfrm>
            <a:off x="4369291" y="2301673"/>
            <a:ext cx="109556" cy="141923"/>
          </a:xfrm>
          <a:custGeom>
            <a:avLst/>
            <a:gdLst>
              <a:gd name="T0" fmla="*/ 0 w 28"/>
              <a:gd name="T1" fmla="*/ 0 h 37"/>
              <a:gd name="T2" fmla="*/ 22 w 28"/>
              <a:gd name="T3" fmla="*/ 34 h 37"/>
              <a:gd name="T4" fmla="*/ 22 w 28"/>
              <a:gd name="T5" fmla="*/ 34 h 37"/>
              <a:gd name="T6" fmla="*/ 22 w 28"/>
              <a:gd name="T7" fmla="*/ 35 h 37"/>
              <a:gd name="T8" fmla="*/ 22 w 28"/>
              <a:gd name="T9" fmla="*/ 35 h 37"/>
              <a:gd name="T10" fmla="*/ 22 w 28"/>
              <a:gd name="T11" fmla="*/ 35 h 37"/>
              <a:gd name="T12" fmla="*/ 23 w 28"/>
              <a:gd name="T13" fmla="*/ 35 h 37"/>
              <a:gd name="T14" fmla="*/ 23 w 28"/>
              <a:gd name="T15" fmla="*/ 35 h 37"/>
              <a:gd name="T16" fmla="*/ 23 w 28"/>
              <a:gd name="T17" fmla="*/ 36 h 37"/>
              <a:gd name="T18" fmla="*/ 23 w 28"/>
              <a:gd name="T19" fmla="*/ 36 h 37"/>
              <a:gd name="T20" fmla="*/ 23 w 28"/>
              <a:gd name="T21" fmla="*/ 36 h 37"/>
              <a:gd name="T22" fmla="*/ 23 w 28"/>
              <a:gd name="T23" fmla="*/ 36 h 37"/>
              <a:gd name="T24" fmla="*/ 23 w 28"/>
              <a:gd name="T25" fmla="*/ 36 h 37"/>
              <a:gd name="T26" fmla="*/ 23 w 28"/>
              <a:gd name="T27" fmla="*/ 36 h 37"/>
              <a:gd name="T28" fmla="*/ 23 w 28"/>
              <a:gd name="T29" fmla="*/ 37 h 37"/>
              <a:gd name="T30" fmla="*/ 23 w 28"/>
              <a:gd name="T31" fmla="*/ 37 h 37"/>
              <a:gd name="T32" fmla="*/ 28 w 28"/>
              <a:gd name="T33" fmla="*/ 28 h 37"/>
              <a:gd name="T34" fmla="*/ 0 w 28"/>
              <a:gd name="T3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37">
                <a:moveTo>
                  <a:pt x="0" y="0"/>
                </a:moveTo>
                <a:cubicBezTo>
                  <a:pt x="9" y="10"/>
                  <a:pt x="16" y="22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5"/>
                  <a:pt x="23" y="35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5" y="34"/>
                  <a:pt x="26" y="31"/>
                  <a:pt x="28" y="28"/>
                </a:cubicBezTo>
                <a:cubicBezTo>
                  <a:pt x="20" y="18"/>
                  <a:pt x="11" y="8"/>
                  <a:pt x="0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66" name="出自【趣你的PPT】(微信:qunideppt)：最优质的PPT资源库"/>
          <p:cNvSpPr/>
          <p:nvPr/>
        </p:nvSpPr>
        <p:spPr bwMode="auto">
          <a:xfrm>
            <a:off x="2317922" y="2958764"/>
            <a:ext cx="1051955" cy="469350"/>
          </a:xfrm>
          <a:custGeom>
            <a:avLst/>
            <a:gdLst>
              <a:gd name="T0" fmla="*/ 253 w 272"/>
              <a:gd name="T1" fmla="*/ 0 h 121"/>
              <a:gd name="T2" fmla="*/ 103 w 272"/>
              <a:gd name="T3" fmla="*/ 98 h 121"/>
              <a:gd name="T4" fmla="*/ 103 w 272"/>
              <a:gd name="T5" fmla="*/ 98 h 121"/>
              <a:gd name="T6" fmla="*/ 103 w 272"/>
              <a:gd name="T7" fmla="*/ 98 h 121"/>
              <a:gd name="T8" fmla="*/ 103 w 272"/>
              <a:gd name="T9" fmla="*/ 98 h 121"/>
              <a:gd name="T10" fmla="*/ 103 w 272"/>
              <a:gd name="T11" fmla="*/ 98 h 121"/>
              <a:gd name="T12" fmla="*/ 103 w 272"/>
              <a:gd name="T13" fmla="*/ 98 h 121"/>
              <a:gd name="T14" fmla="*/ 103 w 272"/>
              <a:gd name="T15" fmla="*/ 98 h 121"/>
              <a:gd name="T16" fmla="*/ 102 w 272"/>
              <a:gd name="T17" fmla="*/ 98 h 121"/>
              <a:gd name="T18" fmla="*/ 102 w 272"/>
              <a:gd name="T19" fmla="*/ 98 h 121"/>
              <a:gd name="T20" fmla="*/ 102 w 272"/>
              <a:gd name="T21" fmla="*/ 98 h 121"/>
              <a:gd name="T22" fmla="*/ 102 w 272"/>
              <a:gd name="T23" fmla="*/ 98 h 121"/>
              <a:gd name="T24" fmla="*/ 102 w 272"/>
              <a:gd name="T25" fmla="*/ 98 h 121"/>
              <a:gd name="T26" fmla="*/ 102 w 272"/>
              <a:gd name="T27" fmla="*/ 98 h 121"/>
              <a:gd name="T28" fmla="*/ 102 w 272"/>
              <a:gd name="T29" fmla="*/ 98 h 121"/>
              <a:gd name="T30" fmla="*/ 101 w 272"/>
              <a:gd name="T31" fmla="*/ 98 h 121"/>
              <a:gd name="T32" fmla="*/ 101 w 272"/>
              <a:gd name="T33" fmla="*/ 98 h 121"/>
              <a:gd name="T34" fmla="*/ 101 w 272"/>
              <a:gd name="T35" fmla="*/ 98 h 121"/>
              <a:gd name="T36" fmla="*/ 101 w 272"/>
              <a:gd name="T37" fmla="*/ 98 h 121"/>
              <a:gd name="T38" fmla="*/ 101 w 272"/>
              <a:gd name="T39" fmla="*/ 98 h 121"/>
              <a:gd name="T40" fmla="*/ 101 w 272"/>
              <a:gd name="T41" fmla="*/ 98 h 121"/>
              <a:gd name="T42" fmla="*/ 101 w 272"/>
              <a:gd name="T43" fmla="*/ 98 h 121"/>
              <a:gd name="T44" fmla="*/ 101 w 272"/>
              <a:gd name="T45" fmla="*/ 98 h 121"/>
              <a:gd name="T46" fmla="*/ 100 w 272"/>
              <a:gd name="T47" fmla="*/ 98 h 121"/>
              <a:gd name="T48" fmla="*/ 100 w 272"/>
              <a:gd name="T49" fmla="*/ 98 h 121"/>
              <a:gd name="T50" fmla="*/ 100 w 272"/>
              <a:gd name="T51" fmla="*/ 98 h 121"/>
              <a:gd name="T52" fmla="*/ 100 w 272"/>
              <a:gd name="T53" fmla="*/ 98 h 121"/>
              <a:gd name="T54" fmla="*/ 100 w 272"/>
              <a:gd name="T55" fmla="*/ 98 h 121"/>
              <a:gd name="T56" fmla="*/ 99 w 272"/>
              <a:gd name="T57" fmla="*/ 98 h 121"/>
              <a:gd name="T58" fmla="*/ 99 w 272"/>
              <a:gd name="T59" fmla="*/ 98 h 121"/>
              <a:gd name="T60" fmla="*/ 99 w 272"/>
              <a:gd name="T61" fmla="*/ 98 h 121"/>
              <a:gd name="T62" fmla="*/ 99 w 272"/>
              <a:gd name="T63" fmla="*/ 98 h 121"/>
              <a:gd name="T64" fmla="*/ 99 w 272"/>
              <a:gd name="T65" fmla="*/ 98 h 121"/>
              <a:gd name="T66" fmla="*/ 99 w 272"/>
              <a:gd name="T67" fmla="*/ 98 h 121"/>
              <a:gd name="T68" fmla="*/ 99 w 272"/>
              <a:gd name="T69" fmla="*/ 98 h 121"/>
              <a:gd name="T70" fmla="*/ 99 w 272"/>
              <a:gd name="T71" fmla="*/ 98 h 121"/>
              <a:gd name="T72" fmla="*/ 99 w 272"/>
              <a:gd name="T73" fmla="*/ 98 h 121"/>
              <a:gd name="T74" fmla="*/ 98 w 272"/>
              <a:gd name="T75" fmla="*/ 98 h 121"/>
              <a:gd name="T76" fmla="*/ 98 w 272"/>
              <a:gd name="T77" fmla="*/ 98 h 121"/>
              <a:gd name="T78" fmla="*/ 98 w 272"/>
              <a:gd name="T79" fmla="*/ 98 h 121"/>
              <a:gd name="T80" fmla="*/ 97 w 272"/>
              <a:gd name="T81" fmla="*/ 98 h 121"/>
              <a:gd name="T82" fmla="*/ 97 w 272"/>
              <a:gd name="T83" fmla="*/ 98 h 121"/>
              <a:gd name="T84" fmla="*/ 97 w 272"/>
              <a:gd name="T85" fmla="*/ 98 h 121"/>
              <a:gd name="T86" fmla="*/ 97 w 272"/>
              <a:gd name="T87" fmla="*/ 98 h 121"/>
              <a:gd name="T88" fmla="*/ 97 w 272"/>
              <a:gd name="T89" fmla="*/ 98 h 121"/>
              <a:gd name="T90" fmla="*/ 97 w 272"/>
              <a:gd name="T91" fmla="*/ 98 h 121"/>
              <a:gd name="T92" fmla="*/ 0 w 272"/>
              <a:gd name="T93" fmla="*/ 61 h 121"/>
              <a:gd name="T94" fmla="*/ 126 w 272"/>
              <a:gd name="T95" fmla="*/ 121 h 121"/>
              <a:gd name="T96" fmla="*/ 272 w 272"/>
              <a:gd name="T97" fmla="*/ 32 h 121"/>
              <a:gd name="T98" fmla="*/ 254 w 272"/>
              <a:gd name="T99" fmla="*/ 1 h 121"/>
              <a:gd name="T100" fmla="*/ 254 w 272"/>
              <a:gd name="T101" fmla="*/ 1 h 121"/>
              <a:gd name="T102" fmla="*/ 254 w 272"/>
              <a:gd name="T103" fmla="*/ 1 h 121"/>
              <a:gd name="T104" fmla="*/ 254 w 272"/>
              <a:gd name="T105" fmla="*/ 0 h 121"/>
              <a:gd name="T106" fmla="*/ 254 w 272"/>
              <a:gd name="T107" fmla="*/ 0 h 121"/>
              <a:gd name="T108" fmla="*/ 253 w 272"/>
              <a:gd name="T109" fmla="*/ 0 h 121"/>
              <a:gd name="T110" fmla="*/ 253 w 272"/>
              <a:gd name="T1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2" h="121">
                <a:moveTo>
                  <a:pt x="253" y="0"/>
                </a:moveTo>
                <a:cubicBezTo>
                  <a:pt x="228" y="58"/>
                  <a:pt x="170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7" y="98"/>
                  <a:pt x="97" y="98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7" y="98"/>
                </a:cubicBezTo>
                <a:cubicBezTo>
                  <a:pt x="60" y="96"/>
                  <a:pt x="26" y="83"/>
                  <a:pt x="0" y="61"/>
                </a:cubicBezTo>
                <a:cubicBezTo>
                  <a:pt x="30" y="97"/>
                  <a:pt x="75" y="121"/>
                  <a:pt x="126" y="121"/>
                </a:cubicBezTo>
                <a:cubicBezTo>
                  <a:pt x="190" y="121"/>
                  <a:pt x="245" y="85"/>
                  <a:pt x="272" y="32"/>
                </a:cubicBezTo>
                <a:cubicBezTo>
                  <a:pt x="265" y="22"/>
                  <a:pt x="259" y="12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0"/>
                </a:cubicBezTo>
                <a:cubicBezTo>
                  <a:pt x="254" y="0"/>
                  <a:pt x="254" y="0"/>
                  <a:pt x="254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3" y="0"/>
                  <a:pt x="253" y="0"/>
                  <a:pt x="253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67" name="出自【趣你的PPT】(微信:qunideppt)：最优质的PPT资源库"/>
          <p:cNvSpPr/>
          <p:nvPr/>
        </p:nvSpPr>
        <p:spPr bwMode="auto">
          <a:xfrm>
            <a:off x="3207781" y="2301673"/>
            <a:ext cx="108437" cy="141923"/>
          </a:xfrm>
          <a:custGeom>
            <a:avLst/>
            <a:gdLst>
              <a:gd name="T0" fmla="*/ 0 w 28"/>
              <a:gd name="T1" fmla="*/ 0 h 37"/>
              <a:gd name="T2" fmla="*/ 23 w 28"/>
              <a:gd name="T3" fmla="*/ 35 h 37"/>
              <a:gd name="T4" fmla="*/ 23 w 28"/>
              <a:gd name="T5" fmla="*/ 35 h 37"/>
              <a:gd name="T6" fmla="*/ 23 w 28"/>
              <a:gd name="T7" fmla="*/ 36 h 37"/>
              <a:gd name="T8" fmla="*/ 23 w 28"/>
              <a:gd name="T9" fmla="*/ 36 h 37"/>
              <a:gd name="T10" fmla="*/ 23 w 28"/>
              <a:gd name="T11" fmla="*/ 36 h 37"/>
              <a:gd name="T12" fmla="*/ 23 w 28"/>
              <a:gd name="T13" fmla="*/ 36 h 37"/>
              <a:gd name="T14" fmla="*/ 23 w 28"/>
              <a:gd name="T15" fmla="*/ 36 h 37"/>
              <a:gd name="T16" fmla="*/ 23 w 28"/>
              <a:gd name="T17" fmla="*/ 37 h 37"/>
              <a:gd name="T18" fmla="*/ 23 w 28"/>
              <a:gd name="T19" fmla="*/ 37 h 37"/>
              <a:gd name="T20" fmla="*/ 23 w 28"/>
              <a:gd name="T21" fmla="*/ 37 h 37"/>
              <a:gd name="T22" fmla="*/ 23 w 28"/>
              <a:gd name="T23" fmla="*/ 37 h 37"/>
              <a:gd name="T24" fmla="*/ 23 w 28"/>
              <a:gd name="T25" fmla="*/ 37 h 37"/>
              <a:gd name="T26" fmla="*/ 23 w 28"/>
              <a:gd name="T27" fmla="*/ 37 h 37"/>
              <a:gd name="T28" fmla="*/ 28 w 28"/>
              <a:gd name="T29" fmla="*/ 28 h 37"/>
              <a:gd name="T30" fmla="*/ 0 w 28"/>
              <a:gd name="T3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37">
                <a:moveTo>
                  <a:pt x="0" y="0"/>
                </a:moveTo>
                <a:cubicBezTo>
                  <a:pt x="9" y="11"/>
                  <a:pt x="17" y="23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5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5" y="34"/>
                  <a:pt x="26" y="31"/>
                  <a:pt x="28" y="28"/>
                </a:cubicBezTo>
                <a:cubicBezTo>
                  <a:pt x="20" y="18"/>
                  <a:pt x="11" y="8"/>
                  <a:pt x="0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68" name="出自【趣你的PPT】(微信:qunideppt)：最优质的PPT资源库"/>
          <p:cNvSpPr/>
          <p:nvPr/>
        </p:nvSpPr>
        <p:spPr bwMode="auto">
          <a:xfrm>
            <a:off x="3479433" y="2958764"/>
            <a:ext cx="1053074" cy="469350"/>
          </a:xfrm>
          <a:custGeom>
            <a:avLst/>
            <a:gdLst>
              <a:gd name="T0" fmla="*/ 253 w 272"/>
              <a:gd name="T1" fmla="*/ 0 h 121"/>
              <a:gd name="T2" fmla="*/ 103 w 272"/>
              <a:gd name="T3" fmla="*/ 98 h 121"/>
              <a:gd name="T4" fmla="*/ 103 w 272"/>
              <a:gd name="T5" fmla="*/ 98 h 121"/>
              <a:gd name="T6" fmla="*/ 103 w 272"/>
              <a:gd name="T7" fmla="*/ 98 h 121"/>
              <a:gd name="T8" fmla="*/ 103 w 272"/>
              <a:gd name="T9" fmla="*/ 98 h 121"/>
              <a:gd name="T10" fmla="*/ 103 w 272"/>
              <a:gd name="T11" fmla="*/ 98 h 121"/>
              <a:gd name="T12" fmla="*/ 103 w 272"/>
              <a:gd name="T13" fmla="*/ 98 h 121"/>
              <a:gd name="T14" fmla="*/ 102 w 272"/>
              <a:gd name="T15" fmla="*/ 98 h 121"/>
              <a:gd name="T16" fmla="*/ 102 w 272"/>
              <a:gd name="T17" fmla="*/ 98 h 121"/>
              <a:gd name="T18" fmla="*/ 102 w 272"/>
              <a:gd name="T19" fmla="*/ 98 h 121"/>
              <a:gd name="T20" fmla="*/ 102 w 272"/>
              <a:gd name="T21" fmla="*/ 98 h 121"/>
              <a:gd name="T22" fmla="*/ 102 w 272"/>
              <a:gd name="T23" fmla="*/ 98 h 121"/>
              <a:gd name="T24" fmla="*/ 101 w 272"/>
              <a:gd name="T25" fmla="*/ 98 h 121"/>
              <a:gd name="T26" fmla="*/ 101 w 272"/>
              <a:gd name="T27" fmla="*/ 98 h 121"/>
              <a:gd name="T28" fmla="*/ 101 w 272"/>
              <a:gd name="T29" fmla="*/ 98 h 121"/>
              <a:gd name="T30" fmla="*/ 101 w 272"/>
              <a:gd name="T31" fmla="*/ 98 h 121"/>
              <a:gd name="T32" fmla="*/ 101 w 272"/>
              <a:gd name="T33" fmla="*/ 98 h 121"/>
              <a:gd name="T34" fmla="*/ 100 w 272"/>
              <a:gd name="T35" fmla="*/ 98 h 121"/>
              <a:gd name="T36" fmla="*/ 100 w 272"/>
              <a:gd name="T37" fmla="*/ 98 h 121"/>
              <a:gd name="T38" fmla="*/ 100 w 272"/>
              <a:gd name="T39" fmla="*/ 98 h 121"/>
              <a:gd name="T40" fmla="*/ 100 w 272"/>
              <a:gd name="T41" fmla="*/ 98 h 121"/>
              <a:gd name="T42" fmla="*/ 100 w 272"/>
              <a:gd name="T43" fmla="*/ 98 h 121"/>
              <a:gd name="T44" fmla="*/ 99 w 272"/>
              <a:gd name="T45" fmla="*/ 98 h 121"/>
              <a:gd name="T46" fmla="*/ 99 w 272"/>
              <a:gd name="T47" fmla="*/ 98 h 121"/>
              <a:gd name="T48" fmla="*/ 99 w 272"/>
              <a:gd name="T49" fmla="*/ 98 h 121"/>
              <a:gd name="T50" fmla="*/ 99 w 272"/>
              <a:gd name="T51" fmla="*/ 98 h 121"/>
              <a:gd name="T52" fmla="*/ 99 w 272"/>
              <a:gd name="T53" fmla="*/ 98 h 121"/>
              <a:gd name="T54" fmla="*/ 98 w 272"/>
              <a:gd name="T55" fmla="*/ 98 h 121"/>
              <a:gd name="T56" fmla="*/ 98 w 272"/>
              <a:gd name="T57" fmla="*/ 98 h 121"/>
              <a:gd name="T58" fmla="*/ 98 w 272"/>
              <a:gd name="T59" fmla="*/ 98 h 121"/>
              <a:gd name="T60" fmla="*/ 98 w 272"/>
              <a:gd name="T61" fmla="*/ 98 h 121"/>
              <a:gd name="T62" fmla="*/ 98 w 272"/>
              <a:gd name="T63" fmla="*/ 98 h 121"/>
              <a:gd name="T64" fmla="*/ 97 w 272"/>
              <a:gd name="T65" fmla="*/ 98 h 121"/>
              <a:gd name="T66" fmla="*/ 97 w 272"/>
              <a:gd name="T67" fmla="*/ 98 h 121"/>
              <a:gd name="T68" fmla="*/ 97 w 272"/>
              <a:gd name="T69" fmla="*/ 98 h 121"/>
              <a:gd name="T70" fmla="*/ 97 w 272"/>
              <a:gd name="T71" fmla="*/ 98 h 121"/>
              <a:gd name="T72" fmla="*/ 0 w 272"/>
              <a:gd name="T73" fmla="*/ 61 h 121"/>
              <a:gd name="T74" fmla="*/ 127 w 272"/>
              <a:gd name="T75" fmla="*/ 121 h 121"/>
              <a:gd name="T76" fmla="*/ 272 w 272"/>
              <a:gd name="T77" fmla="*/ 32 h 121"/>
              <a:gd name="T78" fmla="*/ 254 w 272"/>
              <a:gd name="T79" fmla="*/ 1 h 121"/>
              <a:gd name="T80" fmla="*/ 254 w 272"/>
              <a:gd name="T81" fmla="*/ 1 h 121"/>
              <a:gd name="T82" fmla="*/ 254 w 272"/>
              <a:gd name="T83" fmla="*/ 1 h 121"/>
              <a:gd name="T84" fmla="*/ 254 w 272"/>
              <a:gd name="T85" fmla="*/ 1 h 121"/>
              <a:gd name="T86" fmla="*/ 254 w 272"/>
              <a:gd name="T87" fmla="*/ 0 h 121"/>
              <a:gd name="T88" fmla="*/ 253 w 272"/>
              <a:gd name="T89" fmla="*/ 0 h 121"/>
              <a:gd name="T90" fmla="*/ 253 w 272"/>
              <a:gd name="T9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72" h="121">
                <a:moveTo>
                  <a:pt x="253" y="0"/>
                </a:moveTo>
                <a:cubicBezTo>
                  <a:pt x="228" y="58"/>
                  <a:pt x="170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7" y="98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7" y="98"/>
                </a:cubicBezTo>
                <a:cubicBezTo>
                  <a:pt x="60" y="96"/>
                  <a:pt x="26" y="83"/>
                  <a:pt x="0" y="61"/>
                </a:cubicBezTo>
                <a:cubicBezTo>
                  <a:pt x="30" y="97"/>
                  <a:pt x="75" y="121"/>
                  <a:pt x="127" y="121"/>
                </a:cubicBezTo>
                <a:cubicBezTo>
                  <a:pt x="190" y="121"/>
                  <a:pt x="245" y="85"/>
                  <a:pt x="272" y="32"/>
                </a:cubicBezTo>
                <a:cubicBezTo>
                  <a:pt x="265" y="22"/>
                  <a:pt x="259" y="12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0"/>
                  <a:pt x="254" y="0"/>
                  <a:pt x="254" y="0"/>
                </a:cubicBezTo>
                <a:cubicBezTo>
                  <a:pt x="254" y="0"/>
                  <a:pt x="254" y="0"/>
                  <a:pt x="253" y="0"/>
                </a:cubicBezTo>
                <a:cubicBezTo>
                  <a:pt x="253" y="0"/>
                  <a:pt x="253" y="0"/>
                  <a:pt x="253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69" name="出自【趣你的PPT】(微信:qunideppt)：最优质的PPT资源库"/>
          <p:cNvSpPr/>
          <p:nvPr/>
        </p:nvSpPr>
        <p:spPr bwMode="auto">
          <a:xfrm>
            <a:off x="5801338" y="2301673"/>
            <a:ext cx="1125738" cy="1126441"/>
          </a:xfrm>
          <a:custGeom>
            <a:avLst/>
            <a:gdLst>
              <a:gd name="T0" fmla="*/ 268 w 291"/>
              <a:gd name="T1" fmla="*/ 97 h 291"/>
              <a:gd name="T2" fmla="*/ 268 w 291"/>
              <a:gd name="T3" fmla="*/ 97 h 291"/>
              <a:gd name="T4" fmla="*/ 268 w 291"/>
              <a:gd name="T5" fmla="*/ 98 h 291"/>
              <a:gd name="T6" fmla="*/ 268 w 291"/>
              <a:gd name="T7" fmla="*/ 98 h 291"/>
              <a:gd name="T8" fmla="*/ 268 w 291"/>
              <a:gd name="T9" fmla="*/ 99 h 291"/>
              <a:gd name="T10" fmla="*/ 268 w 291"/>
              <a:gd name="T11" fmla="*/ 99 h 291"/>
              <a:gd name="T12" fmla="*/ 268 w 291"/>
              <a:gd name="T13" fmla="*/ 99 h 291"/>
              <a:gd name="T14" fmla="*/ 268 w 291"/>
              <a:gd name="T15" fmla="*/ 99 h 291"/>
              <a:gd name="T16" fmla="*/ 268 w 291"/>
              <a:gd name="T17" fmla="*/ 99 h 291"/>
              <a:gd name="T18" fmla="*/ 268 w 291"/>
              <a:gd name="T19" fmla="*/ 100 h 291"/>
              <a:gd name="T20" fmla="*/ 268 w 291"/>
              <a:gd name="T21" fmla="*/ 100 h 291"/>
              <a:gd name="T22" fmla="*/ 268 w 291"/>
              <a:gd name="T23" fmla="*/ 100 h 291"/>
              <a:gd name="T24" fmla="*/ 268 w 291"/>
              <a:gd name="T25" fmla="*/ 101 h 291"/>
              <a:gd name="T26" fmla="*/ 268 w 291"/>
              <a:gd name="T27" fmla="*/ 101 h 291"/>
              <a:gd name="T28" fmla="*/ 268 w 291"/>
              <a:gd name="T29" fmla="*/ 101 h 291"/>
              <a:gd name="T30" fmla="*/ 268 w 291"/>
              <a:gd name="T31" fmla="*/ 101 h 291"/>
              <a:gd name="T32" fmla="*/ 268 w 291"/>
              <a:gd name="T33" fmla="*/ 102 h 291"/>
              <a:gd name="T34" fmla="*/ 268 w 291"/>
              <a:gd name="T35" fmla="*/ 102 h 291"/>
              <a:gd name="T36" fmla="*/ 268 w 291"/>
              <a:gd name="T37" fmla="*/ 102 h 291"/>
              <a:gd name="T38" fmla="*/ 268 w 291"/>
              <a:gd name="T39" fmla="*/ 102 h 291"/>
              <a:gd name="T40" fmla="*/ 268 w 291"/>
              <a:gd name="T41" fmla="*/ 103 h 291"/>
              <a:gd name="T42" fmla="*/ 268 w 291"/>
              <a:gd name="T43" fmla="*/ 103 h 291"/>
              <a:gd name="T44" fmla="*/ 268 w 291"/>
              <a:gd name="T45" fmla="*/ 103 h 291"/>
              <a:gd name="T46" fmla="*/ 268 w 291"/>
              <a:gd name="T47" fmla="*/ 103 h 291"/>
              <a:gd name="T48" fmla="*/ 268 w 291"/>
              <a:gd name="T49" fmla="*/ 104 h 291"/>
              <a:gd name="T50" fmla="*/ 104 w 291"/>
              <a:gd name="T51" fmla="*/ 268 h 291"/>
              <a:gd name="T52" fmla="*/ 103 w 291"/>
              <a:gd name="T53" fmla="*/ 268 h 291"/>
              <a:gd name="T54" fmla="*/ 103 w 291"/>
              <a:gd name="T55" fmla="*/ 268 h 291"/>
              <a:gd name="T56" fmla="*/ 102 w 291"/>
              <a:gd name="T57" fmla="*/ 268 h 291"/>
              <a:gd name="T58" fmla="*/ 102 w 291"/>
              <a:gd name="T59" fmla="*/ 268 h 291"/>
              <a:gd name="T60" fmla="*/ 102 w 291"/>
              <a:gd name="T61" fmla="*/ 268 h 291"/>
              <a:gd name="T62" fmla="*/ 101 w 291"/>
              <a:gd name="T63" fmla="*/ 268 h 291"/>
              <a:gd name="T64" fmla="*/ 101 w 291"/>
              <a:gd name="T65" fmla="*/ 268 h 291"/>
              <a:gd name="T66" fmla="*/ 101 w 291"/>
              <a:gd name="T67" fmla="*/ 268 h 291"/>
              <a:gd name="T68" fmla="*/ 100 w 291"/>
              <a:gd name="T69" fmla="*/ 268 h 291"/>
              <a:gd name="T70" fmla="*/ 100 w 291"/>
              <a:gd name="T71" fmla="*/ 268 h 291"/>
              <a:gd name="T72" fmla="*/ 99 w 291"/>
              <a:gd name="T73" fmla="*/ 268 h 291"/>
              <a:gd name="T74" fmla="*/ 99 w 291"/>
              <a:gd name="T75" fmla="*/ 268 h 291"/>
              <a:gd name="T76" fmla="*/ 99 w 291"/>
              <a:gd name="T77" fmla="*/ 268 h 291"/>
              <a:gd name="T78" fmla="*/ 98 w 291"/>
              <a:gd name="T79" fmla="*/ 268 h 291"/>
              <a:gd name="T80" fmla="*/ 98 w 291"/>
              <a:gd name="T81" fmla="*/ 268 h 291"/>
              <a:gd name="T82" fmla="*/ 98 w 291"/>
              <a:gd name="T83" fmla="*/ 268 h 291"/>
              <a:gd name="T84" fmla="*/ 97 w 291"/>
              <a:gd name="T85" fmla="*/ 268 h 291"/>
              <a:gd name="T86" fmla="*/ 127 w 291"/>
              <a:gd name="T87" fmla="*/ 291 h 291"/>
              <a:gd name="T88" fmla="*/ 231 w 291"/>
              <a:gd name="T8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1" h="291">
                <a:moveTo>
                  <a:pt x="231" y="0"/>
                </a:moveTo>
                <a:cubicBezTo>
                  <a:pt x="253" y="27"/>
                  <a:pt x="266" y="60"/>
                  <a:pt x="268" y="97"/>
                </a:cubicBezTo>
                <a:cubicBezTo>
                  <a:pt x="268" y="97"/>
                  <a:pt x="268" y="97"/>
                  <a:pt x="268" y="97"/>
                </a:cubicBezTo>
                <a:cubicBezTo>
                  <a:pt x="268" y="97"/>
                  <a:pt x="268" y="97"/>
                  <a:pt x="268" y="97"/>
                </a:cubicBezTo>
                <a:cubicBezTo>
                  <a:pt x="268" y="97"/>
                  <a:pt x="268" y="97"/>
                  <a:pt x="268" y="97"/>
                </a:cubicBezTo>
                <a:cubicBezTo>
                  <a:pt x="268" y="98"/>
                  <a:pt x="268" y="98"/>
                  <a:pt x="268" y="98"/>
                </a:cubicBezTo>
                <a:cubicBezTo>
                  <a:pt x="268" y="98"/>
                  <a:pt x="268" y="98"/>
                  <a:pt x="268" y="98"/>
                </a:cubicBezTo>
                <a:cubicBezTo>
                  <a:pt x="268" y="98"/>
                  <a:pt x="268" y="98"/>
                  <a:pt x="268" y="98"/>
                </a:cubicBezTo>
                <a:cubicBezTo>
                  <a:pt x="268" y="98"/>
                  <a:pt x="268" y="98"/>
                  <a:pt x="268" y="98"/>
                </a:cubicBezTo>
                <a:cubicBezTo>
                  <a:pt x="268" y="98"/>
                  <a:pt x="268" y="98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100"/>
                  <a:pt x="268" y="100"/>
                  <a:pt x="268" y="100"/>
                </a:cubicBezTo>
                <a:cubicBezTo>
                  <a:pt x="268" y="100"/>
                  <a:pt x="268" y="100"/>
                  <a:pt x="268" y="100"/>
                </a:cubicBezTo>
                <a:cubicBezTo>
                  <a:pt x="268" y="100"/>
                  <a:pt x="268" y="100"/>
                  <a:pt x="268" y="100"/>
                </a:cubicBezTo>
                <a:cubicBezTo>
                  <a:pt x="268" y="100"/>
                  <a:pt x="268" y="100"/>
                  <a:pt x="268" y="100"/>
                </a:cubicBezTo>
                <a:cubicBezTo>
                  <a:pt x="268" y="100"/>
                  <a:pt x="268" y="100"/>
                  <a:pt x="268" y="100"/>
                </a:cubicBezTo>
                <a:cubicBezTo>
                  <a:pt x="268" y="100"/>
                  <a:pt x="268" y="100"/>
                  <a:pt x="268" y="100"/>
                </a:cubicBezTo>
                <a:cubicBezTo>
                  <a:pt x="268" y="100"/>
                  <a:pt x="268" y="100"/>
                  <a:pt x="268" y="100"/>
                </a:cubicBezTo>
                <a:cubicBezTo>
                  <a:pt x="268" y="100"/>
                  <a:pt x="268" y="101"/>
                  <a:pt x="268" y="101"/>
                </a:cubicBezTo>
                <a:cubicBezTo>
                  <a:pt x="268" y="101"/>
                  <a:pt x="268" y="101"/>
                  <a:pt x="268" y="101"/>
                </a:cubicBezTo>
                <a:cubicBezTo>
                  <a:pt x="268" y="101"/>
                  <a:pt x="268" y="101"/>
                  <a:pt x="268" y="101"/>
                </a:cubicBezTo>
                <a:cubicBezTo>
                  <a:pt x="268" y="101"/>
                  <a:pt x="268" y="101"/>
                  <a:pt x="268" y="101"/>
                </a:cubicBezTo>
                <a:cubicBezTo>
                  <a:pt x="268" y="101"/>
                  <a:pt x="268" y="101"/>
                  <a:pt x="268" y="101"/>
                </a:cubicBezTo>
                <a:cubicBezTo>
                  <a:pt x="268" y="101"/>
                  <a:pt x="268" y="101"/>
                  <a:pt x="268" y="101"/>
                </a:cubicBezTo>
                <a:cubicBezTo>
                  <a:pt x="268" y="101"/>
                  <a:pt x="268" y="101"/>
                  <a:pt x="268" y="101"/>
                </a:cubicBezTo>
                <a:cubicBezTo>
                  <a:pt x="268" y="101"/>
                  <a:pt x="268" y="101"/>
                  <a:pt x="268" y="101"/>
                </a:cubicBezTo>
                <a:cubicBezTo>
                  <a:pt x="268" y="102"/>
                  <a:pt x="268" y="102"/>
                  <a:pt x="268" y="102"/>
                </a:cubicBezTo>
                <a:cubicBezTo>
                  <a:pt x="268" y="102"/>
                  <a:pt x="268" y="102"/>
                  <a:pt x="268" y="102"/>
                </a:cubicBezTo>
                <a:cubicBezTo>
                  <a:pt x="268" y="102"/>
                  <a:pt x="268" y="102"/>
                  <a:pt x="268" y="102"/>
                </a:cubicBezTo>
                <a:cubicBezTo>
                  <a:pt x="268" y="102"/>
                  <a:pt x="268" y="102"/>
                  <a:pt x="268" y="102"/>
                </a:cubicBezTo>
                <a:cubicBezTo>
                  <a:pt x="268" y="102"/>
                  <a:pt x="268" y="102"/>
                  <a:pt x="268" y="102"/>
                </a:cubicBezTo>
                <a:cubicBezTo>
                  <a:pt x="268" y="102"/>
                  <a:pt x="268" y="102"/>
                  <a:pt x="268" y="102"/>
                </a:cubicBezTo>
                <a:cubicBezTo>
                  <a:pt x="268" y="102"/>
                  <a:pt x="268" y="102"/>
                  <a:pt x="268" y="102"/>
                </a:cubicBezTo>
                <a:cubicBezTo>
                  <a:pt x="268" y="102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3"/>
                  <a:pt x="268" y="103"/>
                </a:cubicBezTo>
                <a:cubicBezTo>
                  <a:pt x="268" y="103"/>
                  <a:pt x="268" y="104"/>
                  <a:pt x="268" y="104"/>
                </a:cubicBezTo>
                <a:cubicBezTo>
                  <a:pt x="268" y="104"/>
                  <a:pt x="268" y="104"/>
                  <a:pt x="268" y="104"/>
                </a:cubicBezTo>
                <a:cubicBezTo>
                  <a:pt x="268" y="104"/>
                  <a:pt x="268" y="104"/>
                  <a:pt x="268" y="104"/>
                </a:cubicBezTo>
                <a:cubicBezTo>
                  <a:pt x="268" y="194"/>
                  <a:pt x="194" y="268"/>
                  <a:pt x="104" y="268"/>
                </a:cubicBezTo>
                <a:cubicBezTo>
                  <a:pt x="104" y="268"/>
                  <a:pt x="104" y="268"/>
                  <a:pt x="104" y="268"/>
                </a:cubicBezTo>
                <a:cubicBezTo>
                  <a:pt x="104" y="268"/>
                  <a:pt x="103" y="268"/>
                  <a:pt x="103" y="268"/>
                </a:cubicBezTo>
                <a:cubicBezTo>
                  <a:pt x="103" y="268"/>
                  <a:pt x="103" y="268"/>
                  <a:pt x="103" y="268"/>
                </a:cubicBezTo>
                <a:cubicBezTo>
                  <a:pt x="103" y="268"/>
                  <a:pt x="103" y="268"/>
                  <a:pt x="103" y="268"/>
                </a:cubicBezTo>
                <a:cubicBezTo>
                  <a:pt x="103" y="268"/>
                  <a:pt x="103" y="268"/>
                  <a:pt x="103" y="268"/>
                </a:cubicBezTo>
                <a:cubicBezTo>
                  <a:pt x="103" y="268"/>
                  <a:pt x="103" y="268"/>
                  <a:pt x="102" y="268"/>
                </a:cubicBezTo>
                <a:cubicBezTo>
                  <a:pt x="102" y="268"/>
                  <a:pt x="102" y="268"/>
                  <a:pt x="102" y="268"/>
                </a:cubicBezTo>
                <a:cubicBezTo>
                  <a:pt x="102" y="268"/>
                  <a:pt x="102" y="268"/>
                  <a:pt x="102" y="268"/>
                </a:cubicBezTo>
                <a:cubicBezTo>
                  <a:pt x="102" y="268"/>
                  <a:pt x="102" y="268"/>
                  <a:pt x="102" y="268"/>
                </a:cubicBezTo>
                <a:cubicBezTo>
                  <a:pt x="102" y="268"/>
                  <a:pt x="102" y="268"/>
                  <a:pt x="102" y="268"/>
                </a:cubicBezTo>
                <a:cubicBezTo>
                  <a:pt x="102" y="268"/>
                  <a:pt x="102" y="268"/>
                  <a:pt x="102" y="268"/>
                </a:cubicBezTo>
                <a:cubicBezTo>
                  <a:pt x="102" y="268"/>
                  <a:pt x="101" y="268"/>
                  <a:pt x="101" y="268"/>
                </a:cubicBezTo>
                <a:cubicBezTo>
                  <a:pt x="101" y="268"/>
                  <a:pt x="101" y="268"/>
                  <a:pt x="101" y="268"/>
                </a:cubicBezTo>
                <a:cubicBezTo>
                  <a:pt x="101" y="268"/>
                  <a:pt x="101" y="268"/>
                  <a:pt x="101" y="268"/>
                </a:cubicBezTo>
                <a:cubicBezTo>
                  <a:pt x="101" y="268"/>
                  <a:pt x="101" y="268"/>
                  <a:pt x="101" y="268"/>
                </a:cubicBezTo>
                <a:cubicBezTo>
                  <a:pt x="101" y="268"/>
                  <a:pt x="101" y="268"/>
                  <a:pt x="101" y="268"/>
                </a:cubicBezTo>
                <a:cubicBezTo>
                  <a:pt x="101" y="268"/>
                  <a:pt x="100" y="268"/>
                  <a:pt x="100" y="268"/>
                </a:cubicBezTo>
                <a:cubicBezTo>
                  <a:pt x="100" y="268"/>
                  <a:pt x="100" y="268"/>
                  <a:pt x="100" y="268"/>
                </a:cubicBezTo>
                <a:cubicBezTo>
                  <a:pt x="100" y="268"/>
                  <a:pt x="100" y="268"/>
                  <a:pt x="100" y="268"/>
                </a:cubicBezTo>
                <a:cubicBezTo>
                  <a:pt x="100" y="268"/>
                  <a:pt x="100" y="268"/>
                  <a:pt x="100" y="268"/>
                </a:cubicBezTo>
                <a:cubicBezTo>
                  <a:pt x="100" y="268"/>
                  <a:pt x="100" y="268"/>
                  <a:pt x="100" y="268"/>
                </a:cubicBezTo>
                <a:cubicBezTo>
                  <a:pt x="100" y="268"/>
                  <a:pt x="99" y="268"/>
                  <a:pt x="99" y="268"/>
                </a:cubicBezTo>
                <a:cubicBezTo>
                  <a:pt x="99" y="268"/>
                  <a:pt x="99" y="268"/>
                  <a:pt x="99" y="268"/>
                </a:cubicBezTo>
                <a:cubicBezTo>
                  <a:pt x="99" y="268"/>
                  <a:pt x="99" y="268"/>
                  <a:pt x="99" y="268"/>
                </a:cubicBezTo>
                <a:cubicBezTo>
                  <a:pt x="99" y="268"/>
                  <a:pt x="99" y="268"/>
                  <a:pt x="99" y="268"/>
                </a:cubicBezTo>
                <a:cubicBezTo>
                  <a:pt x="99" y="268"/>
                  <a:pt x="99" y="268"/>
                  <a:pt x="99" y="268"/>
                </a:cubicBezTo>
                <a:cubicBezTo>
                  <a:pt x="99" y="268"/>
                  <a:pt x="98" y="268"/>
                  <a:pt x="98" y="268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97" y="268"/>
                  <a:pt x="97" y="268"/>
                  <a:pt x="97" y="268"/>
                </a:cubicBezTo>
                <a:cubicBezTo>
                  <a:pt x="97" y="268"/>
                  <a:pt x="97" y="268"/>
                  <a:pt x="97" y="268"/>
                </a:cubicBezTo>
                <a:cubicBezTo>
                  <a:pt x="60" y="266"/>
                  <a:pt x="27" y="253"/>
                  <a:pt x="0" y="231"/>
                </a:cubicBezTo>
                <a:cubicBezTo>
                  <a:pt x="30" y="267"/>
                  <a:pt x="76" y="291"/>
                  <a:pt x="127" y="291"/>
                </a:cubicBezTo>
                <a:cubicBezTo>
                  <a:pt x="217" y="291"/>
                  <a:pt x="291" y="217"/>
                  <a:pt x="291" y="127"/>
                </a:cubicBezTo>
                <a:cubicBezTo>
                  <a:pt x="291" y="76"/>
                  <a:pt x="267" y="30"/>
                  <a:pt x="231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70" name="出自【趣你的PPT】(微信:qunideppt)：最优质的PPT资源库"/>
          <p:cNvSpPr/>
          <p:nvPr/>
        </p:nvSpPr>
        <p:spPr bwMode="auto">
          <a:xfrm>
            <a:off x="4639826" y="2958764"/>
            <a:ext cx="1053074" cy="469350"/>
          </a:xfrm>
          <a:custGeom>
            <a:avLst/>
            <a:gdLst>
              <a:gd name="T0" fmla="*/ 254 w 272"/>
              <a:gd name="T1" fmla="*/ 0 h 121"/>
              <a:gd name="T2" fmla="*/ 104 w 272"/>
              <a:gd name="T3" fmla="*/ 98 h 121"/>
              <a:gd name="T4" fmla="*/ 104 w 272"/>
              <a:gd name="T5" fmla="*/ 98 h 121"/>
              <a:gd name="T6" fmla="*/ 103 w 272"/>
              <a:gd name="T7" fmla="*/ 98 h 121"/>
              <a:gd name="T8" fmla="*/ 103 w 272"/>
              <a:gd name="T9" fmla="*/ 98 h 121"/>
              <a:gd name="T10" fmla="*/ 103 w 272"/>
              <a:gd name="T11" fmla="*/ 98 h 121"/>
              <a:gd name="T12" fmla="*/ 103 w 272"/>
              <a:gd name="T13" fmla="*/ 98 h 121"/>
              <a:gd name="T14" fmla="*/ 102 w 272"/>
              <a:gd name="T15" fmla="*/ 98 h 121"/>
              <a:gd name="T16" fmla="*/ 102 w 272"/>
              <a:gd name="T17" fmla="*/ 98 h 121"/>
              <a:gd name="T18" fmla="*/ 102 w 272"/>
              <a:gd name="T19" fmla="*/ 98 h 121"/>
              <a:gd name="T20" fmla="*/ 102 w 272"/>
              <a:gd name="T21" fmla="*/ 98 h 121"/>
              <a:gd name="T22" fmla="*/ 102 w 272"/>
              <a:gd name="T23" fmla="*/ 98 h 121"/>
              <a:gd name="T24" fmla="*/ 102 w 272"/>
              <a:gd name="T25" fmla="*/ 98 h 121"/>
              <a:gd name="T26" fmla="*/ 101 w 272"/>
              <a:gd name="T27" fmla="*/ 98 h 121"/>
              <a:gd name="T28" fmla="*/ 101 w 272"/>
              <a:gd name="T29" fmla="*/ 98 h 121"/>
              <a:gd name="T30" fmla="*/ 101 w 272"/>
              <a:gd name="T31" fmla="*/ 98 h 121"/>
              <a:gd name="T32" fmla="*/ 101 w 272"/>
              <a:gd name="T33" fmla="*/ 98 h 121"/>
              <a:gd name="T34" fmla="*/ 100 w 272"/>
              <a:gd name="T35" fmla="*/ 98 h 121"/>
              <a:gd name="T36" fmla="*/ 100 w 272"/>
              <a:gd name="T37" fmla="*/ 98 h 121"/>
              <a:gd name="T38" fmla="*/ 100 w 272"/>
              <a:gd name="T39" fmla="*/ 98 h 121"/>
              <a:gd name="T40" fmla="*/ 100 w 272"/>
              <a:gd name="T41" fmla="*/ 98 h 121"/>
              <a:gd name="T42" fmla="*/ 100 w 272"/>
              <a:gd name="T43" fmla="*/ 98 h 121"/>
              <a:gd name="T44" fmla="*/ 100 w 272"/>
              <a:gd name="T45" fmla="*/ 98 h 121"/>
              <a:gd name="T46" fmla="*/ 99 w 272"/>
              <a:gd name="T47" fmla="*/ 98 h 121"/>
              <a:gd name="T48" fmla="*/ 99 w 272"/>
              <a:gd name="T49" fmla="*/ 98 h 121"/>
              <a:gd name="T50" fmla="*/ 99 w 272"/>
              <a:gd name="T51" fmla="*/ 98 h 121"/>
              <a:gd name="T52" fmla="*/ 99 w 272"/>
              <a:gd name="T53" fmla="*/ 98 h 121"/>
              <a:gd name="T54" fmla="*/ 99 w 272"/>
              <a:gd name="T55" fmla="*/ 98 h 121"/>
              <a:gd name="T56" fmla="*/ 98 w 272"/>
              <a:gd name="T57" fmla="*/ 98 h 121"/>
              <a:gd name="T58" fmla="*/ 98 w 272"/>
              <a:gd name="T59" fmla="*/ 98 h 121"/>
              <a:gd name="T60" fmla="*/ 98 w 272"/>
              <a:gd name="T61" fmla="*/ 98 h 121"/>
              <a:gd name="T62" fmla="*/ 98 w 272"/>
              <a:gd name="T63" fmla="*/ 98 h 121"/>
              <a:gd name="T64" fmla="*/ 98 w 272"/>
              <a:gd name="T65" fmla="*/ 98 h 121"/>
              <a:gd name="T66" fmla="*/ 98 w 272"/>
              <a:gd name="T67" fmla="*/ 98 h 121"/>
              <a:gd name="T68" fmla="*/ 97 w 272"/>
              <a:gd name="T69" fmla="*/ 98 h 121"/>
              <a:gd name="T70" fmla="*/ 97 w 272"/>
              <a:gd name="T71" fmla="*/ 98 h 121"/>
              <a:gd name="T72" fmla="*/ 0 w 272"/>
              <a:gd name="T73" fmla="*/ 61 h 121"/>
              <a:gd name="T74" fmla="*/ 127 w 272"/>
              <a:gd name="T75" fmla="*/ 121 h 121"/>
              <a:gd name="T76" fmla="*/ 272 w 272"/>
              <a:gd name="T77" fmla="*/ 32 h 121"/>
              <a:gd name="T78" fmla="*/ 255 w 272"/>
              <a:gd name="T79" fmla="*/ 2 h 121"/>
              <a:gd name="T80" fmla="*/ 255 w 272"/>
              <a:gd name="T81" fmla="*/ 2 h 121"/>
              <a:gd name="T82" fmla="*/ 254 w 272"/>
              <a:gd name="T83" fmla="*/ 2 h 121"/>
              <a:gd name="T84" fmla="*/ 254 w 272"/>
              <a:gd name="T85" fmla="*/ 2 h 121"/>
              <a:gd name="T86" fmla="*/ 254 w 272"/>
              <a:gd name="T87" fmla="*/ 2 h 121"/>
              <a:gd name="T88" fmla="*/ 254 w 272"/>
              <a:gd name="T89" fmla="*/ 1 h 121"/>
              <a:gd name="T90" fmla="*/ 254 w 272"/>
              <a:gd name="T91" fmla="*/ 1 h 121"/>
              <a:gd name="T92" fmla="*/ 254 w 272"/>
              <a:gd name="T93" fmla="*/ 0 h 121"/>
              <a:gd name="T94" fmla="*/ 254 w 272"/>
              <a:gd name="T95" fmla="*/ 0 h 121"/>
              <a:gd name="T96" fmla="*/ 254 w 272"/>
              <a:gd name="T97" fmla="*/ 0 h 121"/>
              <a:gd name="T98" fmla="*/ 254 w 272"/>
              <a:gd name="T99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72" h="121">
                <a:moveTo>
                  <a:pt x="254" y="0"/>
                </a:moveTo>
                <a:cubicBezTo>
                  <a:pt x="228" y="58"/>
                  <a:pt x="170" y="98"/>
                  <a:pt x="104" y="98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03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101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9" y="98"/>
                  <a:pt x="99" y="98"/>
                  <a:pt x="99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8" y="98"/>
                  <a:pt x="98" y="98"/>
                  <a:pt x="98" y="98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8"/>
                  <a:pt x="97" y="98"/>
                  <a:pt x="97" y="98"/>
                </a:cubicBezTo>
                <a:cubicBezTo>
                  <a:pt x="60" y="96"/>
                  <a:pt x="27" y="83"/>
                  <a:pt x="0" y="61"/>
                </a:cubicBezTo>
                <a:cubicBezTo>
                  <a:pt x="30" y="97"/>
                  <a:pt x="76" y="121"/>
                  <a:pt x="127" y="121"/>
                </a:cubicBezTo>
                <a:cubicBezTo>
                  <a:pt x="190" y="121"/>
                  <a:pt x="245" y="85"/>
                  <a:pt x="272" y="32"/>
                </a:cubicBezTo>
                <a:cubicBezTo>
                  <a:pt x="265" y="23"/>
                  <a:pt x="259" y="13"/>
                  <a:pt x="255" y="2"/>
                </a:cubicBezTo>
                <a:cubicBezTo>
                  <a:pt x="255" y="2"/>
                  <a:pt x="255" y="2"/>
                  <a:pt x="255" y="2"/>
                </a:cubicBezTo>
                <a:cubicBezTo>
                  <a:pt x="254" y="2"/>
                  <a:pt x="254" y="2"/>
                  <a:pt x="254" y="2"/>
                </a:cubicBezTo>
                <a:cubicBezTo>
                  <a:pt x="254" y="2"/>
                  <a:pt x="254" y="2"/>
                  <a:pt x="254" y="2"/>
                </a:cubicBezTo>
                <a:cubicBezTo>
                  <a:pt x="254" y="2"/>
                  <a:pt x="254" y="2"/>
                  <a:pt x="254" y="2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0"/>
                </a:cubicBezTo>
                <a:cubicBezTo>
                  <a:pt x="254" y="0"/>
                  <a:pt x="254" y="0"/>
                  <a:pt x="254" y="0"/>
                </a:cubicBezTo>
                <a:cubicBezTo>
                  <a:pt x="254" y="0"/>
                  <a:pt x="254" y="0"/>
                  <a:pt x="254" y="0"/>
                </a:cubicBezTo>
                <a:cubicBezTo>
                  <a:pt x="254" y="0"/>
                  <a:pt x="254" y="0"/>
                  <a:pt x="254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59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5531104" y="2301436"/>
            <a:ext cx="107886" cy="142267"/>
          </a:xfrm>
          <a:custGeom>
            <a:avLst/>
            <a:gdLst>
              <a:gd name="T0" fmla="*/ 125866 w 28"/>
              <a:gd name="T1" fmla="*/ 201983 h 37"/>
              <a:gd name="T2" fmla="*/ 125866 w 28"/>
              <a:gd name="T3" fmla="*/ 201983 h 37"/>
              <a:gd name="T4" fmla="*/ 125866 w 28"/>
              <a:gd name="T5" fmla="*/ 201983 h 37"/>
              <a:gd name="T6" fmla="*/ 125866 w 28"/>
              <a:gd name="T7" fmla="*/ 201983 h 37"/>
              <a:gd name="T8" fmla="*/ 125866 w 28"/>
              <a:gd name="T9" fmla="*/ 201983 h 37"/>
              <a:gd name="T10" fmla="*/ 125866 w 28"/>
              <a:gd name="T11" fmla="*/ 201983 h 37"/>
              <a:gd name="T12" fmla="*/ 125866 w 28"/>
              <a:gd name="T13" fmla="*/ 196524 h 37"/>
              <a:gd name="T14" fmla="*/ 125866 w 28"/>
              <a:gd name="T15" fmla="*/ 196524 h 37"/>
              <a:gd name="T16" fmla="*/ 125866 w 28"/>
              <a:gd name="T17" fmla="*/ 196524 h 37"/>
              <a:gd name="T18" fmla="*/ 125866 w 28"/>
              <a:gd name="T19" fmla="*/ 196524 h 37"/>
              <a:gd name="T20" fmla="*/ 125866 w 28"/>
              <a:gd name="T21" fmla="*/ 196524 h 37"/>
              <a:gd name="T22" fmla="*/ 125866 w 28"/>
              <a:gd name="T23" fmla="*/ 196524 h 37"/>
              <a:gd name="T24" fmla="*/ 125866 w 28"/>
              <a:gd name="T25" fmla="*/ 191065 h 37"/>
              <a:gd name="T26" fmla="*/ 125866 w 28"/>
              <a:gd name="T27" fmla="*/ 196524 h 37"/>
              <a:gd name="T28" fmla="*/ 125866 w 28"/>
              <a:gd name="T29" fmla="*/ 191065 h 37"/>
              <a:gd name="T30" fmla="*/ 153228 w 28"/>
              <a:gd name="T31" fmla="*/ 152852 h 37"/>
              <a:gd name="T32" fmla="*/ 131338 w 28"/>
              <a:gd name="T33" fmla="*/ 201983 h 37"/>
              <a:gd name="T34" fmla="*/ 153228 w 28"/>
              <a:gd name="T35" fmla="*/ 152852 h 37"/>
              <a:gd name="T36" fmla="*/ 153228 w 28"/>
              <a:gd name="T37" fmla="*/ 152852 h 37"/>
              <a:gd name="T38" fmla="*/ 0 w 28"/>
              <a:gd name="T39" fmla="*/ 0 h 37"/>
              <a:gd name="T40" fmla="*/ 125866 w 28"/>
              <a:gd name="T41" fmla="*/ 191065 h 37"/>
              <a:gd name="T42" fmla="*/ 5472 w 28"/>
              <a:gd name="T43" fmla="*/ 0 h 37"/>
              <a:gd name="T44" fmla="*/ 0 w 28"/>
              <a:gd name="T45" fmla="*/ 0 h 3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" h="37"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23" y="36"/>
                </a:move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moveTo>
                  <a:pt x="23" y="36"/>
                </a:move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moveTo>
                  <a:pt x="23" y="35"/>
                </a:moveTo>
                <a:cubicBezTo>
                  <a:pt x="23" y="35"/>
                  <a:pt x="23" y="36"/>
                  <a:pt x="23" y="36"/>
                </a:cubicBezTo>
                <a:cubicBezTo>
                  <a:pt x="23" y="36"/>
                  <a:pt x="23" y="35"/>
                  <a:pt x="23" y="35"/>
                </a:cubicBezTo>
                <a:moveTo>
                  <a:pt x="28" y="28"/>
                </a:moveTo>
                <a:cubicBezTo>
                  <a:pt x="26" y="31"/>
                  <a:pt x="25" y="34"/>
                  <a:pt x="24" y="37"/>
                </a:cubicBezTo>
                <a:cubicBezTo>
                  <a:pt x="25" y="34"/>
                  <a:pt x="26" y="31"/>
                  <a:pt x="28" y="28"/>
                </a:cubicBezTo>
                <a:cubicBezTo>
                  <a:pt x="28" y="28"/>
                  <a:pt x="28" y="28"/>
                  <a:pt x="28" y="28"/>
                </a:cubicBezTo>
                <a:moveTo>
                  <a:pt x="0" y="0"/>
                </a:moveTo>
                <a:cubicBezTo>
                  <a:pt x="9" y="11"/>
                  <a:pt x="17" y="23"/>
                  <a:pt x="23" y="35"/>
                </a:cubicBezTo>
                <a:cubicBezTo>
                  <a:pt x="17" y="23"/>
                  <a:pt x="9" y="11"/>
                  <a:pt x="1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solidFill>
            <a:srgbClr val="C6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57" name="出自【趣你的PPT】(微信:qunideppt)：最优质的PPT资源库"/>
          <p:cNvSpPr/>
          <p:nvPr/>
        </p:nvSpPr>
        <p:spPr bwMode="auto">
          <a:xfrm>
            <a:off x="5534157" y="2301673"/>
            <a:ext cx="105083" cy="141923"/>
          </a:xfrm>
          <a:custGeom>
            <a:avLst/>
            <a:gdLst>
              <a:gd name="T0" fmla="*/ 0 w 27"/>
              <a:gd name="T1" fmla="*/ 0 h 37"/>
              <a:gd name="T2" fmla="*/ 22 w 27"/>
              <a:gd name="T3" fmla="*/ 35 h 37"/>
              <a:gd name="T4" fmla="*/ 22 w 27"/>
              <a:gd name="T5" fmla="*/ 35 h 37"/>
              <a:gd name="T6" fmla="*/ 22 w 27"/>
              <a:gd name="T7" fmla="*/ 36 h 37"/>
              <a:gd name="T8" fmla="*/ 22 w 27"/>
              <a:gd name="T9" fmla="*/ 36 h 37"/>
              <a:gd name="T10" fmla="*/ 22 w 27"/>
              <a:gd name="T11" fmla="*/ 36 h 37"/>
              <a:gd name="T12" fmla="*/ 22 w 27"/>
              <a:gd name="T13" fmla="*/ 36 h 37"/>
              <a:gd name="T14" fmla="*/ 22 w 27"/>
              <a:gd name="T15" fmla="*/ 36 h 37"/>
              <a:gd name="T16" fmla="*/ 22 w 27"/>
              <a:gd name="T17" fmla="*/ 37 h 37"/>
              <a:gd name="T18" fmla="*/ 22 w 27"/>
              <a:gd name="T19" fmla="*/ 37 h 37"/>
              <a:gd name="T20" fmla="*/ 22 w 27"/>
              <a:gd name="T21" fmla="*/ 37 h 37"/>
              <a:gd name="T22" fmla="*/ 22 w 27"/>
              <a:gd name="T23" fmla="*/ 37 h 37"/>
              <a:gd name="T24" fmla="*/ 23 w 27"/>
              <a:gd name="T25" fmla="*/ 37 h 37"/>
              <a:gd name="T26" fmla="*/ 23 w 27"/>
              <a:gd name="T27" fmla="*/ 37 h 37"/>
              <a:gd name="T28" fmla="*/ 27 w 27"/>
              <a:gd name="T29" fmla="*/ 28 h 37"/>
              <a:gd name="T30" fmla="*/ 0 w 27"/>
              <a:gd name="T3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" h="37">
                <a:moveTo>
                  <a:pt x="0" y="0"/>
                </a:moveTo>
                <a:cubicBezTo>
                  <a:pt x="8" y="11"/>
                  <a:pt x="16" y="23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4" y="34"/>
                  <a:pt x="25" y="31"/>
                  <a:pt x="27" y="28"/>
                </a:cubicBezTo>
                <a:cubicBezTo>
                  <a:pt x="19" y="18"/>
                  <a:pt x="10" y="8"/>
                  <a:pt x="0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52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2294543" y="2278543"/>
            <a:ext cx="848372" cy="847052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 sz="1015">
              <a:solidFill>
                <a:prstClr val="black"/>
              </a:solidFill>
            </a:endParaRPr>
          </a:p>
        </p:txBody>
      </p:sp>
      <p:sp>
        <p:nvSpPr>
          <p:cNvPr id="53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3455128" y="2278543"/>
            <a:ext cx="848372" cy="847052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zh-CN" sz="1015">
              <a:solidFill>
                <a:prstClr val="black"/>
              </a:solidFill>
            </a:endParaRPr>
          </a:p>
        </p:txBody>
      </p:sp>
      <p:sp>
        <p:nvSpPr>
          <p:cNvPr id="54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4617469" y="2278205"/>
            <a:ext cx="846260" cy="847065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55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5777861" y="2278205"/>
            <a:ext cx="848496" cy="84706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 sz="1015">
              <a:solidFill>
                <a:prstClr val="black"/>
              </a:solidFill>
            </a:endParaRPr>
          </a:p>
        </p:txBody>
      </p:sp>
      <p:sp>
        <p:nvSpPr>
          <p:cNvPr id="71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38337" y="2499470"/>
            <a:ext cx="319723" cy="366540"/>
          </a:xfrm>
          <a:custGeom>
            <a:avLst/>
            <a:gdLst>
              <a:gd name="T0" fmla="*/ 235743 w 83"/>
              <a:gd name="T1" fmla="*/ 147802 h 95"/>
              <a:gd name="T2" fmla="*/ 224778 w 83"/>
              <a:gd name="T3" fmla="*/ 147802 h 95"/>
              <a:gd name="T4" fmla="*/ 224778 w 83"/>
              <a:gd name="T5" fmla="*/ 290130 h 95"/>
              <a:gd name="T6" fmla="*/ 213814 w 83"/>
              <a:gd name="T7" fmla="*/ 301078 h 95"/>
              <a:gd name="T8" fmla="*/ 219296 w 83"/>
              <a:gd name="T9" fmla="*/ 306552 h 95"/>
              <a:gd name="T10" fmla="*/ 224778 w 83"/>
              <a:gd name="T11" fmla="*/ 301078 h 95"/>
              <a:gd name="T12" fmla="*/ 224778 w 83"/>
              <a:gd name="T13" fmla="*/ 317501 h 95"/>
              <a:gd name="T14" fmla="*/ 235743 w 83"/>
              <a:gd name="T15" fmla="*/ 317501 h 95"/>
              <a:gd name="T16" fmla="*/ 235743 w 83"/>
              <a:gd name="T17" fmla="*/ 295604 h 95"/>
              <a:gd name="T18" fmla="*/ 312497 w 83"/>
              <a:gd name="T19" fmla="*/ 213492 h 95"/>
              <a:gd name="T20" fmla="*/ 307014 w 83"/>
              <a:gd name="T21" fmla="*/ 208018 h 95"/>
              <a:gd name="T22" fmla="*/ 235743 w 83"/>
              <a:gd name="T23" fmla="*/ 279182 h 95"/>
              <a:gd name="T24" fmla="*/ 235743 w 83"/>
              <a:gd name="T25" fmla="*/ 147802 h 95"/>
              <a:gd name="T26" fmla="*/ 224778 w 83"/>
              <a:gd name="T27" fmla="*/ 136854 h 95"/>
              <a:gd name="T28" fmla="*/ 235743 w 83"/>
              <a:gd name="T29" fmla="*/ 136854 h 95"/>
              <a:gd name="T30" fmla="*/ 235743 w 83"/>
              <a:gd name="T31" fmla="*/ 93061 h 95"/>
              <a:gd name="T32" fmla="*/ 361838 w 83"/>
              <a:gd name="T33" fmla="*/ 147802 h 95"/>
              <a:gd name="T34" fmla="*/ 334426 w 83"/>
              <a:gd name="T35" fmla="*/ 175173 h 95"/>
              <a:gd name="T36" fmla="*/ 345391 w 83"/>
              <a:gd name="T37" fmla="*/ 186121 h 95"/>
              <a:gd name="T38" fmla="*/ 372803 w 83"/>
              <a:gd name="T39" fmla="*/ 158750 h 95"/>
              <a:gd name="T40" fmla="*/ 427627 w 83"/>
              <a:gd name="T41" fmla="*/ 284656 h 95"/>
              <a:gd name="T42" fmla="*/ 383768 w 83"/>
              <a:gd name="T43" fmla="*/ 284656 h 95"/>
              <a:gd name="T44" fmla="*/ 383768 w 83"/>
              <a:gd name="T45" fmla="*/ 295604 h 95"/>
              <a:gd name="T46" fmla="*/ 427627 w 83"/>
              <a:gd name="T47" fmla="*/ 295604 h 95"/>
              <a:gd name="T48" fmla="*/ 372803 w 83"/>
              <a:gd name="T49" fmla="*/ 426983 h 95"/>
              <a:gd name="T50" fmla="*/ 345391 w 83"/>
              <a:gd name="T51" fmla="*/ 394139 h 95"/>
              <a:gd name="T52" fmla="*/ 334426 w 83"/>
              <a:gd name="T53" fmla="*/ 405087 h 95"/>
              <a:gd name="T54" fmla="*/ 361838 w 83"/>
              <a:gd name="T55" fmla="*/ 432458 h 95"/>
              <a:gd name="T56" fmla="*/ 235743 w 83"/>
              <a:gd name="T57" fmla="*/ 487199 h 95"/>
              <a:gd name="T58" fmla="*/ 235743 w 83"/>
              <a:gd name="T59" fmla="*/ 448880 h 95"/>
              <a:gd name="T60" fmla="*/ 224778 w 83"/>
              <a:gd name="T61" fmla="*/ 448880 h 95"/>
              <a:gd name="T62" fmla="*/ 224778 w 83"/>
              <a:gd name="T63" fmla="*/ 487199 h 95"/>
              <a:gd name="T64" fmla="*/ 93201 w 83"/>
              <a:gd name="T65" fmla="*/ 432458 h 95"/>
              <a:gd name="T66" fmla="*/ 120613 w 83"/>
              <a:gd name="T67" fmla="*/ 405087 h 95"/>
              <a:gd name="T68" fmla="*/ 115130 w 83"/>
              <a:gd name="T69" fmla="*/ 394139 h 95"/>
              <a:gd name="T70" fmla="*/ 87718 w 83"/>
              <a:gd name="T71" fmla="*/ 426983 h 95"/>
              <a:gd name="T72" fmla="*/ 32894 w 83"/>
              <a:gd name="T73" fmla="*/ 295604 h 95"/>
              <a:gd name="T74" fmla="*/ 71271 w 83"/>
              <a:gd name="T75" fmla="*/ 295604 h 95"/>
              <a:gd name="T76" fmla="*/ 71271 w 83"/>
              <a:gd name="T77" fmla="*/ 284656 h 95"/>
              <a:gd name="T78" fmla="*/ 32894 w 83"/>
              <a:gd name="T79" fmla="*/ 284656 h 95"/>
              <a:gd name="T80" fmla="*/ 87718 w 83"/>
              <a:gd name="T81" fmla="*/ 158750 h 95"/>
              <a:gd name="T82" fmla="*/ 115130 w 83"/>
              <a:gd name="T83" fmla="*/ 186121 h 95"/>
              <a:gd name="T84" fmla="*/ 120613 w 83"/>
              <a:gd name="T85" fmla="*/ 175173 h 95"/>
              <a:gd name="T86" fmla="*/ 93201 w 83"/>
              <a:gd name="T87" fmla="*/ 147802 h 95"/>
              <a:gd name="T88" fmla="*/ 224778 w 83"/>
              <a:gd name="T89" fmla="*/ 93061 h 95"/>
              <a:gd name="T90" fmla="*/ 224778 w 83"/>
              <a:gd name="T91" fmla="*/ 136854 h 95"/>
              <a:gd name="T92" fmla="*/ 285085 w 83"/>
              <a:gd name="T93" fmla="*/ 0 h 95"/>
              <a:gd name="T94" fmla="*/ 175437 w 83"/>
              <a:gd name="T95" fmla="*/ 0 h 95"/>
              <a:gd name="T96" fmla="*/ 175437 w 83"/>
              <a:gd name="T97" fmla="*/ 43793 h 95"/>
              <a:gd name="T98" fmla="*/ 213814 w 83"/>
              <a:gd name="T99" fmla="*/ 43793 h 95"/>
              <a:gd name="T100" fmla="*/ 213814 w 83"/>
              <a:gd name="T101" fmla="*/ 65690 h 95"/>
              <a:gd name="T102" fmla="*/ 0 w 83"/>
              <a:gd name="T103" fmla="*/ 290130 h 95"/>
              <a:gd name="T104" fmla="*/ 230261 w 83"/>
              <a:gd name="T105" fmla="*/ 520044 h 95"/>
              <a:gd name="T106" fmla="*/ 455039 w 83"/>
              <a:gd name="T107" fmla="*/ 290130 h 95"/>
              <a:gd name="T108" fmla="*/ 241225 w 83"/>
              <a:gd name="T109" fmla="*/ 65690 h 95"/>
              <a:gd name="T110" fmla="*/ 241225 w 83"/>
              <a:gd name="T111" fmla="*/ 43793 h 95"/>
              <a:gd name="T112" fmla="*/ 285085 w 83"/>
              <a:gd name="T113" fmla="*/ 43793 h 95"/>
              <a:gd name="T114" fmla="*/ 285085 w 83"/>
              <a:gd name="T115" fmla="*/ 0 h 9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83" h="95">
                <a:moveTo>
                  <a:pt x="43" y="27"/>
                </a:moveTo>
                <a:cubicBezTo>
                  <a:pt x="41" y="27"/>
                  <a:pt x="41" y="27"/>
                  <a:pt x="41" y="27"/>
                </a:cubicBezTo>
                <a:cubicBezTo>
                  <a:pt x="41" y="53"/>
                  <a:pt x="41" y="53"/>
                  <a:pt x="41" y="53"/>
                </a:cubicBezTo>
                <a:cubicBezTo>
                  <a:pt x="39" y="55"/>
                  <a:pt x="39" y="55"/>
                  <a:pt x="39" y="55"/>
                </a:cubicBezTo>
                <a:cubicBezTo>
                  <a:pt x="40" y="56"/>
                  <a:pt x="40" y="56"/>
                  <a:pt x="40" y="56"/>
                </a:cubicBezTo>
                <a:cubicBezTo>
                  <a:pt x="41" y="55"/>
                  <a:pt x="41" y="55"/>
                  <a:pt x="41" y="55"/>
                </a:cubicBezTo>
                <a:cubicBezTo>
                  <a:pt x="41" y="58"/>
                  <a:pt x="41" y="58"/>
                  <a:pt x="41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54"/>
                  <a:pt x="43" y="54"/>
                  <a:pt x="43" y="54"/>
                </a:cubicBezTo>
                <a:cubicBezTo>
                  <a:pt x="57" y="39"/>
                  <a:pt x="57" y="39"/>
                  <a:pt x="57" y="39"/>
                </a:cubicBezTo>
                <a:cubicBezTo>
                  <a:pt x="56" y="38"/>
                  <a:pt x="56" y="38"/>
                  <a:pt x="56" y="38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27"/>
                  <a:pt x="43" y="27"/>
                  <a:pt x="43" y="27"/>
                </a:cubicBezTo>
                <a:moveTo>
                  <a:pt x="41" y="25"/>
                </a:moveTo>
                <a:cubicBezTo>
                  <a:pt x="43" y="25"/>
                  <a:pt x="43" y="25"/>
                  <a:pt x="43" y="25"/>
                </a:cubicBezTo>
                <a:cubicBezTo>
                  <a:pt x="43" y="17"/>
                  <a:pt x="43" y="17"/>
                  <a:pt x="43" y="17"/>
                </a:cubicBezTo>
                <a:cubicBezTo>
                  <a:pt x="52" y="18"/>
                  <a:pt x="60" y="21"/>
                  <a:pt x="66" y="27"/>
                </a:cubicBezTo>
                <a:cubicBezTo>
                  <a:pt x="61" y="32"/>
                  <a:pt x="61" y="32"/>
                  <a:pt x="61" y="32"/>
                </a:cubicBezTo>
                <a:cubicBezTo>
                  <a:pt x="63" y="34"/>
                  <a:pt x="63" y="34"/>
                  <a:pt x="63" y="34"/>
                </a:cubicBezTo>
                <a:cubicBezTo>
                  <a:pt x="68" y="29"/>
                  <a:pt x="68" y="29"/>
                  <a:pt x="68" y="29"/>
                </a:cubicBezTo>
                <a:cubicBezTo>
                  <a:pt x="74" y="35"/>
                  <a:pt x="77" y="43"/>
                  <a:pt x="78" y="52"/>
                </a:cubicBezTo>
                <a:cubicBezTo>
                  <a:pt x="70" y="52"/>
                  <a:pt x="70" y="52"/>
                  <a:pt x="70" y="52"/>
                </a:cubicBezTo>
                <a:cubicBezTo>
                  <a:pt x="70" y="54"/>
                  <a:pt x="70" y="54"/>
                  <a:pt x="70" y="54"/>
                </a:cubicBezTo>
                <a:cubicBezTo>
                  <a:pt x="78" y="54"/>
                  <a:pt x="78" y="54"/>
                  <a:pt x="78" y="54"/>
                </a:cubicBezTo>
                <a:cubicBezTo>
                  <a:pt x="77" y="63"/>
                  <a:pt x="74" y="72"/>
                  <a:pt x="68" y="78"/>
                </a:cubicBezTo>
                <a:cubicBezTo>
                  <a:pt x="63" y="72"/>
                  <a:pt x="63" y="72"/>
                  <a:pt x="63" y="72"/>
                </a:cubicBezTo>
                <a:cubicBezTo>
                  <a:pt x="61" y="74"/>
                  <a:pt x="61" y="74"/>
                  <a:pt x="61" y="74"/>
                </a:cubicBezTo>
                <a:cubicBezTo>
                  <a:pt x="66" y="79"/>
                  <a:pt x="66" y="79"/>
                  <a:pt x="66" y="79"/>
                </a:cubicBezTo>
                <a:cubicBezTo>
                  <a:pt x="60" y="85"/>
                  <a:pt x="52" y="89"/>
                  <a:pt x="43" y="89"/>
                </a:cubicBezTo>
                <a:cubicBezTo>
                  <a:pt x="43" y="82"/>
                  <a:pt x="43" y="82"/>
                  <a:pt x="43" y="82"/>
                </a:cubicBezTo>
                <a:cubicBezTo>
                  <a:pt x="41" y="82"/>
                  <a:pt x="41" y="82"/>
                  <a:pt x="41" y="82"/>
                </a:cubicBezTo>
                <a:cubicBezTo>
                  <a:pt x="41" y="89"/>
                  <a:pt x="41" y="89"/>
                  <a:pt x="41" y="89"/>
                </a:cubicBezTo>
                <a:cubicBezTo>
                  <a:pt x="32" y="89"/>
                  <a:pt x="23" y="85"/>
                  <a:pt x="17" y="79"/>
                </a:cubicBezTo>
                <a:cubicBezTo>
                  <a:pt x="22" y="74"/>
                  <a:pt x="22" y="74"/>
                  <a:pt x="22" y="74"/>
                </a:cubicBezTo>
                <a:cubicBezTo>
                  <a:pt x="21" y="72"/>
                  <a:pt x="21" y="72"/>
                  <a:pt x="21" y="72"/>
                </a:cubicBezTo>
                <a:cubicBezTo>
                  <a:pt x="16" y="78"/>
                  <a:pt x="16" y="78"/>
                  <a:pt x="16" y="78"/>
                </a:cubicBezTo>
                <a:cubicBezTo>
                  <a:pt x="10" y="72"/>
                  <a:pt x="6" y="63"/>
                  <a:pt x="6" y="54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2"/>
                  <a:pt x="13" y="52"/>
                  <a:pt x="13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6" y="43"/>
                  <a:pt x="10" y="35"/>
                  <a:pt x="16" y="29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2"/>
                  <a:pt x="22" y="32"/>
                  <a:pt x="22" y="32"/>
                </a:cubicBezTo>
                <a:cubicBezTo>
                  <a:pt x="17" y="27"/>
                  <a:pt x="17" y="27"/>
                  <a:pt x="17" y="27"/>
                </a:cubicBezTo>
                <a:cubicBezTo>
                  <a:pt x="23" y="21"/>
                  <a:pt x="32" y="18"/>
                  <a:pt x="41" y="17"/>
                </a:cubicBezTo>
                <a:cubicBezTo>
                  <a:pt x="41" y="25"/>
                  <a:pt x="41" y="25"/>
                  <a:pt x="41" y="25"/>
                </a:cubicBezTo>
                <a:moveTo>
                  <a:pt x="52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8"/>
                  <a:pt x="32" y="8"/>
                  <a:pt x="32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39" y="12"/>
                  <a:pt x="39" y="12"/>
                  <a:pt x="39" y="12"/>
                </a:cubicBezTo>
                <a:cubicBezTo>
                  <a:pt x="17" y="13"/>
                  <a:pt x="0" y="31"/>
                  <a:pt x="0" y="53"/>
                </a:cubicBezTo>
                <a:cubicBezTo>
                  <a:pt x="0" y="76"/>
                  <a:pt x="19" y="95"/>
                  <a:pt x="42" y="95"/>
                </a:cubicBezTo>
                <a:cubicBezTo>
                  <a:pt x="65" y="95"/>
                  <a:pt x="83" y="76"/>
                  <a:pt x="83" y="53"/>
                </a:cubicBezTo>
                <a:cubicBezTo>
                  <a:pt x="83" y="31"/>
                  <a:pt x="66" y="13"/>
                  <a:pt x="44" y="12"/>
                </a:cubicBezTo>
                <a:cubicBezTo>
                  <a:pt x="44" y="8"/>
                  <a:pt x="44" y="8"/>
                  <a:pt x="44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0"/>
                  <a:pt x="52" y="0"/>
                  <a:pt x="52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72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2460809" y="1315032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</a:rPr>
              <a:t>01</a:t>
            </a:r>
            <a:endParaRPr lang="en-US" altLang="zh-CN" sz="2400" dirty="0">
              <a:solidFill>
                <a:schemeClr val="accent1"/>
              </a:solidFill>
            </a:endParaRPr>
          </a:p>
        </p:txBody>
      </p:sp>
      <p:sp>
        <p:nvSpPr>
          <p:cNvPr id="7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2484491" y="2522938"/>
            <a:ext cx="486293" cy="401183"/>
          </a:xfrm>
          <a:custGeom>
            <a:avLst/>
            <a:gdLst>
              <a:gd name="T0" fmla="*/ 93344 w 126"/>
              <a:gd name="T1" fmla="*/ 318509 h 104"/>
              <a:gd name="T2" fmla="*/ 406321 w 126"/>
              <a:gd name="T3" fmla="*/ 318509 h 104"/>
              <a:gd name="T4" fmla="*/ 291014 w 126"/>
              <a:gd name="T5" fmla="*/ 71390 h 104"/>
              <a:gd name="T6" fmla="*/ 208651 w 126"/>
              <a:gd name="T7" fmla="*/ 115322 h 104"/>
              <a:gd name="T8" fmla="*/ 98835 w 126"/>
              <a:gd name="T9" fmla="*/ 115322 h 104"/>
              <a:gd name="T10" fmla="*/ 76872 w 126"/>
              <a:gd name="T11" fmla="*/ 203187 h 104"/>
              <a:gd name="T12" fmla="*/ 0 w 126"/>
              <a:gd name="T13" fmla="*/ 280068 h 104"/>
              <a:gd name="T14" fmla="*/ 43927 w 126"/>
              <a:gd name="T15" fmla="*/ 356950 h 104"/>
              <a:gd name="T16" fmla="*/ 43927 w 126"/>
              <a:gd name="T17" fmla="*/ 466781 h 104"/>
              <a:gd name="T18" fmla="*/ 131780 w 126"/>
              <a:gd name="T19" fmla="*/ 494238 h 104"/>
              <a:gd name="T20" fmla="*/ 208651 w 126"/>
              <a:gd name="T21" fmla="*/ 571120 h 104"/>
              <a:gd name="T22" fmla="*/ 291014 w 126"/>
              <a:gd name="T23" fmla="*/ 521696 h 104"/>
              <a:gd name="T24" fmla="*/ 400830 w 126"/>
              <a:gd name="T25" fmla="*/ 527188 h 104"/>
              <a:gd name="T26" fmla="*/ 422794 w 126"/>
              <a:gd name="T27" fmla="*/ 433832 h 104"/>
              <a:gd name="T28" fmla="*/ 499665 w 126"/>
              <a:gd name="T29" fmla="*/ 356950 h 104"/>
              <a:gd name="T30" fmla="*/ 455739 w 126"/>
              <a:gd name="T31" fmla="*/ 280068 h 104"/>
              <a:gd name="T32" fmla="*/ 455739 w 126"/>
              <a:gd name="T33" fmla="*/ 170238 h 104"/>
              <a:gd name="T34" fmla="*/ 367885 w 126"/>
              <a:gd name="T35" fmla="*/ 148272 h 104"/>
              <a:gd name="T36" fmla="*/ 291014 w 126"/>
              <a:gd name="T37" fmla="*/ 71390 h 104"/>
              <a:gd name="T38" fmla="*/ 510647 w 126"/>
              <a:gd name="T39" fmla="*/ 115322 h 104"/>
              <a:gd name="T40" fmla="*/ 636936 w 126"/>
              <a:gd name="T41" fmla="*/ 115322 h 104"/>
              <a:gd name="T42" fmla="*/ 593009 w 126"/>
              <a:gd name="T43" fmla="*/ 0 h 104"/>
              <a:gd name="T44" fmla="*/ 554573 w 126"/>
              <a:gd name="T45" fmla="*/ 21966 h 104"/>
              <a:gd name="T46" fmla="*/ 499665 w 126"/>
              <a:gd name="T47" fmla="*/ 21966 h 104"/>
              <a:gd name="T48" fmla="*/ 488683 w 126"/>
              <a:gd name="T49" fmla="*/ 60407 h 104"/>
              <a:gd name="T50" fmla="*/ 450248 w 126"/>
              <a:gd name="T51" fmla="*/ 98848 h 104"/>
              <a:gd name="T52" fmla="*/ 477702 w 126"/>
              <a:gd name="T53" fmla="*/ 137288 h 104"/>
              <a:gd name="T54" fmla="*/ 472211 w 126"/>
              <a:gd name="T55" fmla="*/ 192204 h 104"/>
              <a:gd name="T56" fmla="*/ 516138 w 126"/>
              <a:gd name="T57" fmla="*/ 203187 h 104"/>
              <a:gd name="T58" fmla="*/ 554573 w 126"/>
              <a:gd name="T59" fmla="*/ 236136 h 104"/>
              <a:gd name="T60" fmla="*/ 593009 w 126"/>
              <a:gd name="T61" fmla="*/ 214170 h 104"/>
              <a:gd name="T62" fmla="*/ 647917 w 126"/>
              <a:gd name="T63" fmla="*/ 214170 h 104"/>
              <a:gd name="T64" fmla="*/ 658899 w 126"/>
              <a:gd name="T65" fmla="*/ 175729 h 104"/>
              <a:gd name="T66" fmla="*/ 691844 w 126"/>
              <a:gd name="T67" fmla="*/ 137288 h 104"/>
              <a:gd name="T68" fmla="*/ 669881 w 126"/>
              <a:gd name="T69" fmla="*/ 98848 h 104"/>
              <a:gd name="T70" fmla="*/ 669881 w 126"/>
              <a:gd name="T71" fmla="*/ 43932 h 104"/>
              <a:gd name="T72" fmla="*/ 631445 w 126"/>
              <a:gd name="T73" fmla="*/ 32949 h 104"/>
              <a:gd name="T74" fmla="*/ 593009 w 126"/>
              <a:gd name="T75" fmla="*/ 0 h 10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26" h="104">
                <a:moveTo>
                  <a:pt x="46" y="87"/>
                </a:moveTo>
                <a:cubicBezTo>
                  <a:pt x="30" y="87"/>
                  <a:pt x="17" y="74"/>
                  <a:pt x="17" y="58"/>
                </a:cubicBezTo>
                <a:cubicBezTo>
                  <a:pt x="17" y="42"/>
                  <a:pt x="30" y="29"/>
                  <a:pt x="46" y="29"/>
                </a:cubicBezTo>
                <a:cubicBezTo>
                  <a:pt x="62" y="29"/>
                  <a:pt x="74" y="42"/>
                  <a:pt x="74" y="58"/>
                </a:cubicBezTo>
                <a:cubicBezTo>
                  <a:pt x="74" y="74"/>
                  <a:pt x="62" y="87"/>
                  <a:pt x="46" y="87"/>
                </a:cubicBezTo>
                <a:moveTo>
                  <a:pt x="53" y="13"/>
                </a:moveTo>
                <a:cubicBezTo>
                  <a:pt x="38" y="13"/>
                  <a:pt x="38" y="13"/>
                  <a:pt x="38" y="13"/>
                </a:cubicBezTo>
                <a:cubicBezTo>
                  <a:pt x="38" y="21"/>
                  <a:pt x="38" y="21"/>
                  <a:pt x="38" y="21"/>
                </a:cubicBezTo>
                <a:cubicBezTo>
                  <a:pt x="33" y="22"/>
                  <a:pt x="28" y="24"/>
                  <a:pt x="24" y="27"/>
                </a:cubicBezTo>
                <a:cubicBezTo>
                  <a:pt x="18" y="21"/>
                  <a:pt x="18" y="21"/>
                  <a:pt x="18" y="21"/>
                </a:cubicBezTo>
                <a:cubicBezTo>
                  <a:pt x="8" y="31"/>
                  <a:pt x="8" y="31"/>
                  <a:pt x="8" y="31"/>
                </a:cubicBezTo>
                <a:cubicBezTo>
                  <a:pt x="14" y="37"/>
                  <a:pt x="14" y="37"/>
                  <a:pt x="14" y="37"/>
                </a:cubicBezTo>
                <a:cubicBezTo>
                  <a:pt x="11" y="41"/>
                  <a:pt x="9" y="46"/>
                  <a:pt x="8" y="51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65"/>
                  <a:pt x="0" y="65"/>
                  <a:pt x="0" y="65"/>
                </a:cubicBezTo>
                <a:cubicBezTo>
                  <a:pt x="8" y="65"/>
                  <a:pt x="8" y="65"/>
                  <a:pt x="8" y="65"/>
                </a:cubicBezTo>
                <a:cubicBezTo>
                  <a:pt x="9" y="70"/>
                  <a:pt x="11" y="75"/>
                  <a:pt x="14" y="79"/>
                </a:cubicBezTo>
                <a:cubicBezTo>
                  <a:pt x="8" y="85"/>
                  <a:pt x="8" y="85"/>
                  <a:pt x="8" y="85"/>
                </a:cubicBezTo>
                <a:cubicBezTo>
                  <a:pt x="18" y="96"/>
                  <a:pt x="18" y="96"/>
                  <a:pt x="18" y="96"/>
                </a:cubicBezTo>
                <a:cubicBezTo>
                  <a:pt x="24" y="90"/>
                  <a:pt x="24" y="90"/>
                  <a:pt x="24" y="90"/>
                </a:cubicBezTo>
                <a:cubicBezTo>
                  <a:pt x="28" y="92"/>
                  <a:pt x="33" y="94"/>
                  <a:pt x="38" y="95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53" y="95"/>
                  <a:pt x="53" y="95"/>
                  <a:pt x="53" y="95"/>
                </a:cubicBezTo>
                <a:cubicBezTo>
                  <a:pt x="58" y="94"/>
                  <a:pt x="63" y="92"/>
                  <a:pt x="67" y="90"/>
                </a:cubicBezTo>
                <a:cubicBezTo>
                  <a:pt x="73" y="96"/>
                  <a:pt x="73" y="96"/>
                  <a:pt x="73" y="96"/>
                </a:cubicBezTo>
                <a:cubicBezTo>
                  <a:pt x="83" y="85"/>
                  <a:pt x="83" y="85"/>
                  <a:pt x="83" y="85"/>
                </a:cubicBezTo>
                <a:cubicBezTo>
                  <a:pt x="77" y="79"/>
                  <a:pt x="77" y="79"/>
                  <a:pt x="77" y="79"/>
                </a:cubicBezTo>
                <a:cubicBezTo>
                  <a:pt x="80" y="75"/>
                  <a:pt x="82" y="70"/>
                  <a:pt x="83" y="65"/>
                </a:cubicBezTo>
                <a:cubicBezTo>
                  <a:pt x="91" y="65"/>
                  <a:pt x="91" y="65"/>
                  <a:pt x="91" y="65"/>
                </a:cubicBezTo>
                <a:cubicBezTo>
                  <a:pt x="91" y="51"/>
                  <a:pt x="91" y="51"/>
                  <a:pt x="91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2" y="46"/>
                  <a:pt x="80" y="41"/>
                  <a:pt x="77" y="37"/>
                </a:cubicBezTo>
                <a:cubicBezTo>
                  <a:pt x="83" y="31"/>
                  <a:pt x="83" y="31"/>
                  <a:pt x="83" y="31"/>
                </a:cubicBezTo>
                <a:cubicBezTo>
                  <a:pt x="73" y="21"/>
                  <a:pt x="73" y="21"/>
                  <a:pt x="73" y="21"/>
                </a:cubicBezTo>
                <a:cubicBezTo>
                  <a:pt x="67" y="27"/>
                  <a:pt x="67" y="27"/>
                  <a:pt x="67" y="27"/>
                </a:cubicBezTo>
                <a:cubicBezTo>
                  <a:pt x="63" y="24"/>
                  <a:pt x="58" y="22"/>
                  <a:pt x="53" y="21"/>
                </a:cubicBezTo>
                <a:cubicBezTo>
                  <a:pt x="53" y="13"/>
                  <a:pt x="53" y="13"/>
                  <a:pt x="53" y="13"/>
                </a:cubicBezTo>
                <a:moveTo>
                  <a:pt x="104" y="33"/>
                </a:moveTo>
                <a:cubicBezTo>
                  <a:pt x="98" y="33"/>
                  <a:pt x="93" y="28"/>
                  <a:pt x="93" y="21"/>
                </a:cubicBezTo>
                <a:cubicBezTo>
                  <a:pt x="93" y="15"/>
                  <a:pt x="98" y="10"/>
                  <a:pt x="104" y="10"/>
                </a:cubicBezTo>
                <a:cubicBezTo>
                  <a:pt x="111" y="10"/>
                  <a:pt x="116" y="15"/>
                  <a:pt x="116" y="21"/>
                </a:cubicBezTo>
                <a:cubicBezTo>
                  <a:pt x="116" y="28"/>
                  <a:pt x="111" y="33"/>
                  <a:pt x="104" y="33"/>
                </a:cubicBezTo>
                <a:moveTo>
                  <a:pt x="108" y="0"/>
                </a:moveTo>
                <a:cubicBezTo>
                  <a:pt x="101" y="0"/>
                  <a:pt x="101" y="0"/>
                  <a:pt x="101" y="0"/>
                </a:cubicBezTo>
                <a:cubicBezTo>
                  <a:pt x="101" y="4"/>
                  <a:pt x="101" y="4"/>
                  <a:pt x="101" y="4"/>
                </a:cubicBezTo>
                <a:cubicBezTo>
                  <a:pt x="99" y="4"/>
                  <a:pt x="96" y="5"/>
                  <a:pt x="94" y="6"/>
                </a:cubicBezTo>
                <a:cubicBezTo>
                  <a:pt x="91" y="4"/>
                  <a:pt x="91" y="4"/>
                  <a:pt x="91" y="4"/>
                </a:cubicBezTo>
                <a:cubicBezTo>
                  <a:pt x="86" y="8"/>
                  <a:pt x="86" y="8"/>
                  <a:pt x="86" y="8"/>
                </a:cubicBezTo>
                <a:cubicBezTo>
                  <a:pt x="89" y="11"/>
                  <a:pt x="89" y="11"/>
                  <a:pt x="89" y="11"/>
                </a:cubicBezTo>
                <a:cubicBezTo>
                  <a:pt x="88" y="13"/>
                  <a:pt x="87" y="16"/>
                  <a:pt x="87" y="18"/>
                </a:cubicBezTo>
                <a:cubicBezTo>
                  <a:pt x="82" y="18"/>
                  <a:pt x="82" y="18"/>
                  <a:pt x="82" y="18"/>
                </a:cubicBezTo>
                <a:cubicBezTo>
                  <a:pt x="82" y="25"/>
                  <a:pt x="82" y="25"/>
                  <a:pt x="82" y="25"/>
                </a:cubicBezTo>
                <a:cubicBezTo>
                  <a:pt x="87" y="25"/>
                  <a:pt x="87" y="25"/>
                  <a:pt x="87" y="25"/>
                </a:cubicBezTo>
                <a:cubicBezTo>
                  <a:pt x="87" y="27"/>
                  <a:pt x="88" y="30"/>
                  <a:pt x="89" y="32"/>
                </a:cubicBezTo>
                <a:cubicBezTo>
                  <a:pt x="86" y="35"/>
                  <a:pt x="86" y="35"/>
                  <a:pt x="86" y="35"/>
                </a:cubicBezTo>
                <a:cubicBezTo>
                  <a:pt x="91" y="39"/>
                  <a:pt x="91" y="39"/>
                  <a:pt x="91" y="39"/>
                </a:cubicBezTo>
                <a:cubicBezTo>
                  <a:pt x="94" y="37"/>
                  <a:pt x="94" y="37"/>
                  <a:pt x="94" y="37"/>
                </a:cubicBezTo>
                <a:cubicBezTo>
                  <a:pt x="96" y="38"/>
                  <a:pt x="99" y="39"/>
                  <a:pt x="101" y="39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108" y="43"/>
                  <a:pt x="108" y="43"/>
                  <a:pt x="108" y="43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10" y="39"/>
                  <a:pt x="113" y="38"/>
                  <a:pt x="115" y="37"/>
                </a:cubicBezTo>
                <a:cubicBezTo>
                  <a:pt x="118" y="39"/>
                  <a:pt x="118" y="39"/>
                  <a:pt x="118" y="39"/>
                </a:cubicBezTo>
                <a:cubicBezTo>
                  <a:pt x="122" y="35"/>
                  <a:pt x="122" y="35"/>
                  <a:pt x="122" y="35"/>
                </a:cubicBezTo>
                <a:cubicBezTo>
                  <a:pt x="120" y="32"/>
                  <a:pt x="120" y="32"/>
                  <a:pt x="120" y="32"/>
                </a:cubicBezTo>
                <a:cubicBezTo>
                  <a:pt x="121" y="30"/>
                  <a:pt x="122" y="27"/>
                  <a:pt x="122" y="25"/>
                </a:cubicBezTo>
                <a:cubicBezTo>
                  <a:pt x="126" y="25"/>
                  <a:pt x="126" y="25"/>
                  <a:pt x="126" y="25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2" y="18"/>
                  <a:pt x="122" y="18"/>
                  <a:pt x="122" y="18"/>
                </a:cubicBezTo>
                <a:cubicBezTo>
                  <a:pt x="122" y="16"/>
                  <a:pt x="121" y="13"/>
                  <a:pt x="120" y="11"/>
                </a:cubicBezTo>
                <a:cubicBezTo>
                  <a:pt x="122" y="8"/>
                  <a:pt x="122" y="8"/>
                  <a:pt x="122" y="8"/>
                </a:cubicBezTo>
                <a:cubicBezTo>
                  <a:pt x="118" y="4"/>
                  <a:pt x="118" y="4"/>
                  <a:pt x="118" y="4"/>
                </a:cubicBezTo>
                <a:cubicBezTo>
                  <a:pt x="115" y="6"/>
                  <a:pt x="115" y="6"/>
                  <a:pt x="115" y="6"/>
                </a:cubicBezTo>
                <a:cubicBezTo>
                  <a:pt x="113" y="5"/>
                  <a:pt x="110" y="4"/>
                  <a:pt x="108" y="4"/>
                </a:cubicBezTo>
                <a:cubicBezTo>
                  <a:pt x="108" y="0"/>
                  <a:pt x="108" y="0"/>
                  <a:pt x="108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7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618055" y="2548641"/>
            <a:ext cx="510887" cy="260378"/>
          </a:xfrm>
          <a:custGeom>
            <a:avLst/>
            <a:gdLst>
              <a:gd name="T0" fmla="*/ 98775 w 132"/>
              <a:gd name="T1" fmla="*/ 143248 h 67"/>
              <a:gd name="T2" fmla="*/ 60362 w 132"/>
              <a:gd name="T3" fmla="*/ 176305 h 67"/>
              <a:gd name="T4" fmla="*/ 71337 w 132"/>
              <a:gd name="T5" fmla="*/ 203853 h 67"/>
              <a:gd name="T6" fmla="*/ 10975 w 132"/>
              <a:gd name="T7" fmla="*/ 303025 h 67"/>
              <a:gd name="T8" fmla="*/ 16462 w 132"/>
              <a:gd name="T9" fmla="*/ 303025 h 67"/>
              <a:gd name="T10" fmla="*/ 60362 w 132"/>
              <a:gd name="T11" fmla="*/ 269967 h 67"/>
              <a:gd name="T12" fmla="*/ 38412 w 132"/>
              <a:gd name="T13" fmla="*/ 369139 h 67"/>
              <a:gd name="T14" fmla="*/ 71337 w 132"/>
              <a:gd name="T15" fmla="*/ 369139 h 67"/>
              <a:gd name="T16" fmla="*/ 98775 w 132"/>
              <a:gd name="T17" fmla="*/ 330572 h 67"/>
              <a:gd name="T18" fmla="*/ 120725 w 132"/>
              <a:gd name="T19" fmla="*/ 369139 h 67"/>
              <a:gd name="T20" fmla="*/ 153649 w 132"/>
              <a:gd name="T21" fmla="*/ 369139 h 67"/>
              <a:gd name="T22" fmla="*/ 131699 w 132"/>
              <a:gd name="T23" fmla="*/ 269967 h 67"/>
              <a:gd name="T24" fmla="*/ 175599 w 132"/>
              <a:gd name="T25" fmla="*/ 303025 h 67"/>
              <a:gd name="T26" fmla="*/ 181087 w 132"/>
              <a:gd name="T27" fmla="*/ 303025 h 67"/>
              <a:gd name="T28" fmla="*/ 120725 w 132"/>
              <a:gd name="T29" fmla="*/ 203853 h 67"/>
              <a:gd name="T30" fmla="*/ 131699 w 132"/>
              <a:gd name="T31" fmla="*/ 176305 h 67"/>
              <a:gd name="T32" fmla="*/ 98775 w 132"/>
              <a:gd name="T33" fmla="*/ 143248 h 67"/>
              <a:gd name="T34" fmla="*/ 625572 w 132"/>
              <a:gd name="T35" fmla="*/ 143248 h 67"/>
              <a:gd name="T36" fmla="*/ 592648 w 132"/>
              <a:gd name="T37" fmla="*/ 176305 h 67"/>
              <a:gd name="T38" fmla="*/ 603623 w 132"/>
              <a:gd name="T39" fmla="*/ 203853 h 67"/>
              <a:gd name="T40" fmla="*/ 543260 w 132"/>
              <a:gd name="T41" fmla="*/ 303025 h 67"/>
              <a:gd name="T42" fmla="*/ 548748 w 132"/>
              <a:gd name="T43" fmla="*/ 303025 h 67"/>
              <a:gd name="T44" fmla="*/ 587160 w 132"/>
              <a:gd name="T45" fmla="*/ 269967 h 67"/>
              <a:gd name="T46" fmla="*/ 570698 w 132"/>
              <a:gd name="T47" fmla="*/ 369139 h 67"/>
              <a:gd name="T48" fmla="*/ 603623 w 132"/>
              <a:gd name="T49" fmla="*/ 369139 h 67"/>
              <a:gd name="T50" fmla="*/ 625572 w 132"/>
              <a:gd name="T51" fmla="*/ 330572 h 67"/>
              <a:gd name="T52" fmla="*/ 653010 w 132"/>
              <a:gd name="T53" fmla="*/ 369139 h 67"/>
              <a:gd name="T54" fmla="*/ 680447 w 132"/>
              <a:gd name="T55" fmla="*/ 369139 h 67"/>
              <a:gd name="T56" fmla="*/ 663985 w 132"/>
              <a:gd name="T57" fmla="*/ 269967 h 67"/>
              <a:gd name="T58" fmla="*/ 702397 w 132"/>
              <a:gd name="T59" fmla="*/ 303025 h 67"/>
              <a:gd name="T60" fmla="*/ 713372 w 132"/>
              <a:gd name="T61" fmla="*/ 303025 h 67"/>
              <a:gd name="T62" fmla="*/ 647522 w 132"/>
              <a:gd name="T63" fmla="*/ 203853 h 67"/>
              <a:gd name="T64" fmla="*/ 663985 w 132"/>
              <a:gd name="T65" fmla="*/ 176305 h 67"/>
              <a:gd name="T66" fmla="*/ 625572 w 132"/>
              <a:gd name="T67" fmla="*/ 143248 h 67"/>
              <a:gd name="T68" fmla="*/ 367661 w 132"/>
              <a:gd name="T69" fmla="*/ 0 h 67"/>
              <a:gd name="T70" fmla="*/ 312786 w 132"/>
              <a:gd name="T71" fmla="*/ 55095 h 67"/>
              <a:gd name="T72" fmla="*/ 329249 w 132"/>
              <a:gd name="T73" fmla="*/ 99172 h 67"/>
              <a:gd name="T74" fmla="*/ 230474 w 132"/>
              <a:gd name="T75" fmla="*/ 258948 h 67"/>
              <a:gd name="T76" fmla="*/ 241449 w 132"/>
              <a:gd name="T77" fmla="*/ 264458 h 67"/>
              <a:gd name="T78" fmla="*/ 307299 w 132"/>
              <a:gd name="T79" fmla="*/ 209362 h 67"/>
              <a:gd name="T80" fmla="*/ 274374 w 132"/>
              <a:gd name="T81" fmla="*/ 369139 h 67"/>
              <a:gd name="T82" fmla="*/ 329249 w 132"/>
              <a:gd name="T83" fmla="*/ 369139 h 67"/>
              <a:gd name="T84" fmla="*/ 367661 w 132"/>
              <a:gd name="T85" fmla="*/ 303025 h 67"/>
              <a:gd name="T86" fmla="*/ 406073 w 132"/>
              <a:gd name="T87" fmla="*/ 369139 h 67"/>
              <a:gd name="T88" fmla="*/ 460948 w 132"/>
              <a:gd name="T89" fmla="*/ 369139 h 67"/>
              <a:gd name="T90" fmla="*/ 428023 w 132"/>
              <a:gd name="T91" fmla="*/ 209362 h 67"/>
              <a:gd name="T92" fmla="*/ 493873 w 132"/>
              <a:gd name="T93" fmla="*/ 264458 h 67"/>
              <a:gd name="T94" fmla="*/ 504848 w 132"/>
              <a:gd name="T95" fmla="*/ 258948 h 67"/>
              <a:gd name="T96" fmla="*/ 406073 w 132"/>
              <a:gd name="T97" fmla="*/ 99172 h 67"/>
              <a:gd name="T98" fmla="*/ 422536 w 132"/>
              <a:gd name="T99" fmla="*/ 55095 h 67"/>
              <a:gd name="T100" fmla="*/ 367661 w 132"/>
              <a:gd name="T101" fmla="*/ 0 h 6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32" h="67">
                <a:moveTo>
                  <a:pt x="18" y="26"/>
                </a:moveTo>
                <a:cubicBezTo>
                  <a:pt x="14" y="26"/>
                  <a:pt x="11" y="29"/>
                  <a:pt x="11" y="32"/>
                </a:cubicBezTo>
                <a:cubicBezTo>
                  <a:pt x="11" y="34"/>
                  <a:pt x="12" y="36"/>
                  <a:pt x="13" y="37"/>
                </a:cubicBezTo>
                <a:cubicBezTo>
                  <a:pt x="7" y="40"/>
                  <a:pt x="0" y="53"/>
                  <a:pt x="2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6" y="55"/>
                  <a:pt x="8" y="52"/>
                  <a:pt x="11" y="49"/>
                </a:cubicBezTo>
                <a:cubicBezTo>
                  <a:pt x="9" y="55"/>
                  <a:pt x="8" y="62"/>
                  <a:pt x="7" y="67"/>
                </a:cubicBezTo>
                <a:cubicBezTo>
                  <a:pt x="13" y="67"/>
                  <a:pt x="13" y="67"/>
                  <a:pt x="13" y="67"/>
                </a:cubicBezTo>
                <a:cubicBezTo>
                  <a:pt x="13" y="64"/>
                  <a:pt x="15" y="60"/>
                  <a:pt x="18" y="60"/>
                </a:cubicBezTo>
                <a:cubicBezTo>
                  <a:pt x="20" y="60"/>
                  <a:pt x="22" y="64"/>
                  <a:pt x="22" y="67"/>
                </a:cubicBezTo>
                <a:cubicBezTo>
                  <a:pt x="28" y="67"/>
                  <a:pt x="28" y="67"/>
                  <a:pt x="28" y="67"/>
                </a:cubicBezTo>
                <a:cubicBezTo>
                  <a:pt x="27" y="62"/>
                  <a:pt x="26" y="55"/>
                  <a:pt x="24" y="49"/>
                </a:cubicBezTo>
                <a:cubicBezTo>
                  <a:pt x="27" y="52"/>
                  <a:pt x="29" y="55"/>
                  <a:pt x="32" y="55"/>
                </a:cubicBezTo>
                <a:cubicBezTo>
                  <a:pt x="32" y="55"/>
                  <a:pt x="33" y="55"/>
                  <a:pt x="33" y="55"/>
                </a:cubicBezTo>
                <a:cubicBezTo>
                  <a:pt x="35" y="53"/>
                  <a:pt x="28" y="40"/>
                  <a:pt x="22" y="37"/>
                </a:cubicBezTo>
                <a:cubicBezTo>
                  <a:pt x="23" y="36"/>
                  <a:pt x="24" y="34"/>
                  <a:pt x="24" y="32"/>
                </a:cubicBezTo>
                <a:cubicBezTo>
                  <a:pt x="24" y="29"/>
                  <a:pt x="21" y="26"/>
                  <a:pt x="18" y="26"/>
                </a:cubicBezTo>
                <a:moveTo>
                  <a:pt x="114" y="26"/>
                </a:moveTo>
                <a:cubicBezTo>
                  <a:pt x="111" y="26"/>
                  <a:pt x="108" y="29"/>
                  <a:pt x="108" y="32"/>
                </a:cubicBezTo>
                <a:cubicBezTo>
                  <a:pt x="108" y="34"/>
                  <a:pt x="109" y="36"/>
                  <a:pt x="110" y="37"/>
                </a:cubicBezTo>
                <a:cubicBezTo>
                  <a:pt x="104" y="40"/>
                  <a:pt x="96" y="53"/>
                  <a:pt x="99" y="55"/>
                </a:cubicBezTo>
                <a:cubicBezTo>
                  <a:pt x="99" y="55"/>
                  <a:pt x="100" y="55"/>
                  <a:pt x="100" y="55"/>
                </a:cubicBezTo>
                <a:cubicBezTo>
                  <a:pt x="102" y="55"/>
                  <a:pt x="105" y="52"/>
                  <a:pt x="107" y="49"/>
                </a:cubicBezTo>
                <a:cubicBezTo>
                  <a:pt x="106" y="55"/>
                  <a:pt x="105" y="62"/>
                  <a:pt x="104" y="67"/>
                </a:cubicBezTo>
                <a:cubicBezTo>
                  <a:pt x="110" y="67"/>
                  <a:pt x="110" y="67"/>
                  <a:pt x="110" y="67"/>
                </a:cubicBezTo>
                <a:cubicBezTo>
                  <a:pt x="110" y="64"/>
                  <a:pt x="112" y="60"/>
                  <a:pt x="114" y="60"/>
                </a:cubicBezTo>
                <a:cubicBezTo>
                  <a:pt x="116" y="60"/>
                  <a:pt x="119" y="64"/>
                  <a:pt x="119" y="67"/>
                </a:cubicBezTo>
                <a:cubicBezTo>
                  <a:pt x="124" y="67"/>
                  <a:pt x="124" y="67"/>
                  <a:pt x="124" y="67"/>
                </a:cubicBezTo>
                <a:cubicBezTo>
                  <a:pt x="124" y="62"/>
                  <a:pt x="123" y="55"/>
                  <a:pt x="121" y="49"/>
                </a:cubicBezTo>
                <a:cubicBezTo>
                  <a:pt x="123" y="52"/>
                  <a:pt x="126" y="55"/>
                  <a:pt x="128" y="55"/>
                </a:cubicBezTo>
                <a:cubicBezTo>
                  <a:pt x="129" y="55"/>
                  <a:pt x="129" y="55"/>
                  <a:pt x="130" y="55"/>
                </a:cubicBezTo>
                <a:cubicBezTo>
                  <a:pt x="132" y="53"/>
                  <a:pt x="125" y="40"/>
                  <a:pt x="118" y="37"/>
                </a:cubicBezTo>
                <a:cubicBezTo>
                  <a:pt x="120" y="36"/>
                  <a:pt x="121" y="34"/>
                  <a:pt x="121" y="32"/>
                </a:cubicBezTo>
                <a:cubicBezTo>
                  <a:pt x="121" y="29"/>
                  <a:pt x="118" y="26"/>
                  <a:pt x="114" y="26"/>
                </a:cubicBezTo>
                <a:moveTo>
                  <a:pt x="67" y="0"/>
                </a:moveTo>
                <a:cubicBezTo>
                  <a:pt x="61" y="0"/>
                  <a:pt x="57" y="5"/>
                  <a:pt x="57" y="10"/>
                </a:cubicBezTo>
                <a:cubicBezTo>
                  <a:pt x="57" y="14"/>
                  <a:pt x="58" y="17"/>
                  <a:pt x="60" y="18"/>
                </a:cubicBezTo>
                <a:cubicBezTo>
                  <a:pt x="50" y="22"/>
                  <a:pt x="38" y="43"/>
                  <a:pt x="42" y="47"/>
                </a:cubicBezTo>
                <a:cubicBezTo>
                  <a:pt x="43" y="48"/>
                  <a:pt x="43" y="48"/>
                  <a:pt x="44" y="48"/>
                </a:cubicBezTo>
                <a:cubicBezTo>
                  <a:pt x="48" y="48"/>
                  <a:pt x="52" y="43"/>
                  <a:pt x="56" y="38"/>
                </a:cubicBezTo>
                <a:cubicBezTo>
                  <a:pt x="53" y="47"/>
                  <a:pt x="51" y="58"/>
                  <a:pt x="50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62"/>
                  <a:pt x="63" y="55"/>
                  <a:pt x="67" y="55"/>
                </a:cubicBezTo>
                <a:cubicBezTo>
                  <a:pt x="71" y="55"/>
                  <a:pt x="74" y="62"/>
                  <a:pt x="74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3" y="58"/>
                  <a:pt x="81" y="47"/>
                  <a:pt x="78" y="38"/>
                </a:cubicBezTo>
                <a:cubicBezTo>
                  <a:pt x="82" y="43"/>
                  <a:pt x="87" y="48"/>
                  <a:pt x="90" y="48"/>
                </a:cubicBezTo>
                <a:cubicBezTo>
                  <a:pt x="91" y="48"/>
                  <a:pt x="91" y="48"/>
                  <a:pt x="92" y="47"/>
                </a:cubicBezTo>
                <a:cubicBezTo>
                  <a:pt x="96" y="43"/>
                  <a:pt x="84" y="22"/>
                  <a:pt x="74" y="18"/>
                </a:cubicBezTo>
                <a:cubicBezTo>
                  <a:pt x="76" y="17"/>
                  <a:pt x="77" y="14"/>
                  <a:pt x="77" y="10"/>
                </a:cubicBezTo>
                <a:cubicBezTo>
                  <a:pt x="77" y="5"/>
                  <a:pt x="73" y="0"/>
                  <a:pt x="67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78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826519" y="2553111"/>
            <a:ext cx="410274" cy="367658"/>
          </a:xfrm>
          <a:custGeom>
            <a:avLst/>
            <a:gdLst>
              <a:gd name="T0" fmla="*/ 285867 w 106"/>
              <a:gd name="T1" fmla="*/ 335415 h 95"/>
              <a:gd name="T2" fmla="*/ 203405 w 106"/>
              <a:gd name="T3" fmla="*/ 395899 h 95"/>
              <a:gd name="T4" fmla="*/ 203405 w 106"/>
              <a:gd name="T5" fmla="*/ 307922 h 95"/>
              <a:gd name="T6" fmla="*/ 109949 w 106"/>
              <a:gd name="T7" fmla="*/ 170457 h 95"/>
              <a:gd name="T8" fmla="*/ 0 w 106"/>
              <a:gd name="T9" fmla="*/ 302423 h 95"/>
              <a:gd name="T10" fmla="*/ 219898 w 106"/>
              <a:gd name="T11" fmla="*/ 450885 h 95"/>
              <a:gd name="T12" fmla="*/ 291365 w 106"/>
              <a:gd name="T13" fmla="*/ 445387 h 95"/>
              <a:gd name="T14" fmla="*/ 368329 w 106"/>
              <a:gd name="T15" fmla="*/ 522367 h 95"/>
              <a:gd name="T16" fmla="*/ 346339 w 106"/>
              <a:gd name="T17" fmla="*/ 428891 h 95"/>
              <a:gd name="T18" fmla="*/ 439795 w 106"/>
              <a:gd name="T19" fmla="*/ 329916 h 95"/>
              <a:gd name="T20" fmla="*/ 351836 w 106"/>
              <a:gd name="T21" fmla="*/ 340913 h 95"/>
              <a:gd name="T22" fmla="*/ 285867 w 106"/>
              <a:gd name="T23" fmla="*/ 335415 h 95"/>
              <a:gd name="T24" fmla="*/ 362831 w 106"/>
              <a:gd name="T25" fmla="*/ 0 h 95"/>
              <a:gd name="T26" fmla="*/ 142934 w 106"/>
              <a:gd name="T27" fmla="*/ 148462 h 95"/>
              <a:gd name="T28" fmla="*/ 236390 w 106"/>
              <a:gd name="T29" fmla="*/ 274930 h 95"/>
              <a:gd name="T30" fmla="*/ 236390 w 106"/>
              <a:gd name="T31" fmla="*/ 335415 h 95"/>
              <a:gd name="T32" fmla="*/ 296862 w 106"/>
              <a:gd name="T33" fmla="*/ 291426 h 95"/>
              <a:gd name="T34" fmla="*/ 362831 w 106"/>
              <a:gd name="T35" fmla="*/ 302423 h 95"/>
              <a:gd name="T36" fmla="*/ 582729 w 106"/>
              <a:gd name="T37" fmla="*/ 148462 h 95"/>
              <a:gd name="T38" fmla="*/ 362831 w 106"/>
              <a:gd name="T39" fmla="*/ 0 h 9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06" h="95">
                <a:moveTo>
                  <a:pt x="52" y="61"/>
                </a:moveTo>
                <a:cubicBezTo>
                  <a:pt x="50" y="62"/>
                  <a:pt x="37" y="72"/>
                  <a:pt x="37" y="72"/>
                </a:cubicBezTo>
                <a:cubicBezTo>
                  <a:pt x="37" y="72"/>
                  <a:pt x="37" y="59"/>
                  <a:pt x="37" y="56"/>
                </a:cubicBezTo>
                <a:cubicBezTo>
                  <a:pt x="26" y="50"/>
                  <a:pt x="20" y="41"/>
                  <a:pt x="20" y="31"/>
                </a:cubicBezTo>
                <a:cubicBezTo>
                  <a:pt x="8" y="36"/>
                  <a:pt x="0" y="45"/>
                  <a:pt x="0" y="55"/>
                </a:cubicBezTo>
                <a:cubicBezTo>
                  <a:pt x="0" y="70"/>
                  <a:pt x="18" y="82"/>
                  <a:pt x="40" y="82"/>
                </a:cubicBezTo>
                <a:cubicBezTo>
                  <a:pt x="45" y="82"/>
                  <a:pt x="49" y="82"/>
                  <a:pt x="53" y="81"/>
                </a:cubicBezTo>
                <a:cubicBezTo>
                  <a:pt x="67" y="95"/>
                  <a:pt x="67" y="95"/>
                  <a:pt x="67" y="95"/>
                </a:cubicBezTo>
                <a:cubicBezTo>
                  <a:pt x="63" y="78"/>
                  <a:pt x="63" y="78"/>
                  <a:pt x="63" y="78"/>
                </a:cubicBezTo>
                <a:cubicBezTo>
                  <a:pt x="72" y="74"/>
                  <a:pt x="78" y="67"/>
                  <a:pt x="80" y="60"/>
                </a:cubicBezTo>
                <a:cubicBezTo>
                  <a:pt x="75" y="61"/>
                  <a:pt x="69" y="62"/>
                  <a:pt x="64" y="62"/>
                </a:cubicBezTo>
                <a:cubicBezTo>
                  <a:pt x="60" y="62"/>
                  <a:pt x="56" y="62"/>
                  <a:pt x="52" y="61"/>
                </a:cubicBezTo>
                <a:close/>
                <a:moveTo>
                  <a:pt x="66" y="0"/>
                </a:moveTo>
                <a:cubicBezTo>
                  <a:pt x="44" y="0"/>
                  <a:pt x="26" y="12"/>
                  <a:pt x="26" y="27"/>
                </a:cubicBezTo>
                <a:cubicBezTo>
                  <a:pt x="26" y="36"/>
                  <a:pt x="33" y="45"/>
                  <a:pt x="43" y="50"/>
                </a:cubicBezTo>
                <a:cubicBezTo>
                  <a:pt x="43" y="61"/>
                  <a:pt x="43" y="61"/>
                  <a:pt x="43" y="61"/>
                </a:cubicBezTo>
                <a:cubicBezTo>
                  <a:pt x="54" y="53"/>
                  <a:pt x="54" y="53"/>
                  <a:pt x="54" y="53"/>
                </a:cubicBezTo>
                <a:cubicBezTo>
                  <a:pt x="57" y="54"/>
                  <a:pt x="62" y="55"/>
                  <a:pt x="66" y="55"/>
                </a:cubicBezTo>
                <a:cubicBezTo>
                  <a:pt x="88" y="55"/>
                  <a:pt x="106" y="42"/>
                  <a:pt x="106" y="27"/>
                </a:cubicBezTo>
                <a:cubicBezTo>
                  <a:pt x="106" y="12"/>
                  <a:pt x="88" y="0"/>
                  <a:pt x="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15">
              <a:solidFill>
                <a:prstClr val="black"/>
              </a:solidFill>
            </a:endParaRPr>
          </a:p>
        </p:txBody>
      </p:sp>
      <p:sp>
        <p:nvSpPr>
          <p:cNvPr id="79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3599402" y="3530277"/>
            <a:ext cx="4956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2"/>
                </a:solidFill>
              </a:rPr>
              <a:t>02</a:t>
            </a:r>
            <a:endParaRPr lang="en-US" altLang="zh-CN" sz="2400" dirty="0">
              <a:solidFill>
                <a:schemeClr val="accent2"/>
              </a:solidFill>
            </a:endParaRPr>
          </a:p>
        </p:txBody>
      </p:sp>
      <p:sp>
        <p:nvSpPr>
          <p:cNvPr id="81" name="出自【趣你的PPT】(微信:qunideppt)：最优质的PPT资源库"/>
          <p:cNvSpPr txBox="1"/>
          <p:nvPr/>
        </p:nvSpPr>
        <p:spPr>
          <a:xfrm>
            <a:off x="5853821" y="3556176"/>
            <a:ext cx="53893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500" dirty="0">
                <a:solidFill>
                  <a:schemeClr val="accent2"/>
                </a:solidFill>
              </a:rPr>
              <a:t> </a:t>
            </a:r>
            <a:r>
              <a:rPr lang="en-US" sz="2400" dirty="0">
                <a:solidFill>
                  <a:schemeClr val="accent2"/>
                </a:solidFill>
              </a:rPr>
              <a:t>04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82" name="出自【趣你的PPT】(微信:qunideppt)：最优质的PPT资源库"/>
          <p:cNvSpPr txBox="1"/>
          <p:nvPr/>
        </p:nvSpPr>
        <p:spPr>
          <a:xfrm>
            <a:off x="1547791" y="1713293"/>
            <a:ext cx="1374933" cy="39111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1200" b="1" dirty="0">
                <a:solidFill>
                  <a:prstClr val="black"/>
                </a:solidFill>
                <a:sym typeface="Arial" panose="020B0604020202020204" pitchFamily="34" charset="0"/>
              </a:rPr>
              <a:t>单击此处编辑标题</a:t>
            </a:r>
            <a:endParaRPr lang="ms-MY" altLang="zh-CN" sz="1200" b="1" dirty="0">
              <a:solidFill>
                <a:prstClr val="black"/>
              </a:solidFill>
            </a:endParaRPr>
          </a:p>
          <a:p>
            <a:endParaRPr lang="en-US" altLang="zh-CN" sz="1200" b="1" dirty="0">
              <a:solidFill>
                <a:prstClr val="black"/>
              </a:solidFill>
            </a:endParaRPr>
          </a:p>
        </p:txBody>
      </p:sp>
      <p:sp>
        <p:nvSpPr>
          <p:cNvPr id="83" name="出自【趣你的PPT】(微信:qunideppt)：最优质的PPT资源库"/>
          <p:cNvSpPr txBox="1"/>
          <p:nvPr/>
        </p:nvSpPr>
        <p:spPr>
          <a:xfrm>
            <a:off x="4899816" y="1773705"/>
            <a:ext cx="2696394" cy="39111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1200" b="1" dirty="0">
                <a:solidFill>
                  <a:prstClr val="black"/>
                </a:solidFill>
                <a:sym typeface="Arial" panose="020B0604020202020204" pitchFamily="34" charset="0"/>
              </a:rPr>
              <a:t>单击此处编辑标题</a:t>
            </a:r>
            <a:endParaRPr lang="ms-MY" altLang="zh-CN" sz="1200" b="1" dirty="0">
              <a:solidFill>
                <a:prstClr val="black"/>
              </a:solidFill>
            </a:endParaRPr>
          </a:p>
          <a:p>
            <a:endParaRPr lang="en-US" altLang="zh-CN" sz="1200" b="1" dirty="0">
              <a:solidFill>
                <a:prstClr val="black"/>
              </a:solidFill>
            </a:endParaRPr>
          </a:p>
        </p:txBody>
      </p:sp>
      <p:sp>
        <p:nvSpPr>
          <p:cNvPr id="84" name="出自【趣你的PPT】(微信:qunideppt)：最优质的PPT资源库"/>
          <p:cNvSpPr txBox="1"/>
          <p:nvPr/>
        </p:nvSpPr>
        <p:spPr>
          <a:xfrm>
            <a:off x="2712218" y="3935247"/>
            <a:ext cx="1378622" cy="39111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1200" b="1" dirty="0">
                <a:solidFill>
                  <a:prstClr val="black"/>
                </a:solidFill>
                <a:sym typeface="Arial" panose="020B0604020202020204" pitchFamily="34" charset="0"/>
              </a:rPr>
              <a:t>单击此处编辑标题</a:t>
            </a:r>
            <a:endParaRPr lang="ms-MY" altLang="zh-CN" sz="1200" b="1" dirty="0">
              <a:solidFill>
                <a:prstClr val="black"/>
              </a:solidFill>
            </a:endParaRPr>
          </a:p>
          <a:p>
            <a:endParaRPr lang="en-US" altLang="zh-CN" sz="1200" b="1" dirty="0">
              <a:solidFill>
                <a:prstClr val="black"/>
              </a:solidFill>
            </a:endParaRPr>
          </a:p>
        </p:txBody>
      </p:sp>
      <p:sp>
        <p:nvSpPr>
          <p:cNvPr id="85" name="出自【趣你的PPT】(微信:qunideppt)：最优质的PPT资源库"/>
          <p:cNvSpPr txBox="1"/>
          <p:nvPr/>
        </p:nvSpPr>
        <p:spPr>
          <a:xfrm>
            <a:off x="5935212" y="3953753"/>
            <a:ext cx="1592460" cy="3911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ms-MY" altLang="zh-CN" sz="33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700" b="1" dirty="0">
              <a:solidFill>
                <a:prstClr val="black"/>
              </a:solidFill>
            </a:endParaRPr>
          </a:p>
        </p:txBody>
      </p:sp>
      <p:grpSp>
        <p:nvGrpSpPr>
          <p:cNvPr id="46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47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13148" y="1466267"/>
            <a:ext cx="7517705" cy="2841787"/>
            <a:chOff x="1407755" y="1955023"/>
            <a:chExt cx="10023606" cy="3789049"/>
          </a:xfrm>
        </p:grpSpPr>
        <p:sp>
          <p:nvSpPr>
            <p:cNvPr id="2" name="出自【趣你的PPT】(微信:qunideppt)：最优质的PPT资源库"/>
            <p:cNvSpPr/>
            <p:nvPr/>
          </p:nvSpPr>
          <p:spPr>
            <a:xfrm>
              <a:off x="1407755" y="2942631"/>
              <a:ext cx="2033145" cy="2033145"/>
            </a:xfrm>
            <a:prstGeom prst="blockArc">
              <a:avLst>
                <a:gd name="adj1" fmla="val 10800000"/>
                <a:gd name="adj2" fmla="val 21595040"/>
                <a:gd name="adj3" fmla="val 1034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60">
                <a:solidFill>
                  <a:prstClr val="black"/>
                </a:solidFill>
              </a:endParaRPr>
            </a:p>
          </p:txBody>
        </p:sp>
        <p:sp>
          <p:nvSpPr>
            <p:cNvPr id="3" name="出自【趣你的PPT】(微信:qunideppt)：最优质的PPT资源库"/>
            <p:cNvSpPr/>
            <p:nvPr/>
          </p:nvSpPr>
          <p:spPr>
            <a:xfrm>
              <a:off x="1923820" y="3454367"/>
              <a:ext cx="1001016" cy="10010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60">
                <a:solidFill>
                  <a:prstClr val="white"/>
                </a:solidFill>
              </a:endParaRPr>
            </a:p>
          </p:txBody>
        </p:sp>
        <p:cxnSp>
          <p:nvCxnSpPr>
            <p:cNvPr id="5" name="出自【趣你的PPT】(微信:qunideppt)：最优质的PPT资源库"/>
            <p:cNvCxnSpPr/>
            <p:nvPr/>
          </p:nvCxnSpPr>
          <p:spPr>
            <a:xfrm flipV="1">
              <a:off x="2424203" y="4582488"/>
              <a:ext cx="0" cy="626909"/>
            </a:xfrm>
            <a:prstGeom prst="line">
              <a:avLst/>
            </a:prstGeom>
            <a:ln w="28575" cap="rnd">
              <a:solidFill>
                <a:schemeClr val="bg1">
                  <a:lumMod val="8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出自【趣你的PPT】(微信:qunideppt)：最优质的PPT资源库"/>
            <p:cNvSpPr/>
            <p:nvPr/>
          </p:nvSpPr>
          <p:spPr>
            <a:xfrm flipV="1">
              <a:off x="3230011" y="2921892"/>
              <a:ext cx="2033145" cy="2033145"/>
            </a:xfrm>
            <a:prstGeom prst="blockArc">
              <a:avLst>
                <a:gd name="adj1" fmla="val 10800000"/>
                <a:gd name="adj2" fmla="val 21595040"/>
                <a:gd name="adj3" fmla="val 1034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60" dirty="0">
                <a:solidFill>
                  <a:prstClr val="black"/>
                </a:solidFill>
              </a:endParaRPr>
            </a:p>
          </p:txBody>
        </p:sp>
        <p:sp>
          <p:nvSpPr>
            <p:cNvPr id="7" name="出自【趣你的PPT】(微信:qunideppt)：最优质的PPT资源库"/>
            <p:cNvSpPr/>
            <p:nvPr/>
          </p:nvSpPr>
          <p:spPr>
            <a:xfrm>
              <a:off x="3710370" y="3437957"/>
              <a:ext cx="1001016" cy="100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60">
                <a:solidFill>
                  <a:prstClr val="white"/>
                </a:solidFill>
              </a:endParaRPr>
            </a:p>
          </p:txBody>
        </p:sp>
        <p:cxnSp>
          <p:nvCxnSpPr>
            <p:cNvPr id="9" name="出自【趣你的PPT】(微信:qunideppt)：最优质的PPT资源库"/>
            <p:cNvCxnSpPr/>
            <p:nvPr/>
          </p:nvCxnSpPr>
          <p:spPr>
            <a:xfrm>
              <a:off x="4211154" y="2615182"/>
              <a:ext cx="0" cy="688602"/>
            </a:xfrm>
            <a:prstGeom prst="line">
              <a:avLst/>
            </a:prstGeom>
            <a:ln w="28575" cap="rnd">
              <a:solidFill>
                <a:schemeClr val="bg1">
                  <a:lumMod val="8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出自【趣你的PPT】(微信:qunideppt)：最优质的PPT资源库"/>
            <p:cNvSpPr/>
            <p:nvPr/>
          </p:nvSpPr>
          <p:spPr>
            <a:xfrm>
              <a:off x="5052267" y="2942631"/>
              <a:ext cx="2033145" cy="2033145"/>
            </a:xfrm>
            <a:prstGeom prst="blockArc">
              <a:avLst>
                <a:gd name="adj1" fmla="val 10800000"/>
                <a:gd name="adj2" fmla="val 21595040"/>
                <a:gd name="adj3" fmla="val 1034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60" dirty="0">
                <a:solidFill>
                  <a:prstClr val="black"/>
                </a:solidFill>
              </a:endParaRPr>
            </a:p>
          </p:txBody>
        </p:sp>
        <p:sp>
          <p:nvSpPr>
            <p:cNvPr id="11" name="出自【趣你的PPT】(微信:qunideppt)：最优质的PPT资源库"/>
            <p:cNvSpPr/>
            <p:nvPr/>
          </p:nvSpPr>
          <p:spPr>
            <a:xfrm>
              <a:off x="5566749" y="3454367"/>
              <a:ext cx="1001016" cy="10010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60">
                <a:solidFill>
                  <a:prstClr val="white"/>
                </a:solidFill>
              </a:endParaRPr>
            </a:p>
          </p:txBody>
        </p:sp>
        <p:cxnSp>
          <p:nvCxnSpPr>
            <p:cNvPr id="13" name="出自【趣你的PPT】(微信:qunideppt)：最优质的PPT资源库"/>
            <p:cNvCxnSpPr/>
            <p:nvPr/>
          </p:nvCxnSpPr>
          <p:spPr>
            <a:xfrm flipV="1">
              <a:off x="6067257" y="4592914"/>
              <a:ext cx="0" cy="626909"/>
            </a:xfrm>
            <a:prstGeom prst="line">
              <a:avLst/>
            </a:prstGeom>
            <a:ln w="28575" cap="rnd">
              <a:solidFill>
                <a:schemeClr val="bg1">
                  <a:lumMod val="8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出自【趣你的PPT】(微信:qunideppt)：最优质的PPT资源库"/>
            <p:cNvSpPr/>
            <p:nvPr/>
          </p:nvSpPr>
          <p:spPr>
            <a:xfrm>
              <a:off x="8697020" y="2942631"/>
              <a:ext cx="2033145" cy="2033145"/>
            </a:xfrm>
            <a:prstGeom prst="blockArc">
              <a:avLst>
                <a:gd name="adj1" fmla="val 10800000"/>
                <a:gd name="adj2" fmla="val 21595040"/>
                <a:gd name="adj3" fmla="val 1034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60" dirty="0">
                <a:solidFill>
                  <a:prstClr val="black"/>
                </a:solidFill>
              </a:endParaRPr>
            </a:p>
          </p:txBody>
        </p:sp>
        <p:sp>
          <p:nvSpPr>
            <p:cNvPr id="15" name="出自【趣你的PPT】(微信:qunideppt)：最优质的PPT资源库"/>
            <p:cNvSpPr/>
            <p:nvPr/>
          </p:nvSpPr>
          <p:spPr>
            <a:xfrm>
              <a:off x="9210075" y="3454367"/>
              <a:ext cx="1001016" cy="10010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60">
                <a:solidFill>
                  <a:prstClr val="white"/>
                </a:solidFill>
              </a:endParaRPr>
            </a:p>
          </p:txBody>
        </p:sp>
        <p:cxnSp>
          <p:nvCxnSpPr>
            <p:cNvPr id="17" name="出自【趣你的PPT】(微信:qunideppt)：最优质的PPT资源库"/>
            <p:cNvCxnSpPr/>
            <p:nvPr/>
          </p:nvCxnSpPr>
          <p:spPr>
            <a:xfrm flipV="1">
              <a:off x="9710459" y="4592914"/>
              <a:ext cx="0" cy="626909"/>
            </a:xfrm>
            <a:prstGeom prst="line">
              <a:avLst/>
            </a:prstGeom>
            <a:ln w="28575" cap="rnd">
              <a:solidFill>
                <a:schemeClr val="bg1">
                  <a:lumMod val="8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出自【趣你的PPT】(微信:qunideppt)：最优质的PPT资源库"/>
            <p:cNvSpPr/>
            <p:nvPr/>
          </p:nvSpPr>
          <p:spPr>
            <a:xfrm flipV="1">
              <a:off x="6874763" y="2921892"/>
              <a:ext cx="2033145" cy="2033145"/>
            </a:xfrm>
            <a:prstGeom prst="blockArc">
              <a:avLst>
                <a:gd name="adj1" fmla="val 10800000"/>
                <a:gd name="adj2" fmla="val 21595040"/>
                <a:gd name="adj3" fmla="val 1034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60" dirty="0">
                <a:solidFill>
                  <a:prstClr val="black"/>
                </a:solidFill>
              </a:endParaRPr>
            </a:p>
          </p:txBody>
        </p:sp>
        <p:sp>
          <p:nvSpPr>
            <p:cNvPr id="19" name="出自【趣你的PPT】(微信:qunideppt)：最优质的PPT资源库"/>
            <p:cNvSpPr/>
            <p:nvPr/>
          </p:nvSpPr>
          <p:spPr>
            <a:xfrm>
              <a:off x="7390433" y="3437957"/>
              <a:ext cx="1001016" cy="100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60">
                <a:solidFill>
                  <a:prstClr val="white"/>
                </a:solidFill>
              </a:endParaRPr>
            </a:p>
          </p:txBody>
        </p:sp>
        <p:cxnSp>
          <p:nvCxnSpPr>
            <p:cNvPr id="21" name="出自【趣你的PPT】(微信:qunideppt)：最优质的PPT资源库"/>
            <p:cNvCxnSpPr/>
            <p:nvPr/>
          </p:nvCxnSpPr>
          <p:spPr>
            <a:xfrm>
              <a:off x="7891216" y="2615182"/>
              <a:ext cx="0" cy="688602"/>
            </a:xfrm>
            <a:prstGeom prst="line">
              <a:avLst/>
            </a:prstGeom>
            <a:ln w="28575" cap="rnd">
              <a:solidFill>
                <a:schemeClr val="bg1">
                  <a:lumMod val="85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出自【趣你的PPT】(微信:qunideppt)：最优质的PPT资源库"/>
            <p:cNvSpPr/>
            <p:nvPr/>
          </p:nvSpPr>
          <p:spPr>
            <a:xfrm>
              <a:off x="1488651" y="5374739"/>
              <a:ext cx="25923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单击此处编辑标题。</a:t>
              </a:r>
              <a:endPara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出自【趣你的PPT】(微信:qunideppt)：最优质的PPT资源库"/>
            <p:cNvSpPr/>
            <p:nvPr/>
          </p:nvSpPr>
          <p:spPr>
            <a:xfrm>
              <a:off x="3307222" y="2002630"/>
              <a:ext cx="25923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单击此处编辑标题。</a:t>
              </a:r>
              <a:endParaRPr lang="en-US" sz="1200" b="1" dirty="0">
                <a:solidFill>
                  <a:prstClr val="black"/>
                </a:solidFill>
              </a:endParaRPr>
            </a:p>
          </p:txBody>
        </p:sp>
        <p:sp>
          <p:nvSpPr>
            <p:cNvPr id="24" name="出自【趣你的PPT】(微信:qunideppt)：最优质的PPT资源库"/>
            <p:cNvSpPr/>
            <p:nvPr/>
          </p:nvSpPr>
          <p:spPr>
            <a:xfrm>
              <a:off x="5138879" y="5357354"/>
              <a:ext cx="25923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单击此处编辑标题。</a:t>
              </a:r>
              <a:endPara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>
            <a:xfrm>
              <a:off x="8838985" y="5374740"/>
              <a:ext cx="25923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单击此处编辑标题。</a:t>
              </a:r>
              <a:endPara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出自【趣你的PPT】(微信:qunideppt)：最优质的PPT资源库"/>
            <p:cNvSpPr/>
            <p:nvPr/>
          </p:nvSpPr>
          <p:spPr>
            <a:xfrm>
              <a:off x="6930067" y="1955023"/>
              <a:ext cx="25923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单击此处编辑标题。</a:t>
              </a:r>
              <a:endParaRPr 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出自【趣你的PPT】(微信:qunideppt)：最优质的PPT资源库"/>
            <p:cNvSpPr/>
            <p:nvPr/>
          </p:nvSpPr>
          <p:spPr bwMode="auto">
            <a:xfrm>
              <a:off x="7651835" y="3674683"/>
              <a:ext cx="429362" cy="42862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5" name="出自【趣你的PPT】(微信:qunideppt)：最优质的PPT资源库"/>
            <p:cNvSpPr/>
            <p:nvPr/>
          </p:nvSpPr>
          <p:spPr bwMode="auto">
            <a:xfrm>
              <a:off x="9505084" y="3812733"/>
              <a:ext cx="428628" cy="2813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6" name="出自【趣你的PPT】(微信:qunideppt)：最优质的PPT资源库"/>
            <p:cNvSpPr/>
            <p:nvPr/>
          </p:nvSpPr>
          <p:spPr bwMode="auto">
            <a:xfrm>
              <a:off x="4068213" y="3707671"/>
              <a:ext cx="294545" cy="4293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7" name="出自【趣你的PPT】(微信:qunideppt)：最优质的PPT资源库"/>
            <p:cNvSpPr/>
            <p:nvPr/>
          </p:nvSpPr>
          <p:spPr bwMode="auto">
            <a:xfrm>
              <a:off x="5863870" y="3724297"/>
              <a:ext cx="428628" cy="4286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8" name="出自【趣你的PPT】(微信:qunideppt)：最优质的PPT资源库"/>
            <p:cNvSpPr/>
            <p:nvPr/>
          </p:nvSpPr>
          <p:spPr bwMode="auto">
            <a:xfrm>
              <a:off x="2218827" y="3773398"/>
              <a:ext cx="428629" cy="375875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28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29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419558" y="1568785"/>
            <a:ext cx="6304886" cy="3067164"/>
            <a:chOff x="1864751" y="2091713"/>
            <a:chExt cx="8406515" cy="4089552"/>
          </a:xfrm>
        </p:grpSpPr>
        <p:sp>
          <p:nvSpPr>
            <p:cNvPr id="63" name="出自【趣你的PPT】(微信:qunideppt)：最优质的PPT资源库"/>
            <p:cNvSpPr/>
            <p:nvPr/>
          </p:nvSpPr>
          <p:spPr>
            <a:xfrm>
              <a:off x="1864751" y="5411824"/>
              <a:ext cx="196988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单击此处编辑标题，建议您在展示时采用微软雅黑字体</a:t>
              </a:r>
              <a:endParaRPr lang="en-US" sz="1015" dirty="0">
                <a:solidFill>
                  <a:prstClr val="black"/>
                </a:solidFill>
              </a:endParaRPr>
            </a:p>
          </p:txBody>
        </p:sp>
        <p:sp>
          <p:nvSpPr>
            <p:cNvPr id="2" name="出自【趣你的PPT】(微信:qunideppt)：最优质的PPT资源库"/>
            <p:cNvSpPr/>
            <p:nvPr/>
          </p:nvSpPr>
          <p:spPr>
            <a:xfrm>
              <a:off x="4538946" y="2821035"/>
              <a:ext cx="529415" cy="828658"/>
            </a:xfrm>
            <a:custGeom>
              <a:avLst/>
              <a:gdLst>
                <a:gd name="connsiteX0" fmla="*/ 357737 w 548331"/>
                <a:gd name="connsiteY0" fmla="*/ 0 h 858265"/>
                <a:gd name="connsiteX1" fmla="*/ 548331 w 548331"/>
                <a:gd name="connsiteY1" fmla="*/ 190594 h 858265"/>
                <a:gd name="connsiteX2" fmla="*/ 499314 w 548331"/>
                <a:gd name="connsiteY2" fmla="*/ 248749 h 858265"/>
                <a:gd name="connsiteX3" fmla="*/ 276391 w 548331"/>
                <a:gd name="connsiteY3" fmla="*/ 772587 h 858265"/>
                <a:gd name="connsiteX4" fmla="*/ 264963 w 548331"/>
                <a:gd name="connsiteY4" fmla="*/ 858265 h 858265"/>
                <a:gd name="connsiteX5" fmla="*/ 0 w 548331"/>
                <a:gd name="connsiteY5" fmla="*/ 858265 h 858265"/>
                <a:gd name="connsiteX6" fmla="*/ 515 w 548331"/>
                <a:gd name="connsiteY6" fmla="*/ 847392 h 858265"/>
                <a:gd name="connsiteX7" fmla="*/ 354383 w 548331"/>
                <a:gd name="connsiteY7" fmla="*/ 3669 h 8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331" h="858265">
                  <a:moveTo>
                    <a:pt x="357737" y="0"/>
                  </a:moveTo>
                  <a:lnTo>
                    <a:pt x="548331" y="190594"/>
                  </a:lnTo>
                  <a:lnTo>
                    <a:pt x="499314" y="248749"/>
                  </a:lnTo>
                  <a:cubicBezTo>
                    <a:pt x="388652" y="401435"/>
                    <a:pt x="310879" y="579514"/>
                    <a:pt x="276391" y="772587"/>
                  </a:cubicBezTo>
                  <a:lnTo>
                    <a:pt x="264963" y="858265"/>
                  </a:lnTo>
                  <a:lnTo>
                    <a:pt x="0" y="858265"/>
                  </a:lnTo>
                  <a:lnTo>
                    <a:pt x="515" y="847392"/>
                  </a:lnTo>
                  <a:cubicBezTo>
                    <a:pt x="30947" y="527672"/>
                    <a:pt x="158938" y="236396"/>
                    <a:pt x="354383" y="36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3" name="出自【趣你的PPT】(微信:qunideppt)：最优质的PPT资源库"/>
            <p:cNvSpPr/>
            <p:nvPr/>
          </p:nvSpPr>
          <p:spPr>
            <a:xfrm rot="2700000">
              <a:off x="5273762" y="2128678"/>
              <a:ext cx="529415" cy="828658"/>
            </a:xfrm>
            <a:custGeom>
              <a:avLst/>
              <a:gdLst>
                <a:gd name="connsiteX0" fmla="*/ 357737 w 548331"/>
                <a:gd name="connsiteY0" fmla="*/ 0 h 858265"/>
                <a:gd name="connsiteX1" fmla="*/ 548331 w 548331"/>
                <a:gd name="connsiteY1" fmla="*/ 190594 h 858265"/>
                <a:gd name="connsiteX2" fmla="*/ 499314 w 548331"/>
                <a:gd name="connsiteY2" fmla="*/ 248749 h 858265"/>
                <a:gd name="connsiteX3" fmla="*/ 276391 w 548331"/>
                <a:gd name="connsiteY3" fmla="*/ 772587 h 858265"/>
                <a:gd name="connsiteX4" fmla="*/ 264963 w 548331"/>
                <a:gd name="connsiteY4" fmla="*/ 858265 h 858265"/>
                <a:gd name="connsiteX5" fmla="*/ 0 w 548331"/>
                <a:gd name="connsiteY5" fmla="*/ 858265 h 858265"/>
                <a:gd name="connsiteX6" fmla="*/ 515 w 548331"/>
                <a:gd name="connsiteY6" fmla="*/ 847392 h 858265"/>
                <a:gd name="connsiteX7" fmla="*/ 354383 w 548331"/>
                <a:gd name="connsiteY7" fmla="*/ 3669 h 8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331" h="858265">
                  <a:moveTo>
                    <a:pt x="357737" y="0"/>
                  </a:moveTo>
                  <a:lnTo>
                    <a:pt x="548331" y="190594"/>
                  </a:lnTo>
                  <a:lnTo>
                    <a:pt x="499314" y="248749"/>
                  </a:lnTo>
                  <a:cubicBezTo>
                    <a:pt x="388652" y="401435"/>
                    <a:pt x="310879" y="579514"/>
                    <a:pt x="276391" y="772587"/>
                  </a:cubicBezTo>
                  <a:lnTo>
                    <a:pt x="264963" y="858265"/>
                  </a:lnTo>
                  <a:lnTo>
                    <a:pt x="0" y="858265"/>
                  </a:lnTo>
                  <a:lnTo>
                    <a:pt x="515" y="847392"/>
                  </a:lnTo>
                  <a:cubicBezTo>
                    <a:pt x="30947" y="527672"/>
                    <a:pt x="158938" y="236396"/>
                    <a:pt x="354383" y="36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4" name="出自【趣你的PPT】(微信:qunideppt)：最优质的PPT资源库"/>
            <p:cNvSpPr/>
            <p:nvPr/>
          </p:nvSpPr>
          <p:spPr>
            <a:xfrm flipH="1">
              <a:off x="6980593" y="2827167"/>
              <a:ext cx="529415" cy="828658"/>
            </a:xfrm>
            <a:custGeom>
              <a:avLst/>
              <a:gdLst>
                <a:gd name="connsiteX0" fmla="*/ 357737 w 548331"/>
                <a:gd name="connsiteY0" fmla="*/ 0 h 858265"/>
                <a:gd name="connsiteX1" fmla="*/ 548331 w 548331"/>
                <a:gd name="connsiteY1" fmla="*/ 190594 h 858265"/>
                <a:gd name="connsiteX2" fmla="*/ 499314 w 548331"/>
                <a:gd name="connsiteY2" fmla="*/ 248749 h 858265"/>
                <a:gd name="connsiteX3" fmla="*/ 276391 w 548331"/>
                <a:gd name="connsiteY3" fmla="*/ 772587 h 858265"/>
                <a:gd name="connsiteX4" fmla="*/ 264963 w 548331"/>
                <a:gd name="connsiteY4" fmla="*/ 858265 h 858265"/>
                <a:gd name="connsiteX5" fmla="*/ 0 w 548331"/>
                <a:gd name="connsiteY5" fmla="*/ 858265 h 858265"/>
                <a:gd name="connsiteX6" fmla="*/ 515 w 548331"/>
                <a:gd name="connsiteY6" fmla="*/ 847392 h 858265"/>
                <a:gd name="connsiteX7" fmla="*/ 354383 w 548331"/>
                <a:gd name="connsiteY7" fmla="*/ 3669 h 8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331" h="858265">
                  <a:moveTo>
                    <a:pt x="357737" y="0"/>
                  </a:moveTo>
                  <a:lnTo>
                    <a:pt x="548331" y="190594"/>
                  </a:lnTo>
                  <a:lnTo>
                    <a:pt x="499314" y="248749"/>
                  </a:lnTo>
                  <a:cubicBezTo>
                    <a:pt x="388652" y="401435"/>
                    <a:pt x="310879" y="579514"/>
                    <a:pt x="276391" y="772587"/>
                  </a:cubicBezTo>
                  <a:lnTo>
                    <a:pt x="264963" y="858265"/>
                  </a:lnTo>
                  <a:lnTo>
                    <a:pt x="0" y="858265"/>
                  </a:lnTo>
                  <a:lnTo>
                    <a:pt x="515" y="847392"/>
                  </a:lnTo>
                  <a:cubicBezTo>
                    <a:pt x="30947" y="527672"/>
                    <a:pt x="158938" y="236396"/>
                    <a:pt x="354383" y="36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5" name="出自【趣你的PPT】(微信:qunideppt)：最优质的PPT资源库"/>
            <p:cNvSpPr/>
            <p:nvPr/>
          </p:nvSpPr>
          <p:spPr>
            <a:xfrm rot="18900000" flipH="1">
              <a:off x="6245778" y="2134809"/>
              <a:ext cx="529415" cy="828658"/>
            </a:xfrm>
            <a:custGeom>
              <a:avLst/>
              <a:gdLst>
                <a:gd name="connsiteX0" fmla="*/ 357737 w 548331"/>
                <a:gd name="connsiteY0" fmla="*/ 0 h 858265"/>
                <a:gd name="connsiteX1" fmla="*/ 548331 w 548331"/>
                <a:gd name="connsiteY1" fmla="*/ 190594 h 858265"/>
                <a:gd name="connsiteX2" fmla="*/ 499314 w 548331"/>
                <a:gd name="connsiteY2" fmla="*/ 248749 h 858265"/>
                <a:gd name="connsiteX3" fmla="*/ 276391 w 548331"/>
                <a:gd name="connsiteY3" fmla="*/ 772587 h 858265"/>
                <a:gd name="connsiteX4" fmla="*/ 264963 w 548331"/>
                <a:gd name="connsiteY4" fmla="*/ 858265 h 858265"/>
                <a:gd name="connsiteX5" fmla="*/ 0 w 548331"/>
                <a:gd name="connsiteY5" fmla="*/ 858265 h 858265"/>
                <a:gd name="connsiteX6" fmla="*/ 515 w 548331"/>
                <a:gd name="connsiteY6" fmla="*/ 847392 h 858265"/>
                <a:gd name="connsiteX7" fmla="*/ 354383 w 548331"/>
                <a:gd name="connsiteY7" fmla="*/ 3669 h 8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331" h="858265">
                  <a:moveTo>
                    <a:pt x="357737" y="0"/>
                  </a:moveTo>
                  <a:lnTo>
                    <a:pt x="548331" y="190594"/>
                  </a:lnTo>
                  <a:lnTo>
                    <a:pt x="499314" y="248749"/>
                  </a:lnTo>
                  <a:cubicBezTo>
                    <a:pt x="388652" y="401435"/>
                    <a:pt x="310879" y="579514"/>
                    <a:pt x="276391" y="772587"/>
                  </a:cubicBezTo>
                  <a:lnTo>
                    <a:pt x="264963" y="858265"/>
                  </a:lnTo>
                  <a:lnTo>
                    <a:pt x="0" y="858265"/>
                  </a:lnTo>
                  <a:lnTo>
                    <a:pt x="515" y="847392"/>
                  </a:lnTo>
                  <a:cubicBezTo>
                    <a:pt x="30947" y="527672"/>
                    <a:pt x="158938" y="236396"/>
                    <a:pt x="354383" y="36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6" name="出自【趣你的PPT】(微信:qunideppt)：最优质的PPT资源库"/>
            <p:cNvSpPr/>
            <p:nvPr/>
          </p:nvSpPr>
          <p:spPr>
            <a:xfrm flipH="1" flipV="1">
              <a:off x="6974461" y="3918942"/>
              <a:ext cx="529415" cy="828658"/>
            </a:xfrm>
            <a:custGeom>
              <a:avLst/>
              <a:gdLst>
                <a:gd name="connsiteX0" fmla="*/ 357737 w 548331"/>
                <a:gd name="connsiteY0" fmla="*/ 0 h 858265"/>
                <a:gd name="connsiteX1" fmla="*/ 548331 w 548331"/>
                <a:gd name="connsiteY1" fmla="*/ 190594 h 858265"/>
                <a:gd name="connsiteX2" fmla="*/ 499314 w 548331"/>
                <a:gd name="connsiteY2" fmla="*/ 248749 h 858265"/>
                <a:gd name="connsiteX3" fmla="*/ 276391 w 548331"/>
                <a:gd name="connsiteY3" fmla="*/ 772587 h 858265"/>
                <a:gd name="connsiteX4" fmla="*/ 264963 w 548331"/>
                <a:gd name="connsiteY4" fmla="*/ 858265 h 858265"/>
                <a:gd name="connsiteX5" fmla="*/ 0 w 548331"/>
                <a:gd name="connsiteY5" fmla="*/ 858265 h 858265"/>
                <a:gd name="connsiteX6" fmla="*/ 515 w 548331"/>
                <a:gd name="connsiteY6" fmla="*/ 847392 h 858265"/>
                <a:gd name="connsiteX7" fmla="*/ 354383 w 548331"/>
                <a:gd name="connsiteY7" fmla="*/ 3669 h 8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331" h="858265">
                  <a:moveTo>
                    <a:pt x="357737" y="0"/>
                  </a:moveTo>
                  <a:lnTo>
                    <a:pt x="548331" y="190594"/>
                  </a:lnTo>
                  <a:lnTo>
                    <a:pt x="499314" y="248749"/>
                  </a:lnTo>
                  <a:cubicBezTo>
                    <a:pt x="388652" y="401435"/>
                    <a:pt x="310879" y="579514"/>
                    <a:pt x="276391" y="772587"/>
                  </a:cubicBezTo>
                  <a:lnTo>
                    <a:pt x="264963" y="858265"/>
                  </a:lnTo>
                  <a:lnTo>
                    <a:pt x="0" y="858265"/>
                  </a:lnTo>
                  <a:lnTo>
                    <a:pt x="515" y="847392"/>
                  </a:lnTo>
                  <a:cubicBezTo>
                    <a:pt x="30947" y="527672"/>
                    <a:pt x="158938" y="236396"/>
                    <a:pt x="354383" y="36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7" name="出自【趣你的PPT】(微信:qunideppt)：最优质的PPT资源库"/>
            <p:cNvSpPr/>
            <p:nvPr/>
          </p:nvSpPr>
          <p:spPr>
            <a:xfrm rot="2700000" flipH="1" flipV="1">
              <a:off x="6223374" y="4623560"/>
              <a:ext cx="529415" cy="828658"/>
            </a:xfrm>
            <a:custGeom>
              <a:avLst/>
              <a:gdLst>
                <a:gd name="connsiteX0" fmla="*/ 357737 w 548331"/>
                <a:gd name="connsiteY0" fmla="*/ 0 h 858265"/>
                <a:gd name="connsiteX1" fmla="*/ 548331 w 548331"/>
                <a:gd name="connsiteY1" fmla="*/ 190594 h 858265"/>
                <a:gd name="connsiteX2" fmla="*/ 499314 w 548331"/>
                <a:gd name="connsiteY2" fmla="*/ 248749 h 858265"/>
                <a:gd name="connsiteX3" fmla="*/ 276391 w 548331"/>
                <a:gd name="connsiteY3" fmla="*/ 772587 h 858265"/>
                <a:gd name="connsiteX4" fmla="*/ 264963 w 548331"/>
                <a:gd name="connsiteY4" fmla="*/ 858265 h 858265"/>
                <a:gd name="connsiteX5" fmla="*/ 0 w 548331"/>
                <a:gd name="connsiteY5" fmla="*/ 858265 h 858265"/>
                <a:gd name="connsiteX6" fmla="*/ 515 w 548331"/>
                <a:gd name="connsiteY6" fmla="*/ 847392 h 858265"/>
                <a:gd name="connsiteX7" fmla="*/ 354383 w 548331"/>
                <a:gd name="connsiteY7" fmla="*/ 3669 h 8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331" h="858265">
                  <a:moveTo>
                    <a:pt x="357737" y="0"/>
                  </a:moveTo>
                  <a:lnTo>
                    <a:pt x="548331" y="190594"/>
                  </a:lnTo>
                  <a:lnTo>
                    <a:pt x="499314" y="248749"/>
                  </a:lnTo>
                  <a:cubicBezTo>
                    <a:pt x="388652" y="401435"/>
                    <a:pt x="310879" y="579514"/>
                    <a:pt x="276391" y="772587"/>
                  </a:cubicBezTo>
                  <a:lnTo>
                    <a:pt x="264963" y="858265"/>
                  </a:lnTo>
                  <a:lnTo>
                    <a:pt x="0" y="858265"/>
                  </a:lnTo>
                  <a:lnTo>
                    <a:pt x="515" y="847392"/>
                  </a:lnTo>
                  <a:cubicBezTo>
                    <a:pt x="30947" y="527672"/>
                    <a:pt x="158938" y="236396"/>
                    <a:pt x="354383" y="36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8" name="出自【趣你的PPT】(微信:qunideppt)：最优质的PPT资源库"/>
            <p:cNvSpPr/>
            <p:nvPr/>
          </p:nvSpPr>
          <p:spPr>
            <a:xfrm flipV="1">
              <a:off x="4545077" y="3925073"/>
              <a:ext cx="529415" cy="828658"/>
            </a:xfrm>
            <a:custGeom>
              <a:avLst/>
              <a:gdLst>
                <a:gd name="connsiteX0" fmla="*/ 357737 w 548331"/>
                <a:gd name="connsiteY0" fmla="*/ 0 h 858265"/>
                <a:gd name="connsiteX1" fmla="*/ 548331 w 548331"/>
                <a:gd name="connsiteY1" fmla="*/ 190594 h 858265"/>
                <a:gd name="connsiteX2" fmla="*/ 499314 w 548331"/>
                <a:gd name="connsiteY2" fmla="*/ 248749 h 858265"/>
                <a:gd name="connsiteX3" fmla="*/ 276391 w 548331"/>
                <a:gd name="connsiteY3" fmla="*/ 772587 h 858265"/>
                <a:gd name="connsiteX4" fmla="*/ 264963 w 548331"/>
                <a:gd name="connsiteY4" fmla="*/ 858265 h 858265"/>
                <a:gd name="connsiteX5" fmla="*/ 0 w 548331"/>
                <a:gd name="connsiteY5" fmla="*/ 858265 h 858265"/>
                <a:gd name="connsiteX6" fmla="*/ 515 w 548331"/>
                <a:gd name="connsiteY6" fmla="*/ 847392 h 858265"/>
                <a:gd name="connsiteX7" fmla="*/ 354383 w 548331"/>
                <a:gd name="connsiteY7" fmla="*/ 3669 h 8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331" h="858265">
                  <a:moveTo>
                    <a:pt x="357737" y="0"/>
                  </a:moveTo>
                  <a:lnTo>
                    <a:pt x="548331" y="190594"/>
                  </a:lnTo>
                  <a:lnTo>
                    <a:pt x="499314" y="248749"/>
                  </a:lnTo>
                  <a:cubicBezTo>
                    <a:pt x="388652" y="401435"/>
                    <a:pt x="310879" y="579514"/>
                    <a:pt x="276391" y="772587"/>
                  </a:cubicBezTo>
                  <a:lnTo>
                    <a:pt x="264963" y="858265"/>
                  </a:lnTo>
                  <a:lnTo>
                    <a:pt x="0" y="858265"/>
                  </a:lnTo>
                  <a:lnTo>
                    <a:pt x="515" y="847392"/>
                  </a:lnTo>
                  <a:cubicBezTo>
                    <a:pt x="30947" y="527672"/>
                    <a:pt x="158938" y="236396"/>
                    <a:pt x="354383" y="36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9" name="出自【趣你的PPT】(微信:qunideppt)：最优质的PPT资源库"/>
            <p:cNvSpPr/>
            <p:nvPr/>
          </p:nvSpPr>
          <p:spPr>
            <a:xfrm rot="18900000" flipV="1">
              <a:off x="5279892" y="4617430"/>
              <a:ext cx="529415" cy="828658"/>
            </a:xfrm>
            <a:custGeom>
              <a:avLst/>
              <a:gdLst>
                <a:gd name="connsiteX0" fmla="*/ 357737 w 548331"/>
                <a:gd name="connsiteY0" fmla="*/ 0 h 858265"/>
                <a:gd name="connsiteX1" fmla="*/ 548331 w 548331"/>
                <a:gd name="connsiteY1" fmla="*/ 190594 h 858265"/>
                <a:gd name="connsiteX2" fmla="*/ 499314 w 548331"/>
                <a:gd name="connsiteY2" fmla="*/ 248749 h 858265"/>
                <a:gd name="connsiteX3" fmla="*/ 276391 w 548331"/>
                <a:gd name="connsiteY3" fmla="*/ 772587 h 858265"/>
                <a:gd name="connsiteX4" fmla="*/ 264963 w 548331"/>
                <a:gd name="connsiteY4" fmla="*/ 858265 h 858265"/>
                <a:gd name="connsiteX5" fmla="*/ 0 w 548331"/>
                <a:gd name="connsiteY5" fmla="*/ 858265 h 858265"/>
                <a:gd name="connsiteX6" fmla="*/ 515 w 548331"/>
                <a:gd name="connsiteY6" fmla="*/ 847392 h 858265"/>
                <a:gd name="connsiteX7" fmla="*/ 354383 w 548331"/>
                <a:gd name="connsiteY7" fmla="*/ 3669 h 85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331" h="858265">
                  <a:moveTo>
                    <a:pt x="357737" y="0"/>
                  </a:moveTo>
                  <a:lnTo>
                    <a:pt x="548331" y="190594"/>
                  </a:lnTo>
                  <a:lnTo>
                    <a:pt x="499314" y="248749"/>
                  </a:lnTo>
                  <a:cubicBezTo>
                    <a:pt x="388652" y="401435"/>
                    <a:pt x="310879" y="579514"/>
                    <a:pt x="276391" y="772587"/>
                  </a:cubicBezTo>
                  <a:lnTo>
                    <a:pt x="264963" y="858265"/>
                  </a:lnTo>
                  <a:lnTo>
                    <a:pt x="0" y="858265"/>
                  </a:lnTo>
                  <a:lnTo>
                    <a:pt x="515" y="847392"/>
                  </a:lnTo>
                  <a:cubicBezTo>
                    <a:pt x="30947" y="527672"/>
                    <a:pt x="158938" y="236396"/>
                    <a:pt x="354383" y="36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cxnSp>
          <p:nvCxnSpPr>
            <p:cNvPr id="10" name="出自【趣你的PPT】(微信:qunideppt)：最优质的PPT资源库"/>
            <p:cNvCxnSpPr/>
            <p:nvPr/>
          </p:nvCxnSpPr>
          <p:spPr>
            <a:xfrm flipH="1">
              <a:off x="4182290" y="3925072"/>
              <a:ext cx="618000" cy="0"/>
            </a:xfrm>
            <a:prstGeom prst="line">
              <a:avLst/>
            </a:prstGeom>
            <a:ln w="190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3出自【趣你的PPT】(微信:qunideppt)：最优质的PPT资源库"/>
            <p:cNvGrpSpPr/>
            <p:nvPr/>
          </p:nvGrpSpPr>
          <p:grpSpPr>
            <a:xfrm>
              <a:off x="4179992" y="2467829"/>
              <a:ext cx="669024" cy="618000"/>
              <a:chOff x="4228147" y="2074893"/>
              <a:chExt cx="692928" cy="640080"/>
            </a:xfrm>
          </p:grpSpPr>
          <p:cxnSp>
            <p:nvCxnSpPr>
              <p:cNvPr id="13" name="出自【趣你的PPT】(微信:qunideppt)：最优质的PPT资源库"/>
              <p:cNvCxnSpPr/>
              <p:nvPr/>
            </p:nvCxnSpPr>
            <p:spPr>
              <a:xfrm rot="2700000" flipH="1">
                <a:off x="4601035" y="2394933"/>
                <a:ext cx="640080" cy="0"/>
              </a:xfrm>
              <a:prstGeom prst="line">
                <a:avLst/>
              </a:prstGeom>
              <a:ln w="19050" cap="sq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出自【趣你的PPT】(微信:qunideppt)：最优质的PPT资源库"/>
              <p:cNvCxnSpPr/>
              <p:nvPr/>
            </p:nvCxnSpPr>
            <p:spPr>
              <a:xfrm flipH="1">
                <a:off x="4228147" y="2166249"/>
                <a:ext cx="466625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6出自【趣你的PPT】(微信:qunideppt)：最优质的PPT资源库"/>
            <p:cNvGrpSpPr/>
            <p:nvPr/>
          </p:nvGrpSpPr>
          <p:grpSpPr>
            <a:xfrm flipV="1">
              <a:off x="4182291" y="4657719"/>
              <a:ext cx="834570" cy="618000"/>
              <a:chOff x="4056686" y="2074893"/>
              <a:chExt cx="864389" cy="640080"/>
            </a:xfrm>
          </p:grpSpPr>
          <p:cxnSp>
            <p:nvCxnSpPr>
              <p:cNvPr id="16" name="出自【趣你的PPT】(微信:qunideppt)：最优质的PPT资源库"/>
              <p:cNvCxnSpPr/>
              <p:nvPr/>
            </p:nvCxnSpPr>
            <p:spPr>
              <a:xfrm rot="2700000" flipH="1">
                <a:off x="4601035" y="2394933"/>
                <a:ext cx="640080" cy="0"/>
              </a:xfrm>
              <a:prstGeom prst="line">
                <a:avLst/>
              </a:prstGeom>
              <a:ln w="19050" cap="sq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出自【趣你的PPT】(微信:qunideppt)：最优质的PPT资源库"/>
              <p:cNvCxnSpPr/>
              <p:nvPr/>
            </p:nvCxnSpPr>
            <p:spPr>
              <a:xfrm flipH="1" flipV="1">
                <a:off x="4056686" y="2166249"/>
                <a:ext cx="638087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20出自【趣你的PPT】(微信:qunideppt)：最优质的PPT资源库"/>
            <p:cNvGrpSpPr/>
            <p:nvPr/>
          </p:nvGrpSpPr>
          <p:grpSpPr>
            <a:xfrm flipH="1">
              <a:off x="7036521" y="2299992"/>
              <a:ext cx="829599" cy="618000"/>
              <a:chOff x="4061835" y="2074893"/>
              <a:chExt cx="859240" cy="640080"/>
            </a:xfrm>
          </p:grpSpPr>
          <p:cxnSp>
            <p:nvCxnSpPr>
              <p:cNvPr id="20" name="出自【趣你的PPT】(微信:qunideppt)：最优质的PPT资源库"/>
              <p:cNvCxnSpPr/>
              <p:nvPr/>
            </p:nvCxnSpPr>
            <p:spPr>
              <a:xfrm rot="2700000" flipH="1">
                <a:off x="4601035" y="2394933"/>
                <a:ext cx="640080" cy="0"/>
              </a:xfrm>
              <a:prstGeom prst="line">
                <a:avLst/>
              </a:prstGeom>
              <a:ln w="19050" cap="sq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出自【趣你的PPT】(微信:qunideppt)：最优质的PPT资源库"/>
              <p:cNvCxnSpPr/>
              <p:nvPr/>
            </p:nvCxnSpPr>
            <p:spPr>
              <a:xfrm flipH="1">
                <a:off x="4061835" y="2166249"/>
                <a:ext cx="632937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出自【趣你的PPT】(微信:qunideppt)：最优质的PPT资源库"/>
            <p:cNvCxnSpPr/>
            <p:nvPr/>
          </p:nvCxnSpPr>
          <p:spPr>
            <a:xfrm rot="5400000" flipV="1">
              <a:off x="7571134" y="3343041"/>
              <a:ext cx="0" cy="618000"/>
            </a:xfrm>
            <a:prstGeom prst="line">
              <a:avLst/>
            </a:prstGeom>
            <a:ln w="190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4出自【趣你的PPT】(微信:qunideppt)：最优质的PPT资源库"/>
            <p:cNvGrpSpPr/>
            <p:nvPr/>
          </p:nvGrpSpPr>
          <p:grpSpPr>
            <a:xfrm flipH="1" flipV="1">
              <a:off x="7203590" y="4473339"/>
              <a:ext cx="834197" cy="618000"/>
              <a:chOff x="4057073" y="2074893"/>
              <a:chExt cx="864002" cy="640080"/>
            </a:xfrm>
          </p:grpSpPr>
          <p:cxnSp>
            <p:nvCxnSpPr>
              <p:cNvPr id="24" name="出自【趣你的PPT】(微信:qunideppt)：最优质的PPT资源库"/>
              <p:cNvCxnSpPr/>
              <p:nvPr/>
            </p:nvCxnSpPr>
            <p:spPr>
              <a:xfrm rot="2700000" flipH="1">
                <a:off x="4601035" y="2394933"/>
                <a:ext cx="640080" cy="0"/>
              </a:xfrm>
              <a:prstGeom prst="line">
                <a:avLst/>
              </a:prstGeom>
              <a:ln w="19050" cap="sq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出自【趣你的PPT】(微信:qunideppt)：最优质的PPT资源库"/>
              <p:cNvCxnSpPr/>
              <p:nvPr/>
            </p:nvCxnSpPr>
            <p:spPr>
              <a:xfrm flipH="1" flipV="1">
                <a:off x="4057073" y="2166249"/>
                <a:ext cx="637699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出自【趣你的PPT】(微信:qunideppt)：最优质的PPT资源库"/>
            <p:cNvSpPr txBox="1"/>
            <p:nvPr/>
          </p:nvSpPr>
          <p:spPr>
            <a:xfrm>
              <a:off x="2438479" y="2202189"/>
              <a:ext cx="1438275" cy="4024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000" b="1" dirty="0">
                <a:solidFill>
                  <a:schemeClr val="accent2"/>
                </a:solidFill>
              </a:endParaRPr>
            </a:p>
          </p:txBody>
        </p:sp>
        <p:sp>
          <p:nvSpPr>
            <p:cNvPr id="60" name="出自【趣你的PPT】(微信:qunideppt)：最优质的PPT资源库"/>
            <p:cNvSpPr txBox="1"/>
            <p:nvPr/>
          </p:nvSpPr>
          <p:spPr>
            <a:xfrm>
              <a:off x="2371501" y="3766210"/>
              <a:ext cx="1474687" cy="4024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000" b="1" dirty="0">
                <a:solidFill>
                  <a:schemeClr val="accent1"/>
                </a:solidFill>
              </a:endParaRPr>
            </a:p>
          </p:txBody>
        </p:sp>
        <p:sp>
          <p:nvSpPr>
            <p:cNvPr id="62" name="出自【趣你的PPT】(微信:qunideppt)：最优质的PPT资源库"/>
            <p:cNvSpPr txBox="1"/>
            <p:nvPr/>
          </p:nvSpPr>
          <p:spPr>
            <a:xfrm>
              <a:off x="2437408" y="5139085"/>
              <a:ext cx="1437264" cy="4024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000" b="1" dirty="0">
                <a:solidFill>
                  <a:schemeClr val="accent2"/>
                </a:solidFill>
              </a:endParaRPr>
            </a:p>
          </p:txBody>
        </p:sp>
        <p:sp>
          <p:nvSpPr>
            <p:cNvPr id="66" name="出自【趣你的PPT】(微信:qunideppt)：最优质的PPT资源库"/>
            <p:cNvSpPr txBox="1"/>
            <p:nvPr/>
          </p:nvSpPr>
          <p:spPr>
            <a:xfrm>
              <a:off x="8301386" y="4876817"/>
              <a:ext cx="1441133" cy="4024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000" b="1" dirty="0">
                <a:solidFill>
                  <a:schemeClr val="accent2"/>
                </a:solidFill>
              </a:endParaRPr>
            </a:p>
          </p:txBody>
        </p:sp>
        <p:sp>
          <p:nvSpPr>
            <p:cNvPr id="68" name="出自【趣你的PPT】(微信:qunideppt)：最优质的PPT资源库"/>
            <p:cNvSpPr txBox="1"/>
            <p:nvPr/>
          </p:nvSpPr>
          <p:spPr>
            <a:xfrm>
              <a:off x="8246742" y="3440967"/>
              <a:ext cx="1462525" cy="4024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000" b="1" dirty="0">
                <a:solidFill>
                  <a:schemeClr val="accent1"/>
                </a:solidFill>
              </a:endParaRPr>
            </a:p>
          </p:txBody>
        </p:sp>
        <p:sp>
          <p:nvSpPr>
            <p:cNvPr id="70" name="出自【趣你的PPT】(微信:qunideppt)：最优质的PPT资源库"/>
            <p:cNvSpPr txBox="1"/>
            <p:nvPr/>
          </p:nvSpPr>
          <p:spPr>
            <a:xfrm>
              <a:off x="8245526" y="2091713"/>
              <a:ext cx="1456877" cy="4024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000" b="1" dirty="0">
                <a:solidFill>
                  <a:schemeClr val="accent2"/>
                </a:solidFill>
              </a:endParaRPr>
            </a:p>
          </p:txBody>
        </p:sp>
        <p:sp>
          <p:nvSpPr>
            <p:cNvPr id="47" name="出自【趣你的PPT】(微信:qunideppt)：最优质的PPT资源库"/>
            <p:cNvSpPr/>
            <p:nvPr/>
          </p:nvSpPr>
          <p:spPr>
            <a:xfrm>
              <a:off x="1864751" y="4103797"/>
              <a:ext cx="196988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单击此处编辑标题，建议您在展示时采用微软雅黑字体</a:t>
              </a:r>
              <a:endParaRPr lang="en-US" sz="1015" dirty="0">
                <a:solidFill>
                  <a:prstClr val="black"/>
                </a:solidFill>
              </a:endParaRPr>
            </a:p>
          </p:txBody>
        </p:sp>
        <p:sp>
          <p:nvSpPr>
            <p:cNvPr id="48" name="出自【趣你的PPT】(微信:qunideppt)：最优质的PPT资源库"/>
            <p:cNvSpPr/>
            <p:nvPr/>
          </p:nvSpPr>
          <p:spPr>
            <a:xfrm>
              <a:off x="1864751" y="2572201"/>
              <a:ext cx="196988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单击此处编辑标题，建议您在展示时采用微软雅黑字体</a:t>
              </a:r>
              <a:endParaRPr lang="en-US" sz="1015" dirty="0">
                <a:solidFill>
                  <a:prstClr val="black"/>
                </a:solidFill>
              </a:endParaRPr>
            </a:p>
          </p:txBody>
        </p:sp>
        <p:sp>
          <p:nvSpPr>
            <p:cNvPr id="50" name="出自【趣你的PPT】(微信:qunideppt)：最优质的PPT资源库"/>
            <p:cNvSpPr/>
            <p:nvPr/>
          </p:nvSpPr>
          <p:spPr>
            <a:xfrm>
              <a:off x="8241085" y="2422721"/>
              <a:ext cx="196988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单击此处编辑标题，建议您在展示时采用微软雅黑字体</a:t>
              </a:r>
              <a:endParaRPr lang="en-US" sz="1015" dirty="0">
                <a:solidFill>
                  <a:prstClr val="black"/>
                </a:solidFill>
              </a:endParaRPr>
            </a:p>
          </p:txBody>
        </p:sp>
        <p:sp>
          <p:nvSpPr>
            <p:cNvPr id="51" name="出自【趣你的PPT】(微信:qunideppt)：最优质的PPT资源库"/>
            <p:cNvSpPr/>
            <p:nvPr/>
          </p:nvSpPr>
          <p:spPr>
            <a:xfrm>
              <a:off x="8241085" y="3743025"/>
              <a:ext cx="196988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单击此处编辑标题，建议您在展示时采用微软雅黑字体</a:t>
              </a:r>
              <a:endParaRPr lang="en-US" sz="1015" dirty="0">
                <a:solidFill>
                  <a:prstClr val="black"/>
                </a:solidFill>
              </a:endParaRPr>
            </a:p>
          </p:txBody>
        </p:sp>
        <p:sp>
          <p:nvSpPr>
            <p:cNvPr id="53" name="出自【趣你的PPT】(微信:qunideppt)：最优质的PPT资源库"/>
            <p:cNvSpPr/>
            <p:nvPr/>
          </p:nvSpPr>
          <p:spPr>
            <a:xfrm>
              <a:off x="8301386" y="5185216"/>
              <a:ext cx="196988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单击此处编辑标题，建议您在展示时采用微软雅黑字体</a:t>
              </a:r>
              <a:endParaRPr lang="en-US" sz="1015" dirty="0">
                <a:solidFill>
                  <a:prstClr val="black"/>
                </a:solidFill>
              </a:endParaRPr>
            </a:p>
          </p:txBody>
        </p:sp>
        <p:sp>
          <p:nvSpPr>
            <p:cNvPr id="56" name="出自【趣你的PPT】(微信:qunideppt)：最优质的PPT资源库"/>
            <p:cNvSpPr/>
            <p:nvPr/>
          </p:nvSpPr>
          <p:spPr bwMode="auto">
            <a:xfrm>
              <a:off x="5499179" y="3357733"/>
              <a:ext cx="973001" cy="971339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606060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38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39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组合 29"/>
          <p:cNvGrpSpPr/>
          <p:nvPr/>
        </p:nvGrpSpPr>
        <p:grpSpPr bwMode="auto">
          <a:xfrm>
            <a:off x="7396879" y="1501238"/>
            <a:ext cx="669131" cy="1931023"/>
            <a:chOff x="9517072" y="3285256"/>
            <a:chExt cx="891838" cy="2574709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9517072" y="3285256"/>
              <a:ext cx="0" cy="24479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10408910" y="3285256"/>
              <a:ext cx="0" cy="24479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35"/>
            <p:cNvSpPr txBox="1">
              <a:spLocks noChangeArrowheads="1"/>
            </p:cNvSpPr>
            <p:nvPr/>
          </p:nvSpPr>
          <p:spPr bwMode="auto">
            <a:xfrm>
              <a:off x="9610036" y="3321392"/>
              <a:ext cx="690527" cy="2538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84530" fontAlgn="base">
                <a:lnSpc>
                  <a:spcPts val="1275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</a:t>
              </a:r>
              <a:r>
                <a:rPr lang="zh-CN" altLang="en-US" sz="1000" dirty="0" smtClean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加小标</a:t>
              </a:r>
              <a:r>
                <a:rPr lang="zh-CN" altLang="en-US" sz="100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题，建议您在展示时采用微软雅黑字体</a:t>
              </a:r>
              <a:endParaRPr lang="zh-CN" altLang="en-US" sz="100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58" name="组合 30"/>
          <p:cNvGrpSpPr/>
          <p:nvPr/>
        </p:nvGrpSpPr>
        <p:grpSpPr bwMode="auto">
          <a:xfrm>
            <a:off x="8307036" y="1051534"/>
            <a:ext cx="473113" cy="899407"/>
            <a:chOff x="6069389" y="2459361"/>
            <a:chExt cx="630580" cy="1199215"/>
          </a:xfrm>
        </p:grpSpPr>
        <p:pic>
          <p:nvPicPr>
            <p:cNvPr id="59" name="Picture 4" descr="印章 源底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9389" y="2459361"/>
              <a:ext cx="630580" cy="1199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文本框 32"/>
            <p:cNvSpPr txBox="1">
              <a:spLocks noChangeArrowheads="1"/>
            </p:cNvSpPr>
            <p:nvPr/>
          </p:nvSpPr>
          <p:spPr bwMode="auto">
            <a:xfrm>
              <a:off x="6160205" y="2664217"/>
              <a:ext cx="216024" cy="86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7" name="图片 7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903" y="1348741"/>
            <a:ext cx="2159846" cy="199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文本框 8"/>
          <p:cNvSpPr txBox="1">
            <a:spLocks noChangeArrowheads="1"/>
          </p:cNvSpPr>
          <p:nvPr/>
        </p:nvSpPr>
        <p:spPr bwMode="auto">
          <a:xfrm>
            <a:off x="3950278" y="1757490"/>
            <a:ext cx="119959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defTabSz="685800">
              <a:defRPr sz="9600">
                <a:latin typeface="华文行楷" panose="02010800040101010101" pitchFamily="2" charset="-122"/>
                <a:ea typeface="华文行楷" panose="02010800040101010101" pitchFamily="2" charset="-122"/>
              </a:defRPr>
            </a:lvl1pPr>
            <a:lvl2pPr marL="742950" indent="-28575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000" dirty="0" smtClean="0">
                <a:solidFill>
                  <a:srgbClr val="2F2F2F"/>
                </a:solidFill>
              </a:rPr>
              <a:t>贰</a:t>
            </a:r>
            <a:endParaRPr lang="en-US" altLang="zh-CN" sz="8000" dirty="0">
              <a:solidFill>
                <a:srgbClr val="2F2F2F"/>
              </a:solidFill>
            </a:endParaRPr>
          </a:p>
        </p:txBody>
      </p:sp>
      <p:sp>
        <p:nvSpPr>
          <p:cNvPr id="69" name="TextBox 2"/>
          <p:cNvSpPr txBox="1">
            <a:spLocks noChangeArrowheads="1"/>
          </p:cNvSpPr>
          <p:nvPr/>
        </p:nvSpPr>
        <p:spPr bwMode="auto">
          <a:xfrm>
            <a:off x="2625255" y="3595659"/>
            <a:ext cx="39384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2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自我分析总结评价</a:t>
            </a:r>
            <a:endParaRPr lang="zh-CN" altLang="en-US" sz="3200" b="1" dirty="0">
              <a:solidFill>
                <a:srgbClr val="2F2F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596295" y="1407968"/>
            <a:ext cx="5951411" cy="3271414"/>
            <a:chOff x="2034752" y="1877290"/>
            <a:chExt cx="7935215" cy="4361885"/>
          </a:xfrm>
        </p:grpSpPr>
        <p:sp>
          <p:nvSpPr>
            <p:cNvPr id="2" name="出自【趣你的PPT】(微信:qunideppt)：最优质的PPT资源库"/>
            <p:cNvSpPr/>
            <p:nvPr/>
          </p:nvSpPr>
          <p:spPr>
            <a:xfrm>
              <a:off x="2034752" y="2758537"/>
              <a:ext cx="1779413" cy="1746453"/>
            </a:xfrm>
            <a:prstGeom prst="arc">
              <a:avLst>
                <a:gd name="adj1" fmla="val 9108265"/>
                <a:gd name="adj2" fmla="val 1721537"/>
              </a:avLst>
            </a:prstGeom>
            <a:ln w="1524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3" name="出自【趣你的PPT】(微信:qunideppt)：最优质的PPT资源库"/>
            <p:cNvSpPr/>
            <p:nvPr/>
          </p:nvSpPr>
          <p:spPr>
            <a:xfrm flipV="1">
              <a:off x="3573702" y="3631764"/>
              <a:ext cx="1779413" cy="1746453"/>
            </a:xfrm>
            <a:prstGeom prst="arc">
              <a:avLst>
                <a:gd name="adj1" fmla="val 9108265"/>
                <a:gd name="adj2" fmla="val 1721537"/>
              </a:avLst>
            </a:prstGeom>
            <a:ln w="1524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4" name="出自【趣你的PPT】(微信:qunideppt)：最优质的PPT资源库"/>
            <p:cNvSpPr/>
            <p:nvPr/>
          </p:nvSpPr>
          <p:spPr>
            <a:xfrm>
              <a:off x="5112653" y="2758537"/>
              <a:ext cx="1779413" cy="1746453"/>
            </a:xfrm>
            <a:prstGeom prst="arc">
              <a:avLst>
                <a:gd name="adj1" fmla="val 9108265"/>
                <a:gd name="adj2" fmla="val 1721537"/>
              </a:avLst>
            </a:prstGeom>
            <a:ln w="1524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" name="出自【趣你的PPT】(微信:qunideppt)：最优质的PPT资源库"/>
            <p:cNvSpPr/>
            <p:nvPr/>
          </p:nvSpPr>
          <p:spPr>
            <a:xfrm flipV="1">
              <a:off x="6651603" y="3631764"/>
              <a:ext cx="1779413" cy="1746453"/>
            </a:xfrm>
            <a:prstGeom prst="arc">
              <a:avLst>
                <a:gd name="adj1" fmla="val 9108265"/>
                <a:gd name="adj2" fmla="val 1721537"/>
              </a:avLst>
            </a:prstGeom>
            <a:ln w="1524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" name="出自【趣你的PPT】(微信:qunideppt)：最优质的PPT资源库"/>
            <p:cNvSpPr/>
            <p:nvPr/>
          </p:nvSpPr>
          <p:spPr>
            <a:xfrm>
              <a:off x="8190554" y="2758537"/>
              <a:ext cx="1779413" cy="1746453"/>
            </a:xfrm>
            <a:prstGeom prst="arc">
              <a:avLst>
                <a:gd name="adj1" fmla="val 9108265"/>
                <a:gd name="adj2" fmla="val 1721537"/>
              </a:avLst>
            </a:prstGeom>
            <a:ln w="1524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" name="出自【趣你的PPT】(微信:qunideppt)：最优质的PPT资源库"/>
            <p:cNvSpPr/>
            <p:nvPr/>
          </p:nvSpPr>
          <p:spPr>
            <a:xfrm>
              <a:off x="2576027" y="3289786"/>
              <a:ext cx="696864" cy="68395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9" name="出自【趣你的PPT】(微信:qunideppt)：最优质的PPT资源库"/>
            <p:cNvSpPr/>
            <p:nvPr/>
          </p:nvSpPr>
          <p:spPr>
            <a:xfrm>
              <a:off x="4114976" y="4204548"/>
              <a:ext cx="696864" cy="683956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1" name="出自【趣你的PPT】(微信:qunideppt)：最优质的PPT资源库"/>
            <p:cNvSpPr/>
            <p:nvPr/>
          </p:nvSpPr>
          <p:spPr>
            <a:xfrm>
              <a:off x="5653927" y="3289786"/>
              <a:ext cx="696864" cy="68395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3" name="出自【趣你的PPT】(微信:qunideppt)：最优质的PPT资源库"/>
            <p:cNvSpPr/>
            <p:nvPr/>
          </p:nvSpPr>
          <p:spPr>
            <a:xfrm>
              <a:off x="8731830" y="3289786"/>
              <a:ext cx="696864" cy="68395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5" name="出自【趣你的PPT】(微信:qunideppt)：最优质的PPT资源库"/>
            <p:cNvSpPr/>
            <p:nvPr/>
          </p:nvSpPr>
          <p:spPr>
            <a:xfrm>
              <a:off x="7192879" y="4204548"/>
              <a:ext cx="696864" cy="683956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7" name="出自【趣你的PPT】(微信:qunideppt)：最优质的PPT资源库"/>
            <p:cNvSpPr/>
            <p:nvPr/>
          </p:nvSpPr>
          <p:spPr>
            <a:xfrm>
              <a:off x="2650933" y="2490078"/>
              <a:ext cx="547053" cy="5369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8" name="出自【趣你的PPT】(微信:qunideppt)：最优质的PPT资源库"/>
            <p:cNvSpPr/>
            <p:nvPr/>
          </p:nvSpPr>
          <p:spPr>
            <a:xfrm>
              <a:off x="5728833" y="2490078"/>
              <a:ext cx="547053" cy="5369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9" name="出自【趣你的PPT】(微信:qunideppt)：最优质的PPT资源库"/>
            <p:cNvSpPr/>
            <p:nvPr/>
          </p:nvSpPr>
          <p:spPr>
            <a:xfrm>
              <a:off x="8806734" y="2490078"/>
              <a:ext cx="547053" cy="5369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20" name="出自【趣你的PPT】(微信:qunideppt)：最优质的PPT资源库"/>
            <p:cNvSpPr/>
            <p:nvPr/>
          </p:nvSpPr>
          <p:spPr>
            <a:xfrm>
              <a:off x="4189883" y="5036240"/>
              <a:ext cx="547053" cy="5369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21" name="出自【趣你的PPT】(微信:qunideppt)：最优质的PPT资源库"/>
            <p:cNvSpPr/>
            <p:nvPr/>
          </p:nvSpPr>
          <p:spPr>
            <a:xfrm>
              <a:off x="7267784" y="5036240"/>
              <a:ext cx="547053" cy="5369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22" name="出自【趣你的PPT】(微信:qunideppt)：最优质的PPT资源库"/>
            <p:cNvSpPr txBox="1"/>
            <p:nvPr/>
          </p:nvSpPr>
          <p:spPr>
            <a:xfrm>
              <a:off x="2650933" y="2539931"/>
              <a:ext cx="547053" cy="9438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01</a:t>
              </a:r>
              <a:endParaRPr lang="en-US" sz="2000" dirty="0">
                <a:solidFill>
                  <a:prstClr val="white"/>
                </a:solidFill>
              </a:endParaRPr>
            </a:p>
          </p:txBody>
        </p:sp>
        <p:sp>
          <p:nvSpPr>
            <p:cNvPr id="23" name="出自【趣你的PPT】(微信:qunideppt)：最优质的PPT资源库"/>
            <p:cNvSpPr txBox="1"/>
            <p:nvPr/>
          </p:nvSpPr>
          <p:spPr>
            <a:xfrm>
              <a:off x="5728833" y="2539931"/>
              <a:ext cx="547053" cy="9438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03</a:t>
              </a:r>
              <a:endParaRPr lang="en-US" sz="2000" dirty="0">
                <a:solidFill>
                  <a:prstClr val="white"/>
                </a:solidFill>
              </a:endParaRPr>
            </a:p>
          </p:txBody>
        </p:sp>
        <p:sp>
          <p:nvSpPr>
            <p:cNvPr id="24" name="出自【趣你的PPT】(微信:qunideppt)：最优质的PPT资源库"/>
            <p:cNvSpPr txBox="1"/>
            <p:nvPr/>
          </p:nvSpPr>
          <p:spPr>
            <a:xfrm>
              <a:off x="8806734" y="2539931"/>
              <a:ext cx="547053" cy="9438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05</a:t>
              </a:r>
              <a:endParaRPr lang="en-US" sz="2000" dirty="0">
                <a:solidFill>
                  <a:prstClr val="white"/>
                </a:solidFill>
              </a:endParaRPr>
            </a:p>
          </p:txBody>
        </p:sp>
        <p:sp>
          <p:nvSpPr>
            <p:cNvPr id="25" name="出自【趣你的PPT】(微信:qunideppt)：最优质的PPT资源库"/>
            <p:cNvSpPr txBox="1"/>
            <p:nvPr/>
          </p:nvSpPr>
          <p:spPr>
            <a:xfrm>
              <a:off x="4189883" y="5087838"/>
              <a:ext cx="547053" cy="9438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02</a:t>
              </a:r>
              <a:endParaRPr lang="en-US" sz="2000" dirty="0">
                <a:solidFill>
                  <a:prstClr val="white"/>
                </a:solidFill>
              </a:endParaRPr>
            </a:p>
          </p:txBody>
        </p:sp>
        <p:sp>
          <p:nvSpPr>
            <p:cNvPr id="26" name="出自【趣你的PPT】(微信:qunideppt)：最优质的PPT资源库"/>
            <p:cNvSpPr txBox="1"/>
            <p:nvPr/>
          </p:nvSpPr>
          <p:spPr>
            <a:xfrm>
              <a:off x="7267784" y="5087838"/>
              <a:ext cx="547053" cy="9438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prstClr val="white"/>
                  </a:solidFill>
                </a:rPr>
                <a:t>04</a:t>
              </a:r>
              <a:endParaRPr lang="en-US" sz="2000" dirty="0">
                <a:solidFill>
                  <a:prstClr val="white"/>
                </a:solidFill>
              </a:endParaRPr>
            </a:p>
          </p:txBody>
        </p:sp>
        <p:sp>
          <p:nvSpPr>
            <p:cNvPr id="27" name="出自【趣你的PPT】(微信:qunideppt)：最优质的PPT资源库"/>
            <p:cNvSpPr txBox="1"/>
            <p:nvPr/>
          </p:nvSpPr>
          <p:spPr>
            <a:xfrm>
              <a:off x="2233004" y="1877290"/>
              <a:ext cx="1498080" cy="4518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出自【趣你的PPT】(微信:qunideppt)：最优质的PPT资源库"/>
            <p:cNvSpPr txBox="1"/>
            <p:nvPr/>
          </p:nvSpPr>
          <p:spPr>
            <a:xfrm>
              <a:off x="5310905" y="1877290"/>
              <a:ext cx="1498080" cy="4518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出自【趣你的PPT】(微信:qunideppt)：最优质的PPT资源库"/>
            <p:cNvSpPr txBox="1"/>
            <p:nvPr/>
          </p:nvSpPr>
          <p:spPr>
            <a:xfrm>
              <a:off x="8388806" y="1877290"/>
              <a:ext cx="1498080" cy="4518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出自【趣你的PPT】(微信:qunideppt)：最优质的PPT资源库"/>
            <p:cNvSpPr txBox="1"/>
            <p:nvPr/>
          </p:nvSpPr>
          <p:spPr>
            <a:xfrm>
              <a:off x="6808290" y="5776485"/>
              <a:ext cx="1498080" cy="4518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000" b="1" dirty="0">
                <a:solidFill>
                  <a:schemeClr val="accent2"/>
                </a:solidFill>
              </a:endParaRPr>
            </a:p>
          </p:txBody>
        </p:sp>
        <p:sp>
          <p:nvSpPr>
            <p:cNvPr id="43" name="出自【趣你的PPT】(微信:qunideppt)：最优质的PPT资源库"/>
            <p:cNvSpPr txBox="1"/>
            <p:nvPr/>
          </p:nvSpPr>
          <p:spPr>
            <a:xfrm>
              <a:off x="3694637" y="5787339"/>
              <a:ext cx="1498080" cy="45183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33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3000" b="1" dirty="0">
                <a:solidFill>
                  <a:schemeClr val="accent2"/>
                </a:solidFill>
              </a:endParaRPr>
            </a:p>
          </p:txBody>
        </p:sp>
        <p:sp>
          <p:nvSpPr>
            <p:cNvPr id="45" name="出自【趣你的PPT】(微信:qunideppt)：最优质的PPT资源库"/>
            <p:cNvSpPr/>
            <p:nvPr/>
          </p:nvSpPr>
          <p:spPr bwMode="auto">
            <a:xfrm>
              <a:off x="8882539" y="3459127"/>
              <a:ext cx="389253" cy="346124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6" name="出自【趣你的PPT】(微信:qunideppt)：最优质的PPT资源库"/>
            <p:cNvSpPr/>
            <p:nvPr/>
          </p:nvSpPr>
          <p:spPr bwMode="auto">
            <a:xfrm>
              <a:off x="7312847" y="4354891"/>
              <a:ext cx="389918" cy="382041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9" name="出自【趣你的PPT】(微信:qunideppt)：最优质的PPT资源库"/>
            <p:cNvSpPr/>
            <p:nvPr/>
          </p:nvSpPr>
          <p:spPr bwMode="auto">
            <a:xfrm>
              <a:off x="2746287" y="3426335"/>
              <a:ext cx="389918" cy="382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" name="出自【趣你的PPT】(微信:qunideppt)：最优质的PPT资源库"/>
            <p:cNvSpPr/>
            <p:nvPr/>
          </p:nvSpPr>
          <p:spPr bwMode="auto">
            <a:xfrm>
              <a:off x="5811527" y="3444716"/>
              <a:ext cx="389252" cy="37028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" name="出自【趣你的PPT】(微信:qunideppt)：最优质的PPT资源库"/>
            <p:cNvSpPr/>
            <p:nvPr/>
          </p:nvSpPr>
          <p:spPr bwMode="auto">
            <a:xfrm>
              <a:off x="4263467" y="4402122"/>
              <a:ext cx="389253" cy="335022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txBody>
            <a:bodyPr lIns="28575" tIns="28575" rIns="28575" bIns="28575" anchor="ctr"/>
            <a:lstStyle/>
            <a:p>
              <a:pPr defTabSz="342900"/>
              <a:endParaRPr lang="en-US" sz="22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33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3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98207" y="611666"/>
            <a:ext cx="7347587" cy="3962837"/>
            <a:chOff x="1137074" y="815554"/>
            <a:chExt cx="9796783" cy="5283782"/>
          </a:xfrm>
        </p:grpSpPr>
        <p:sp>
          <p:nvSpPr>
            <p:cNvPr id="6" name="出自【趣你的PPT】(微信:qunideppt)：最优质的PPT资源库"/>
            <p:cNvSpPr>
              <a:spLocks noChangeAspect="1" noChangeArrowheads="1" noTextEdit="1"/>
            </p:cNvSpPr>
            <p:nvPr/>
          </p:nvSpPr>
          <p:spPr bwMode="auto">
            <a:xfrm rot="766448">
              <a:off x="4833326" y="2149196"/>
              <a:ext cx="2693988" cy="269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7" name="出自【趣你的PPT】(微信:qunideppt)：最优质的PPT资源库"/>
            <p:cNvSpPr/>
            <p:nvPr/>
          </p:nvSpPr>
          <p:spPr bwMode="auto">
            <a:xfrm rot="766448">
              <a:off x="5404356" y="2117180"/>
              <a:ext cx="1512888" cy="776287"/>
            </a:xfrm>
            <a:custGeom>
              <a:avLst/>
              <a:gdLst>
                <a:gd name="T0" fmla="*/ 743 w 1198"/>
                <a:gd name="T1" fmla="*/ 506 h 615"/>
                <a:gd name="T2" fmla="*/ 789 w 1198"/>
                <a:gd name="T3" fmla="*/ 491 h 615"/>
                <a:gd name="T4" fmla="*/ 748 w 1198"/>
                <a:gd name="T5" fmla="*/ 443 h 615"/>
                <a:gd name="T6" fmla="*/ 711 w 1198"/>
                <a:gd name="T7" fmla="*/ 386 h 615"/>
                <a:gd name="T8" fmla="*/ 640 w 1198"/>
                <a:gd name="T9" fmla="*/ 259 h 615"/>
                <a:gd name="T10" fmla="*/ 572 w 1198"/>
                <a:gd name="T11" fmla="*/ 127 h 615"/>
                <a:gd name="T12" fmla="*/ 873 w 1198"/>
                <a:gd name="T13" fmla="*/ 108 h 615"/>
                <a:gd name="T14" fmla="*/ 1158 w 1198"/>
                <a:gd name="T15" fmla="*/ 172 h 615"/>
                <a:gd name="T16" fmla="*/ 1159 w 1198"/>
                <a:gd name="T17" fmla="*/ 170 h 615"/>
                <a:gd name="T18" fmla="*/ 1162 w 1198"/>
                <a:gd name="T19" fmla="*/ 172 h 615"/>
                <a:gd name="T20" fmla="*/ 1198 w 1198"/>
                <a:gd name="T21" fmla="*/ 78 h 615"/>
                <a:gd name="T22" fmla="*/ 914 w 1198"/>
                <a:gd name="T23" fmla="*/ 11 h 615"/>
                <a:gd name="T24" fmla="*/ 612 w 1198"/>
                <a:gd name="T25" fmla="*/ 18 h 615"/>
                <a:gd name="T26" fmla="*/ 345 w 1198"/>
                <a:gd name="T27" fmla="*/ 99 h 615"/>
                <a:gd name="T28" fmla="*/ 118 w 1198"/>
                <a:gd name="T29" fmla="*/ 239 h 615"/>
                <a:gd name="T30" fmla="*/ 0 w 1198"/>
                <a:gd name="T31" fmla="*/ 342 h 615"/>
                <a:gd name="T32" fmla="*/ 69 w 1198"/>
                <a:gd name="T33" fmla="*/ 410 h 615"/>
                <a:gd name="T34" fmla="*/ 71 w 1198"/>
                <a:gd name="T35" fmla="*/ 412 h 615"/>
                <a:gd name="T36" fmla="*/ 165 w 1198"/>
                <a:gd name="T37" fmla="*/ 329 h 615"/>
                <a:gd name="T38" fmla="*/ 271 w 1198"/>
                <a:gd name="T39" fmla="*/ 253 h 615"/>
                <a:gd name="T40" fmla="*/ 352 w 1198"/>
                <a:gd name="T41" fmla="*/ 206 h 615"/>
                <a:gd name="T42" fmla="*/ 506 w 1198"/>
                <a:gd name="T43" fmla="*/ 448 h 615"/>
                <a:gd name="T44" fmla="*/ 578 w 1198"/>
                <a:gd name="T45" fmla="*/ 551 h 615"/>
                <a:gd name="T46" fmla="*/ 578 w 1198"/>
                <a:gd name="T47" fmla="*/ 551 h 615"/>
                <a:gd name="T48" fmla="*/ 639 w 1198"/>
                <a:gd name="T49" fmla="*/ 615 h 615"/>
                <a:gd name="T50" fmla="*/ 743 w 1198"/>
                <a:gd name="T51" fmla="*/ 506 h 615"/>
                <a:gd name="T52" fmla="*/ 743 w 1198"/>
                <a:gd name="T53" fmla="*/ 506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98" h="615">
                  <a:moveTo>
                    <a:pt x="743" y="506"/>
                  </a:moveTo>
                  <a:cubicBezTo>
                    <a:pt x="762" y="495"/>
                    <a:pt x="777" y="491"/>
                    <a:pt x="789" y="491"/>
                  </a:cubicBezTo>
                  <a:cubicBezTo>
                    <a:pt x="775" y="476"/>
                    <a:pt x="760" y="460"/>
                    <a:pt x="748" y="443"/>
                  </a:cubicBezTo>
                  <a:cubicBezTo>
                    <a:pt x="735" y="425"/>
                    <a:pt x="723" y="405"/>
                    <a:pt x="711" y="386"/>
                  </a:cubicBezTo>
                  <a:cubicBezTo>
                    <a:pt x="686" y="344"/>
                    <a:pt x="663" y="302"/>
                    <a:pt x="640" y="259"/>
                  </a:cubicBezTo>
                  <a:cubicBezTo>
                    <a:pt x="617" y="215"/>
                    <a:pt x="594" y="171"/>
                    <a:pt x="572" y="127"/>
                  </a:cubicBezTo>
                  <a:cubicBezTo>
                    <a:pt x="670" y="105"/>
                    <a:pt x="772" y="99"/>
                    <a:pt x="873" y="108"/>
                  </a:cubicBezTo>
                  <a:cubicBezTo>
                    <a:pt x="970" y="116"/>
                    <a:pt x="1067" y="137"/>
                    <a:pt x="1158" y="172"/>
                  </a:cubicBezTo>
                  <a:cubicBezTo>
                    <a:pt x="1159" y="170"/>
                    <a:pt x="1159" y="170"/>
                    <a:pt x="1159" y="170"/>
                  </a:cubicBezTo>
                  <a:cubicBezTo>
                    <a:pt x="1160" y="171"/>
                    <a:pt x="1161" y="171"/>
                    <a:pt x="1162" y="172"/>
                  </a:cubicBezTo>
                  <a:cubicBezTo>
                    <a:pt x="1198" y="78"/>
                    <a:pt x="1198" y="78"/>
                    <a:pt x="1198" y="78"/>
                  </a:cubicBezTo>
                  <a:cubicBezTo>
                    <a:pt x="1107" y="43"/>
                    <a:pt x="1011" y="22"/>
                    <a:pt x="914" y="11"/>
                  </a:cubicBezTo>
                  <a:cubicBezTo>
                    <a:pt x="814" y="0"/>
                    <a:pt x="712" y="2"/>
                    <a:pt x="612" y="18"/>
                  </a:cubicBezTo>
                  <a:cubicBezTo>
                    <a:pt x="520" y="33"/>
                    <a:pt x="430" y="60"/>
                    <a:pt x="345" y="99"/>
                  </a:cubicBezTo>
                  <a:cubicBezTo>
                    <a:pt x="264" y="136"/>
                    <a:pt x="188" y="184"/>
                    <a:pt x="118" y="239"/>
                  </a:cubicBezTo>
                  <a:cubicBezTo>
                    <a:pt x="77" y="271"/>
                    <a:pt x="36" y="305"/>
                    <a:pt x="0" y="342"/>
                  </a:cubicBezTo>
                  <a:cubicBezTo>
                    <a:pt x="69" y="410"/>
                    <a:pt x="69" y="410"/>
                    <a:pt x="69" y="410"/>
                  </a:cubicBezTo>
                  <a:cubicBezTo>
                    <a:pt x="71" y="412"/>
                    <a:pt x="71" y="412"/>
                    <a:pt x="71" y="412"/>
                  </a:cubicBezTo>
                  <a:cubicBezTo>
                    <a:pt x="100" y="382"/>
                    <a:pt x="133" y="355"/>
                    <a:pt x="165" y="329"/>
                  </a:cubicBezTo>
                  <a:cubicBezTo>
                    <a:pt x="199" y="302"/>
                    <a:pt x="234" y="276"/>
                    <a:pt x="271" y="253"/>
                  </a:cubicBezTo>
                  <a:cubicBezTo>
                    <a:pt x="297" y="236"/>
                    <a:pt x="324" y="220"/>
                    <a:pt x="352" y="206"/>
                  </a:cubicBezTo>
                  <a:cubicBezTo>
                    <a:pt x="402" y="288"/>
                    <a:pt x="453" y="369"/>
                    <a:pt x="506" y="448"/>
                  </a:cubicBezTo>
                  <a:cubicBezTo>
                    <a:pt x="529" y="483"/>
                    <a:pt x="551" y="518"/>
                    <a:pt x="578" y="551"/>
                  </a:cubicBezTo>
                  <a:cubicBezTo>
                    <a:pt x="578" y="551"/>
                    <a:pt x="578" y="551"/>
                    <a:pt x="578" y="551"/>
                  </a:cubicBezTo>
                  <a:cubicBezTo>
                    <a:pt x="596" y="574"/>
                    <a:pt x="618" y="595"/>
                    <a:pt x="639" y="615"/>
                  </a:cubicBezTo>
                  <a:cubicBezTo>
                    <a:pt x="658" y="555"/>
                    <a:pt x="715" y="521"/>
                    <a:pt x="743" y="506"/>
                  </a:cubicBezTo>
                  <a:cubicBezTo>
                    <a:pt x="762" y="495"/>
                    <a:pt x="715" y="521"/>
                    <a:pt x="743" y="5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8" name="出自【趣你的PPT】(微信:qunideppt)：最优质的PPT资源库"/>
            <p:cNvSpPr/>
            <p:nvPr/>
          </p:nvSpPr>
          <p:spPr bwMode="auto">
            <a:xfrm rot="766448">
              <a:off x="6319342" y="3187124"/>
              <a:ext cx="638175" cy="619125"/>
            </a:xfrm>
            <a:custGeom>
              <a:avLst/>
              <a:gdLst>
                <a:gd name="T0" fmla="*/ 144 w 505"/>
                <a:gd name="T1" fmla="*/ 37 h 490"/>
                <a:gd name="T2" fmla="*/ 74 w 505"/>
                <a:gd name="T3" fmla="*/ 68 h 490"/>
                <a:gd name="T4" fmla="*/ 30 w 505"/>
                <a:gd name="T5" fmla="*/ 87 h 490"/>
                <a:gd name="T6" fmla="*/ 0 w 505"/>
                <a:gd name="T7" fmla="*/ 100 h 490"/>
                <a:gd name="T8" fmla="*/ 103 w 505"/>
                <a:gd name="T9" fmla="*/ 191 h 490"/>
                <a:gd name="T10" fmla="*/ 129 w 505"/>
                <a:gd name="T11" fmla="*/ 336 h 490"/>
                <a:gd name="T12" fmla="*/ 149 w 505"/>
                <a:gd name="T13" fmla="*/ 355 h 490"/>
                <a:gd name="T14" fmla="*/ 188 w 505"/>
                <a:gd name="T15" fmla="*/ 391 h 490"/>
                <a:gd name="T16" fmla="*/ 223 w 505"/>
                <a:gd name="T17" fmla="*/ 423 h 490"/>
                <a:gd name="T18" fmla="*/ 279 w 505"/>
                <a:gd name="T19" fmla="*/ 475 h 490"/>
                <a:gd name="T20" fmla="*/ 336 w 505"/>
                <a:gd name="T21" fmla="*/ 482 h 490"/>
                <a:gd name="T22" fmla="*/ 352 w 505"/>
                <a:gd name="T23" fmla="*/ 465 h 490"/>
                <a:gd name="T24" fmla="*/ 354 w 505"/>
                <a:gd name="T25" fmla="*/ 441 h 490"/>
                <a:gd name="T26" fmla="*/ 361 w 505"/>
                <a:gd name="T27" fmla="*/ 429 h 490"/>
                <a:gd name="T28" fmla="*/ 383 w 505"/>
                <a:gd name="T29" fmla="*/ 422 h 490"/>
                <a:gd name="T30" fmla="*/ 403 w 505"/>
                <a:gd name="T31" fmla="*/ 404 h 490"/>
                <a:gd name="T32" fmla="*/ 404 w 505"/>
                <a:gd name="T33" fmla="*/ 379 h 490"/>
                <a:gd name="T34" fmla="*/ 442 w 505"/>
                <a:gd name="T35" fmla="*/ 357 h 490"/>
                <a:gd name="T36" fmla="*/ 456 w 505"/>
                <a:gd name="T37" fmla="*/ 339 h 490"/>
                <a:gd name="T38" fmla="*/ 457 w 505"/>
                <a:gd name="T39" fmla="*/ 315 h 490"/>
                <a:gd name="T40" fmla="*/ 462 w 505"/>
                <a:gd name="T41" fmla="*/ 300 h 490"/>
                <a:gd name="T42" fmla="*/ 480 w 505"/>
                <a:gd name="T43" fmla="*/ 295 h 490"/>
                <a:gd name="T44" fmla="*/ 500 w 505"/>
                <a:gd name="T45" fmla="*/ 249 h 490"/>
                <a:gd name="T46" fmla="*/ 484 w 505"/>
                <a:gd name="T47" fmla="*/ 221 h 490"/>
                <a:gd name="T48" fmla="*/ 448 w 505"/>
                <a:gd name="T49" fmla="*/ 187 h 490"/>
                <a:gd name="T50" fmla="*/ 458 w 505"/>
                <a:gd name="T51" fmla="*/ 152 h 490"/>
                <a:gd name="T52" fmla="*/ 428 w 505"/>
                <a:gd name="T53" fmla="*/ 110 h 490"/>
                <a:gd name="T54" fmla="*/ 333 w 505"/>
                <a:gd name="T55" fmla="*/ 52 h 490"/>
                <a:gd name="T56" fmla="*/ 303 w 505"/>
                <a:gd name="T57" fmla="*/ 46 h 490"/>
                <a:gd name="T58" fmla="*/ 303 w 505"/>
                <a:gd name="T59" fmla="*/ 45 h 490"/>
                <a:gd name="T60" fmla="*/ 237 w 505"/>
                <a:gd name="T61" fmla="*/ 56 h 490"/>
                <a:gd name="T62" fmla="*/ 225 w 505"/>
                <a:gd name="T63" fmla="*/ 46 h 490"/>
                <a:gd name="T64" fmla="*/ 225 w 505"/>
                <a:gd name="T65" fmla="*/ 46 h 490"/>
                <a:gd name="T66" fmla="*/ 172 w 505"/>
                <a:gd name="T67" fmla="*/ 0 h 490"/>
                <a:gd name="T68" fmla="*/ 144 w 505"/>
                <a:gd name="T69" fmla="*/ 37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5" h="490">
                  <a:moveTo>
                    <a:pt x="144" y="37"/>
                  </a:moveTo>
                  <a:cubicBezTo>
                    <a:pt x="74" y="68"/>
                    <a:pt x="74" y="68"/>
                    <a:pt x="74" y="68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4" y="131"/>
                    <a:pt x="69" y="161"/>
                    <a:pt x="103" y="191"/>
                  </a:cubicBezTo>
                  <a:cubicBezTo>
                    <a:pt x="81" y="238"/>
                    <a:pt x="88" y="299"/>
                    <a:pt x="129" y="336"/>
                  </a:cubicBezTo>
                  <a:cubicBezTo>
                    <a:pt x="149" y="355"/>
                    <a:pt x="149" y="355"/>
                    <a:pt x="149" y="355"/>
                  </a:cubicBezTo>
                  <a:cubicBezTo>
                    <a:pt x="188" y="391"/>
                    <a:pt x="188" y="391"/>
                    <a:pt x="188" y="391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79" y="475"/>
                    <a:pt x="279" y="475"/>
                    <a:pt x="279" y="475"/>
                  </a:cubicBezTo>
                  <a:cubicBezTo>
                    <a:pt x="294" y="489"/>
                    <a:pt x="319" y="490"/>
                    <a:pt x="336" y="482"/>
                  </a:cubicBezTo>
                  <a:cubicBezTo>
                    <a:pt x="344" y="478"/>
                    <a:pt x="350" y="473"/>
                    <a:pt x="352" y="465"/>
                  </a:cubicBezTo>
                  <a:cubicBezTo>
                    <a:pt x="354" y="457"/>
                    <a:pt x="353" y="449"/>
                    <a:pt x="354" y="441"/>
                  </a:cubicBezTo>
                  <a:cubicBezTo>
                    <a:pt x="354" y="435"/>
                    <a:pt x="355" y="431"/>
                    <a:pt x="361" y="429"/>
                  </a:cubicBezTo>
                  <a:cubicBezTo>
                    <a:pt x="368" y="426"/>
                    <a:pt x="375" y="425"/>
                    <a:pt x="383" y="422"/>
                  </a:cubicBezTo>
                  <a:cubicBezTo>
                    <a:pt x="391" y="419"/>
                    <a:pt x="400" y="413"/>
                    <a:pt x="403" y="404"/>
                  </a:cubicBezTo>
                  <a:cubicBezTo>
                    <a:pt x="406" y="396"/>
                    <a:pt x="404" y="387"/>
                    <a:pt x="404" y="379"/>
                  </a:cubicBezTo>
                  <a:cubicBezTo>
                    <a:pt x="406" y="359"/>
                    <a:pt x="428" y="363"/>
                    <a:pt x="442" y="357"/>
                  </a:cubicBezTo>
                  <a:cubicBezTo>
                    <a:pt x="450" y="353"/>
                    <a:pt x="454" y="347"/>
                    <a:pt x="456" y="339"/>
                  </a:cubicBezTo>
                  <a:cubicBezTo>
                    <a:pt x="458" y="331"/>
                    <a:pt x="457" y="323"/>
                    <a:pt x="457" y="315"/>
                  </a:cubicBezTo>
                  <a:cubicBezTo>
                    <a:pt x="458" y="310"/>
                    <a:pt x="457" y="303"/>
                    <a:pt x="462" y="300"/>
                  </a:cubicBezTo>
                  <a:cubicBezTo>
                    <a:pt x="467" y="296"/>
                    <a:pt x="474" y="297"/>
                    <a:pt x="480" y="295"/>
                  </a:cubicBezTo>
                  <a:cubicBezTo>
                    <a:pt x="498" y="287"/>
                    <a:pt x="505" y="268"/>
                    <a:pt x="500" y="249"/>
                  </a:cubicBezTo>
                  <a:cubicBezTo>
                    <a:pt x="498" y="239"/>
                    <a:pt x="492" y="228"/>
                    <a:pt x="484" y="221"/>
                  </a:cubicBezTo>
                  <a:cubicBezTo>
                    <a:pt x="448" y="187"/>
                    <a:pt x="448" y="187"/>
                    <a:pt x="448" y="187"/>
                  </a:cubicBezTo>
                  <a:cubicBezTo>
                    <a:pt x="466" y="185"/>
                    <a:pt x="463" y="164"/>
                    <a:pt x="458" y="152"/>
                  </a:cubicBezTo>
                  <a:cubicBezTo>
                    <a:pt x="451" y="136"/>
                    <a:pt x="440" y="122"/>
                    <a:pt x="428" y="110"/>
                  </a:cubicBezTo>
                  <a:cubicBezTo>
                    <a:pt x="402" y="82"/>
                    <a:pt x="369" y="62"/>
                    <a:pt x="333" y="52"/>
                  </a:cubicBezTo>
                  <a:cubicBezTo>
                    <a:pt x="323" y="49"/>
                    <a:pt x="313" y="47"/>
                    <a:pt x="303" y="46"/>
                  </a:cubicBezTo>
                  <a:cubicBezTo>
                    <a:pt x="303" y="46"/>
                    <a:pt x="303" y="45"/>
                    <a:pt x="303" y="45"/>
                  </a:cubicBezTo>
                  <a:cubicBezTo>
                    <a:pt x="282" y="44"/>
                    <a:pt x="259" y="47"/>
                    <a:pt x="237" y="56"/>
                  </a:cubicBezTo>
                  <a:cubicBezTo>
                    <a:pt x="237" y="56"/>
                    <a:pt x="232" y="53"/>
                    <a:pt x="225" y="46"/>
                  </a:cubicBezTo>
                  <a:cubicBezTo>
                    <a:pt x="225" y="46"/>
                    <a:pt x="225" y="46"/>
                    <a:pt x="225" y="46"/>
                  </a:cubicBezTo>
                  <a:cubicBezTo>
                    <a:pt x="213" y="36"/>
                    <a:pt x="195" y="20"/>
                    <a:pt x="172" y="0"/>
                  </a:cubicBezTo>
                  <a:cubicBezTo>
                    <a:pt x="168" y="16"/>
                    <a:pt x="158" y="31"/>
                    <a:pt x="144" y="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9" name="出自【趣你的PPT】(微信:qunideppt)：最优质的PPT资源库"/>
            <p:cNvSpPr/>
            <p:nvPr/>
          </p:nvSpPr>
          <p:spPr bwMode="auto">
            <a:xfrm rot="766448">
              <a:off x="4868505" y="2462307"/>
              <a:ext cx="738188" cy="1495425"/>
            </a:xfrm>
            <a:custGeom>
              <a:avLst/>
              <a:gdLst>
                <a:gd name="T0" fmla="*/ 531 w 585"/>
                <a:gd name="T1" fmla="*/ 460 h 1183"/>
                <a:gd name="T2" fmla="*/ 533 w 585"/>
                <a:gd name="T3" fmla="*/ 404 h 1183"/>
                <a:gd name="T4" fmla="*/ 426 w 585"/>
                <a:gd name="T5" fmla="*/ 439 h 1183"/>
                <a:gd name="T6" fmla="*/ 316 w 585"/>
                <a:gd name="T7" fmla="*/ 454 h 1183"/>
                <a:gd name="T8" fmla="*/ 121 w 585"/>
                <a:gd name="T9" fmla="*/ 470 h 1183"/>
                <a:gd name="T10" fmla="*/ 212 w 585"/>
                <a:gd name="T11" fmla="*/ 203 h 1183"/>
                <a:gd name="T12" fmla="*/ 303 w 585"/>
                <a:gd name="T13" fmla="*/ 60 h 1183"/>
                <a:gd name="T14" fmla="*/ 224 w 585"/>
                <a:gd name="T15" fmla="*/ 0 h 1183"/>
                <a:gd name="T16" fmla="*/ 86 w 585"/>
                <a:gd name="T17" fmla="*/ 239 h 1183"/>
                <a:gd name="T18" fmla="*/ 12 w 585"/>
                <a:gd name="T19" fmla="*/ 519 h 1183"/>
                <a:gd name="T20" fmla="*/ 20 w 585"/>
                <a:gd name="T21" fmla="*/ 828 h 1183"/>
                <a:gd name="T22" fmla="*/ 106 w 585"/>
                <a:gd name="T23" fmla="*/ 1102 h 1183"/>
                <a:gd name="T24" fmla="*/ 149 w 585"/>
                <a:gd name="T25" fmla="*/ 1183 h 1183"/>
                <a:gd name="T26" fmla="*/ 235 w 585"/>
                <a:gd name="T27" fmla="*/ 1132 h 1183"/>
                <a:gd name="T28" fmla="*/ 130 w 585"/>
                <a:gd name="T29" fmla="*/ 867 h 1183"/>
                <a:gd name="T30" fmla="*/ 106 w 585"/>
                <a:gd name="T31" fmla="*/ 699 h 1183"/>
                <a:gd name="T32" fmla="*/ 381 w 585"/>
                <a:gd name="T33" fmla="*/ 655 h 1183"/>
                <a:gd name="T34" fmla="*/ 471 w 585"/>
                <a:gd name="T35" fmla="*/ 634 h 1183"/>
                <a:gd name="T36" fmla="*/ 582 w 585"/>
                <a:gd name="T37" fmla="*/ 592 h 1183"/>
                <a:gd name="T38" fmla="*/ 585 w 585"/>
                <a:gd name="T39" fmla="*/ 591 h 1183"/>
                <a:gd name="T40" fmla="*/ 531 w 585"/>
                <a:gd name="T41" fmla="*/ 460 h 1183"/>
                <a:gd name="T42" fmla="*/ 531 w 585"/>
                <a:gd name="T43" fmla="*/ 460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5" h="1183">
                  <a:moveTo>
                    <a:pt x="531" y="460"/>
                  </a:moveTo>
                  <a:cubicBezTo>
                    <a:pt x="528" y="434"/>
                    <a:pt x="529" y="416"/>
                    <a:pt x="533" y="404"/>
                  </a:cubicBezTo>
                  <a:cubicBezTo>
                    <a:pt x="498" y="418"/>
                    <a:pt x="463" y="432"/>
                    <a:pt x="426" y="439"/>
                  </a:cubicBezTo>
                  <a:cubicBezTo>
                    <a:pt x="389" y="446"/>
                    <a:pt x="353" y="450"/>
                    <a:pt x="316" y="454"/>
                  </a:cubicBezTo>
                  <a:cubicBezTo>
                    <a:pt x="251" y="461"/>
                    <a:pt x="186" y="466"/>
                    <a:pt x="121" y="470"/>
                  </a:cubicBezTo>
                  <a:cubicBezTo>
                    <a:pt x="138" y="377"/>
                    <a:pt x="169" y="287"/>
                    <a:pt x="212" y="203"/>
                  </a:cubicBezTo>
                  <a:cubicBezTo>
                    <a:pt x="238" y="153"/>
                    <a:pt x="269" y="105"/>
                    <a:pt x="303" y="6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168" y="73"/>
                    <a:pt x="121" y="153"/>
                    <a:pt x="86" y="239"/>
                  </a:cubicBezTo>
                  <a:cubicBezTo>
                    <a:pt x="49" y="328"/>
                    <a:pt x="24" y="423"/>
                    <a:pt x="12" y="519"/>
                  </a:cubicBezTo>
                  <a:cubicBezTo>
                    <a:pt x="0" y="622"/>
                    <a:pt x="3" y="726"/>
                    <a:pt x="20" y="828"/>
                  </a:cubicBezTo>
                  <a:cubicBezTo>
                    <a:pt x="36" y="923"/>
                    <a:pt x="65" y="1015"/>
                    <a:pt x="106" y="1102"/>
                  </a:cubicBezTo>
                  <a:cubicBezTo>
                    <a:pt x="119" y="1130"/>
                    <a:pt x="134" y="1156"/>
                    <a:pt x="149" y="1183"/>
                  </a:cubicBezTo>
                  <a:cubicBezTo>
                    <a:pt x="235" y="1132"/>
                    <a:pt x="235" y="1132"/>
                    <a:pt x="235" y="1132"/>
                  </a:cubicBezTo>
                  <a:cubicBezTo>
                    <a:pt x="187" y="1050"/>
                    <a:pt x="152" y="960"/>
                    <a:pt x="130" y="867"/>
                  </a:cubicBezTo>
                  <a:cubicBezTo>
                    <a:pt x="117" y="812"/>
                    <a:pt x="109" y="756"/>
                    <a:pt x="106" y="699"/>
                  </a:cubicBezTo>
                  <a:cubicBezTo>
                    <a:pt x="198" y="686"/>
                    <a:pt x="290" y="672"/>
                    <a:pt x="381" y="655"/>
                  </a:cubicBezTo>
                  <a:cubicBezTo>
                    <a:pt x="411" y="649"/>
                    <a:pt x="442" y="643"/>
                    <a:pt x="471" y="634"/>
                  </a:cubicBezTo>
                  <a:cubicBezTo>
                    <a:pt x="509" y="624"/>
                    <a:pt x="546" y="607"/>
                    <a:pt x="582" y="592"/>
                  </a:cubicBezTo>
                  <a:cubicBezTo>
                    <a:pt x="583" y="592"/>
                    <a:pt x="584" y="591"/>
                    <a:pt x="585" y="591"/>
                  </a:cubicBezTo>
                  <a:cubicBezTo>
                    <a:pt x="548" y="565"/>
                    <a:pt x="540" y="532"/>
                    <a:pt x="531" y="460"/>
                  </a:cubicBezTo>
                  <a:cubicBezTo>
                    <a:pt x="528" y="434"/>
                    <a:pt x="540" y="532"/>
                    <a:pt x="531" y="4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10" name="出自【趣你的PPT】(微信:qunideppt)：最优质的PPT资源库"/>
            <p:cNvSpPr/>
            <p:nvPr/>
          </p:nvSpPr>
          <p:spPr bwMode="auto">
            <a:xfrm rot="766448">
              <a:off x="6039088" y="2783580"/>
              <a:ext cx="595313" cy="504825"/>
            </a:xfrm>
            <a:custGeom>
              <a:avLst/>
              <a:gdLst>
                <a:gd name="T0" fmla="*/ 20 w 471"/>
                <a:gd name="T1" fmla="*/ 294 h 400"/>
                <a:gd name="T2" fmla="*/ 23 w 471"/>
                <a:gd name="T3" fmla="*/ 341 h 400"/>
                <a:gd name="T4" fmla="*/ 26 w 471"/>
                <a:gd name="T5" fmla="*/ 384 h 400"/>
                <a:gd name="T6" fmla="*/ 111 w 471"/>
                <a:gd name="T7" fmla="*/ 344 h 400"/>
                <a:gd name="T8" fmla="*/ 254 w 471"/>
                <a:gd name="T9" fmla="*/ 378 h 400"/>
                <a:gd name="T10" fmla="*/ 297 w 471"/>
                <a:gd name="T11" fmla="*/ 358 h 400"/>
                <a:gd name="T12" fmla="*/ 327 w 471"/>
                <a:gd name="T13" fmla="*/ 345 h 400"/>
                <a:gd name="T14" fmla="*/ 371 w 471"/>
                <a:gd name="T15" fmla="*/ 326 h 400"/>
                <a:gd name="T16" fmla="*/ 441 w 471"/>
                <a:gd name="T17" fmla="*/ 295 h 400"/>
                <a:gd name="T18" fmla="*/ 470 w 471"/>
                <a:gd name="T19" fmla="*/ 244 h 400"/>
                <a:gd name="T20" fmla="*/ 459 w 471"/>
                <a:gd name="T21" fmla="*/ 223 h 400"/>
                <a:gd name="T22" fmla="*/ 439 w 471"/>
                <a:gd name="T23" fmla="*/ 213 h 400"/>
                <a:gd name="T24" fmla="*/ 431 w 471"/>
                <a:gd name="T25" fmla="*/ 201 h 400"/>
                <a:gd name="T26" fmla="*/ 434 w 471"/>
                <a:gd name="T27" fmla="*/ 172 h 400"/>
                <a:gd name="T28" fmla="*/ 421 w 471"/>
                <a:gd name="T29" fmla="*/ 150 h 400"/>
                <a:gd name="T30" fmla="*/ 401 w 471"/>
                <a:gd name="T31" fmla="*/ 141 h 400"/>
                <a:gd name="T32" fmla="*/ 397 w 471"/>
                <a:gd name="T33" fmla="*/ 96 h 400"/>
                <a:gd name="T34" fmla="*/ 364 w 471"/>
                <a:gd name="T35" fmla="*/ 67 h 400"/>
                <a:gd name="T36" fmla="*/ 353 w 471"/>
                <a:gd name="T37" fmla="*/ 57 h 400"/>
                <a:gd name="T38" fmla="*/ 355 w 471"/>
                <a:gd name="T39" fmla="*/ 40 h 400"/>
                <a:gd name="T40" fmla="*/ 328 w 471"/>
                <a:gd name="T41" fmla="*/ 4 h 400"/>
                <a:gd name="T42" fmla="*/ 289 w 471"/>
                <a:gd name="T43" fmla="*/ 5 h 400"/>
                <a:gd name="T44" fmla="*/ 229 w 471"/>
                <a:gd name="T45" fmla="*/ 32 h 400"/>
                <a:gd name="T46" fmla="*/ 207 w 471"/>
                <a:gd name="T47" fmla="*/ 5 h 400"/>
                <a:gd name="T48" fmla="*/ 150 w 471"/>
                <a:gd name="T49" fmla="*/ 19 h 400"/>
                <a:gd name="T50" fmla="*/ 78 w 471"/>
                <a:gd name="T51" fmla="*/ 74 h 400"/>
                <a:gd name="T52" fmla="*/ 40 w 471"/>
                <a:gd name="T53" fmla="*/ 167 h 400"/>
                <a:gd name="T54" fmla="*/ 0 w 471"/>
                <a:gd name="T55" fmla="*/ 187 h 400"/>
                <a:gd name="T56" fmla="*/ 15 w 471"/>
                <a:gd name="T57" fmla="*/ 218 h 400"/>
                <a:gd name="T58" fmla="*/ 20 w 471"/>
                <a:gd name="T59" fmla="*/ 294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1" h="400">
                  <a:moveTo>
                    <a:pt x="20" y="294"/>
                  </a:moveTo>
                  <a:cubicBezTo>
                    <a:pt x="23" y="341"/>
                    <a:pt x="23" y="341"/>
                    <a:pt x="23" y="341"/>
                  </a:cubicBezTo>
                  <a:cubicBezTo>
                    <a:pt x="26" y="384"/>
                    <a:pt x="26" y="384"/>
                    <a:pt x="26" y="384"/>
                  </a:cubicBezTo>
                  <a:cubicBezTo>
                    <a:pt x="77" y="360"/>
                    <a:pt x="111" y="344"/>
                    <a:pt x="111" y="344"/>
                  </a:cubicBezTo>
                  <a:cubicBezTo>
                    <a:pt x="145" y="382"/>
                    <a:pt x="203" y="400"/>
                    <a:pt x="254" y="378"/>
                  </a:cubicBezTo>
                  <a:cubicBezTo>
                    <a:pt x="297" y="358"/>
                    <a:pt x="297" y="358"/>
                    <a:pt x="297" y="358"/>
                  </a:cubicBezTo>
                  <a:cubicBezTo>
                    <a:pt x="327" y="345"/>
                    <a:pt x="327" y="345"/>
                    <a:pt x="327" y="345"/>
                  </a:cubicBezTo>
                  <a:cubicBezTo>
                    <a:pt x="371" y="326"/>
                    <a:pt x="371" y="326"/>
                    <a:pt x="371" y="326"/>
                  </a:cubicBezTo>
                  <a:cubicBezTo>
                    <a:pt x="441" y="295"/>
                    <a:pt x="441" y="295"/>
                    <a:pt x="441" y="295"/>
                  </a:cubicBezTo>
                  <a:cubicBezTo>
                    <a:pt x="460" y="287"/>
                    <a:pt x="471" y="264"/>
                    <a:pt x="470" y="244"/>
                  </a:cubicBezTo>
                  <a:cubicBezTo>
                    <a:pt x="470" y="235"/>
                    <a:pt x="467" y="228"/>
                    <a:pt x="459" y="223"/>
                  </a:cubicBezTo>
                  <a:cubicBezTo>
                    <a:pt x="453" y="219"/>
                    <a:pt x="446" y="216"/>
                    <a:pt x="439" y="213"/>
                  </a:cubicBezTo>
                  <a:cubicBezTo>
                    <a:pt x="434" y="210"/>
                    <a:pt x="431" y="208"/>
                    <a:pt x="431" y="201"/>
                  </a:cubicBezTo>
                  <a:cubicBezTo>
                    <a:pt x="432" y="191"/>
                    <a:pt x="435" y="182"/>
                    <a:pt x="434" y="172"/>
                  </a:cubicBezTo>
                  <a:cubicBezTo>
                    <a:pt x="433" y="163"/>
                    <a:pt x="429" y="155"/>
                    <a:pt x="421" y="150"/>
                  </a:cubicBezTo>
                  <a:cubicBezTo>
                    <a:pt x="414" y="146"/>
                    <a:pt x="407" y="144"/>
                    <a:pt x="401" y="141"/>
                  </a:cubicBezTo>
                  <a:cubicBezTo>
                    <a:pt x="385" y="131"/>
                    <a:pt x="399" y="110"/>
                    <a:pt x="397" y="96"/>
                  </a:cubicBezTo>
                  <a:cubicBezTo>
                    <a:pt x="395" y="79"/>
                    <a:pt x="378" y="74"/>
                    <a:pt x="364" y="67"/>
                  </a:cubicBezTo>
                  <a:cubicBezTo>
                    <a:pt x="360" y="65"/>
                    <a:pt x="354" y="63"/>
                    <a:pt x="353" y="57"/>
                  </a:cubicBezTo>
                  <a:cubicBezTo>
                    <a:pt x="352" y="52"/>
                    <a:pt x="355" y="46"/>
                    <a:pt x="355" y="40"/>
                  </a:cubicBezTo>
                  <a:cubicBezTo>
                    <a:pt x="356" y="22"/>
                    <a:pt x="344" y="8"/>
                    <a:pt x="328" y="4"/>
                  </a:cubicBezTo>
                  <a:cubicBezTo>
                    <a:pt x="316" y="0"/>
                    <a:pt x="301" y="0"/>
                    <a:pt x="289" y="5"/>
                  </a:cubicBezTo>
                  <a:cubicBezTo>
                    <a:pt x="229" y="32"/>
                    <a:pt x="229" y="32"/>
                    <a:pt x="229" y="32"/>
                  </a:cubicBezTo>
                  <a:cubicBezTo>
                    <a:pt x="233" y="18"/>
                    <a:pt x="219" y="7"/>
                    <a:pt x="207" y="5"/>
                  </a:cubicBezTo>
                  <a:cubicBezTo>
                    <a:pt x="187" y="1"/>
                    <a:pt x="167" y="10"/>
                    <a:pt x="150" y="19"/>
                  </a:cubicBezTo>
                  <a:cubicBezTo>
                    <a:pt x="124" y="34"/>
                    <a:pt x="98" y="51"/>
                    <a:pt x="78" y="74"/>
                  </a:cubicBezTo>
                  <a:cubicBezTo>
                    <a:pt x="55" y="100"/>
                    <a:pt x="41" y="133"/>
                    <a:pt x="40" y="167"/>
                  </a:cubicBezTo>
                  <a:cubicBezTo>
                    <a:pt x="40" y="167"/>
                    <a:pt x="25" y="175"/>
                    <a:pt x="0" y="187"/>
                  </a:cubicBezTo>
                  <a:cubicBezTo>
                    <a:pt x="8" y="195"/>
                    <a:pt x="14" y="207"/>
                    <a:pt x="15" y="218"/>
                  </a:cubicBezTo>
                  <a:lnTo>
                    <a:pt x="20" y="2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11" name="出自【趣你的PPT】(微信:qunideppt)：最优质的PPT资源库"/>
            <p:cNvSpPr/>
            <p:nvPr/>
          </p:nvSpPr>
          <p:spPr bwMode="auto">
            <a:xfrm rot="766448">
              <a:off x="5554292" y="3923989"/>
              <a:ext cx="6350" cy="7937"/>
            </a:xfrm>
            <a:custGeom>
              <a:avLst/>
              <a:gdLst>
                <a:gd name="T0" fmla="*/ 5 w 5"/>
                <a:gd name="T1" fmla="*/ 1 h 6"/>
                <a:gd name="T2" fmla="*/ 0 w 5"/>
                <a:gd name="T3" fmla="*/ 0 h 6"/>
                <a:gd name="T4" fmla="*/ 0 w 5"/>
                <a:gd name="T5" fmla="*/ 6 h 6"/>
                <a:gd name="T6" fmla="*/ 5 w 5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2" y="4"/>
                    <a:pt x="3" y="2"/>
                    <a:pt x="5" y="1"/>
                  </a:cubicBezTo>
                  <a:close/>
                </a:path>
              </a:pathLst>
            </a:custGeom>
            <a:solidFill>
              <a:srgbClr val="EA7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12" name="出自【趣你的PPT】(微信:qunideppt)：最优质的PPT资源库"/>
            <p:cNvSpPr/>
            <p:nvPr/>
          </p:nvSpPr>
          <p:spPr bwMode="auto">
            <a:xfrm rot="766448">
              <a:off x="5545141" y="2880403"/>
              <a:ext cx="477838" cy="692150"/>
            </a:xfrm>
            <a:custGeom>
              <a:avLst/>
              <a:gdLst>
                <a:gd name="T0" fmla="*/ 150 w 379"/>
                <a:gd name="T1" fmla="*/ 525 h 548"/>
                <a:gd name="T2" fmla="*/ 226 w 379"/>
                <a:gd name="T3" fmla="*/ 536 h 548"/>
                <a:gd name="T4" fmla="*/ 273 w 379"/>
                <a:gd name="T5" fmla="*/ 543 h 548"/>
                <a:gd name="T6" fmla="*/ 309 w 379"/>
                <a:gd name="T7" fmla="*/ 548 h 548"/>
                <a:gd name="T8" fmla="*/ 294 w 379"/>
                <a:gd name="T9" fmla="*/ 374 h 548"/>
                <a:gd name="T10" fmla="*/ 375 w 379"/>
                <a:gd name="T11" fmla="*/ 252 h 548"/>
                <a:gd name="T12" fmla="*/ 373 w 379"/>
                <a:gd name="T13" fmla="*/ 214 h 548"/>
                <a:gd name="T14" fmla="*/ 370 w 379"/>
                <a:gd name="T15" fmla="*/ 171 h 548"/>
                <a:gd name="T16" fmla="*/ 367 w 379"/>
                <a:gd name="T17" fmla="*/ 124 h 548"/>
                <a:gd name="T18" fmla="*/ 362 w 379"/>
                <a:gd name="T19" fmla="*/ 48 h 548"/>
                <a:gd name="T20" fmla="*/ 322 w 379"/>
                <a:gd name="T21" fmla="*/ 2 h 548"/>
                <a:gd name="T22" fmla="*/ 299 w 379"/>
                <a:gd name="T23" fmla="*/ 7 h 548"/>
                <a:gd name="T24" fmla="*/ 282 w 379"/>
                <a:gd name="T25" fmla="*/ 23 h 548"/>
                <a:gd name="T26" fmla="*/ 268 w 379"/>
                <a:gd name="T27" fmla="*/ 23 h 548"/>
                <a:gd name="T28" fmla="*/ 247 w 379"/>
                <a:gd name="T29" fmla="*/ 13 h 548"/>
                <a:gd name="T30" fmla="*/ 222 w 379"/>
                <a:gd name="T31" fmla="*/ 14 h 548"/>
                <a:gd name="T32" fmla="*/ 206 w 379"/>
                <a:gd name="T33" fmla="*/ 30 h 548"/>
                <a:gd name="T34" fmla="*/ 188 w 379"/>
                <a:gd name="T35" fmla="*/ 35 h 548"/>
                <a:gd name="T36" fmla="*/ 170 w 379"/>
                <a:gd name="T37" fmla="*/ 24 h 548"/>
                <a:gd name="T38" fmla="*/ 146 w 379"/>
                <a:gd name="T39" fmla="*/ 20 h 548"/>
                <a:gd name="T40" fmla="*/ 128 w 379"/>
                <a:gd name="T41" fmla="*/ 35 h 548"/>
                <a:gd name="T42" fmla="*/ 112 w 379"/>
                <a:gd name="T43" fmla="*/ 48 h 548"/>
                <a:gd name="T44" fmla="*/ 100 w 379"/>
                <a:gd name="T45" fmla="*/ 44 h 548"/>
                <a:gd name="T46" fmla="*/ 56 w 379"/>
                <a:gd name="T47" fmla="*/ 46 h 548"/>
                <a:gd name="T48" fmla="*/ 38 w 379"/>
                <a:gd name="T49" fmla="*/ 90 h 548"/>
                <a:gd name="T50" fmla="*/ 42 w 379"/>
                <a:gd name="T51" fmla="*/ 148 h 548"/>
                <a:gd name="T52" fmla="*/ 20 w 379"/>
                <a:gd name="T53" fmla="*/ 149 h 548"/>
                <a:gd name="T54" fmla="*/ 1 w 379"/>
                <a:gd name="T55" fmla="*/ 189 h 548"/>
                <a:gd name="T56" fmla="*/ 7 w 379"/>
                <a:gd name="T57" fmla="*/ 254 h 548"/>
                <a:gd name="T58" fmla="*/ 18 w 379"/>
                <a:gd name="T59" fmla="*/ 304 h 548"/>
                <a:gd name="T60" fmla="*/ 43 w 379"/>
                <a:gd name="T61" fmla="*/ 345 h 548"/>
                <a:gd name="T62" fmla="*/ 104 w 379"/>
                <a:gd name="T63" fmla="*/ 380 h 548"/>
                <a:gd name="T64" fmla="*/ 118 w 379"/>
                <a:gd name="T65" fmla="*/ 532 h 548"/>
                <a:gd name="T66" fmla="*/ 150 w 379"/>
                <a:gd name="T67" fmla="*/ 525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9" h="548">
                  <a:moveTo>
                    <a:pt x="150" y="525"/>
                  </a:moveTo>
                  <a:cubicBezTo>
                    <a:pt x="226" y="536"/>
                    <a:pt x="226" y="536"/>
                    <a:pt x="226" y="536"/>
                  </a:cubicBezTo>
                  <a:cubicBezTo>
                    <a:pt x="273" y="543"/>
                    <a:pt x="273" y="543"/>
                    <a:pt x="273" y="543"/>
                  </a:cubicBezTo>
                  <a:cubicBezTo>
                    <a:pt x="309" y="548"/>
                    <a:pt x="309" y="548"/>
                    <a:pt x="309" y="548"/>
                  </a:cubicBezTo>
                  <a:cubicBezTo>
                    <a:pt x="301" y="451"/>
                    <a:pt x="294" y="374"/>
                    <a:pt x="294" y="374"/>
                  </a:cubicBezTo>
                  <a:cubicBezTo>
                    <a:pt x="342" y="355"/>
                    <a:pt x="379" y="307"/>
                    <a:pt x="375" y="252"/>
                  </a:cubicBezTo>
                  <a:cubicBezTo>
                    <a:pt x="373" y="214"/>
                    <a:pt x="373" y="214"/>
                    <a:pt x="373" y="214"/>
                  </a:cubicBezTo>
                  <a:cubicBezTo>
                    <a:pt x="370" y="171"/>
                    <a:pt x="370" y="171"/>
                    <a:pt x="370" y="171"/>
                  </a:cubicBezTo>
                  <a:cubicBezTo>
                    <a:pt x="367" y="124"/>
                    <a:pt x="367" y="124"/>
                    <a:pt x="367" y="124"/>
                  </a:cubicBezTo>
                  <a:cubicBezTo>
                    <a:pt x="362" y="48"/>
                    <a:pt x="362" y="48"/>
                    <a:pt x="362" y="48"/>
                  </a:cubicBezTo>
                  <a:cubicBezTo>
                    <a:pt x="361" y="26"/>
                    <a:pt x="342" y="7"/>
                    <a:pt x="322" y="2"/>
                  </a:cubicBezTo>
                  <a:cubicBezTo>
                    <a:pt x="313" y="0"/>
                    <a:pt x="306" y="1"/>
                    <a:pt x="299" y="7"/>
                  </a:cubicBezTo>
                  <a:cubicBezTo>
                    <a:pt x="293" y="12"/>
                    <a:pt x="288" y="18"/>
                    <a:pt x="282" y="23"/>
                  </a:cubicBezTo>
                  <a:cubicBezTo>
                    <a:pt x="277" y="27"/>
                    <a:pt x="274" y="26"/>
                    <a:pt x="268" y="23"/>
                  </a:cubicBezTo>
                  <a:cubicBezTo>
                    <a:pt x="261" y="19"/>
                    <a:pt x="254" y="15"/>
                    <a:pt x="247" y="13"/>
                  </a:cubicBezTo>
                  <a:cubicBezTo>
                    <a:pt x="238" y="10"/>
                    <a:pt x="229" y="10"/>
                    <a:pt x="222" y="14"/>
                  </a:cubicBezTo>
                  <a:cubicBezTo>
                    <a:pt x="215" y="19"/>
                    <a:pt x="211" y="25"/>
                    <a:pt x="206" y="30"/>
                  </a:cubicBezTo>
                  <a:cubicBezTo>
                    <a:pt x="201" y="35"/>
                    <a:pt x="195" y="37"/>
                    <a:pt x="188" y="35"/>
                  </a:cubicBezTo>
                  <a:cubicBezTo>
                    <a:pt x="181" y="33"/>
                    <a:pt x="176" y="28"/>
                    <a:pt x="170" y="24"/>
                  </a:cubicBezTo>
                  <a:cubicBezTo>
                    <a:pt x="163" y="20"/>
                    <a:pt x="154" y="18"/>
                    <a:pt x="146" y="20"/>
                  </a:cubicBezTo>
                  <a:cubicBezTo>
                    <a:pt x="139" y="23"/>
                    <a:pt x="133" y="30"/>
                    <a:pt x="128" y="35"/>
                  </a:cubicBezTo>
                  <a:cubicBezTo>
                    <a:pt x="123" y="39"/>
                    <a:pt x="118" y="46"/>
                    <a:pt x="112" y="48"/>
                  </a:cubicBezTo>
                  <a:cubicBezTo>
                    <a:pt x="108" y="50"/>
                    <a:pt x="103" y="46"/>
                    <a:pt x="100" y="44"/>
                  </a:cubicBezTo>
                  <a:cubicBezTo>
                    <a:pt x="86" y="35"/>
                    <a:pt x="69" y="35"/>
                    <a:pt x="56" y="46"/>
                  </a:cubicBezTo>
                  <a:cubicBezTo>
                    <a:pt x="45" y="56"/>
                    <a:pt x="37" y="74"/>
                    <a:pt x="38" y="90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35" y="146"/>
                    <a:pt x="27" y="146"/>
                    <a:pt x="20" y="149"/>
                  </a:cubicBezTo>
                  <a:cubicBezTo>
                    <a:pt x="6" y="156"/>
                    <a:pt x="2" y="174"/>
                    <a:pt x="1" y="189"/>
                  </a:cubicBezTo>
                  <a:cubicBezTo>
                    <a:pt x="0" y="210"/>
                    <a:pt x="3" y="232"/>
                    <a:pt x="7" y="254"/>
                  </a:cubicBezTo>
                  <a:cubicBezTo>
                    <a:pt x="9" y="271"/>
                    <a:pt x="12" y="288"/>
                    <a:pt x="18" y="304"/>
                  </a:cubicBezTo>
                  <a:cubicBezTo>
                    <a:pt x="23" y="319"/>
                    <a:pt x="31" y="334"/>
                    <a:pt x="43" y="345"/>
                  </a:cubicBezTo>
                  <a:cubicBezTo>
                    <a:pt x="60" y="361"/>
                    <a:pt x="83" y="371"/>
                    <a:pt x="104" y="380"/>
                  </a:cubicBezTo>
                  <a:cubicBezTo>
                    <a:pt x="104" y="380"/>
                    <a:pt x="111" y="446"/>
                    <a:pt x="118" y="532"/>
                  </a:cubicBezTo>
                  <a:cubicBezTo>
                    <a:pt x="128" y="526"/>
                    <a:pt x="140" y="523"/>
                    <a:pt x="150" y="5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13" name="出自【趣你的PPT】(微信:qunideppt)：最优质的PPT资源库"/>
            <p:cNvSpPr/>
            <p:nvPr/>
          </p:nvSpPr>
          <p:spPr bwMode="auto">
            <a:xfrm rot="766448">
              <a:off x="4868944" y="3969271"/>
              <a:ext cx="1376363" cy="760412"/>
            </a:xfrm>
            <a:custGeom>
              <a:avLst/>
              <a:gdLst>
                <a:gd name="T0" fmla="*/ 582 w 1090"/>
                <a:gd name="T1" fmla="*/ 33 h 601"/>
                <a:gd name="T2" fmla="*/ 467 w 1090"/>
                <a:gd name="T3" fmla="*/ 0 h 601"/>
                <a:gd name="T4" fmla="*/ 452 w 1090"/>
                <a:gd name="T5" fmla="*/ 89 h 601"/>
                <a:gd name="T6" fmla="*/ 419 w 1090"/>
                <a:gd name="T7" fmla="*/ 218 h 601"/>
                <a:gd name="T8" fmla="*/ 378 w 1090"/>
                <a:gd name="T9" fmla="*/ 360 h 601"/>
                <a:gd name="T10" fmla="*/ 82 w 1090"/>
                <a:gd name="T11" fmla="*/ 82 h 601"/>
                <a:gd name="T12" fmla="*/ 80 w 1090"/>
                <a:gd name="T13" fmla="*/ 84 h 601"/>
                <a:gd name="T14" fmla="*/ 0 w 1090"/>
                <a:gd name="T15" fmla="*/ 139 h 601"/>
                <a:gd name="T16" fmla="*/ 163 w 1090"/>
                <a:gd name="T17" fmla="*/ 324 h 601"/>
                <a:gd name="T18" fmla="*/ 359 w 1090"/>
                <a:gd name="T19" fmla="*/ 464 h 601"/>
                <a:gd name="T20" fmla="*/ 581 w 1090"/>
                <a:gd name="T21" fmla="*/ 556 h 601"/>
                <a:gd name="T22" fmla="*/ 818 w 1090"/>
                <a:gd name="T23" fmla="*/ 597 h 601"/>
                <a:gd name="T24" fmla="*/ 1090 w 1090"/>
                <a:gd name="T25" fmla="*/ 576 h 601"/>
                <a:gd name="T26" fmla="*/ 1070 w 1090"/>
                <a:gd name="T27" fmla="*/ 478 h 601"/>
                <a:gd name="T28" fmla="*/ 1066 w 1090"/>
                <a:gd name="T29" fmla="*/ 479 h 601"/>
                <a:gd name="T30" fmla="*/ 1066 w 1090"/>
                <a:gd name="T31" fmla="*/ 478 h 601"/>
                <a:gd name="T32" fmla="*/ 758 w 1090"/>
                <a:gd name="T33" fmla="*/ 491 h 601"/>
                <a:gd name="T34" fmla="*/ 591 w 1090"/>
                <a:gd name="T35" fmla="*/ 455 h 601"/>
                <a:gd name="T36" fmla="*/ 644 w 1090"/>
                <a:gd name="T37" fmla="*/ 187 h 601"/>
                <a:gd name="T38" fmla="*/ 664 w 1090"/>
                <a:gd name="T39" fmla="*/ 28 h 601"/>
                <a:gd name="T40" fmla="*/ 582 w 1090"/>
                <a:gd name="T41" fmla="*/ 33 h 601"/>
                <a:gd name="T42" fmla="*/ 582 w 1090"/>
                <a:gd name="T43" fmla="*/ 33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0" h="601">
                  <a:moveTo>
                    <a:pt x="582" y="33"/>
                  </a:moveTo>
                  <a:cubicBezTo>
                    <a:pt x="506" y="28"/>
                    <a:pt x="476" y="14"/>
                    <a:pt x="467" y="0"/>
                  </a:cubicBezTo>
                  <a:cubicBezTo>
                    <a:pt x="466" y="30"/>
                    <a:pt x="459" y="60"/>
                    <a:pt x="452" y="89"/>
                  </a:cubicBezTo>
                  <a:cubicBezTo>
                    <a:pt x="442" y="133"/>
                    <a:pt x="431" y="176"/>
                    <a:pt x="419" y="218"/>
                  </a:cubicBezTo>
                  <a:cubicBezTo>
                    <a:pt x="406" y="266"/>
                    <a:pt x="392" y="313"/>
                    <a:pt x="378" y="360"/>
                  </a:cubicBezTo>
                  <a:cubicBezTo>
                    <a:pt x="263" y="291"/>
                    <a:pt x="162" y="197"/>
                    <a:pt x="82" y="82"/>
                  </a:cubicBezTo>
                  <a:cubicBezTo>
                    <a:pt x="80" y="84"/>
                    <a:pt x="80" y="84"/>
                    <a:pt x="80" y="84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47" y="207"/>
                    <a:pt x="102" y="269"/>
                    <a:pt x="163" y="324"/>
                  </a:cubicBezTo>
                  <a:cubicBezTo>
                    <a:pt x="223" y="378"/>
                    <a:pt x="289" y="425"/>
                    <a:pt x="359" y="464"/>
                  </a:cubicBezTo>
                  <a:cubicBezTo>
                    <a:pt x="429" y="503"/>
                    <a:pt x="504" y="534"/>
                    <a:pt x="581" y="556"/>
                  </a:cubicBezTo>
                  <a:cubicBezTo>
                    <a:pt x="658" y="579"/>
                    <a:pt x="738" y="592"/>
                    <a:pt x="818" y="597"/>
                  </a:cubicBezTo>
                  <a:cubicBezTo>
                    <a:pt x="909" y="601"/>
                    <a:pt x="1001" y="595"/>
                    <a:pt x="1090" y="576"/>
                  </a:cubicBezTo>
                  <a:cubicBezTo>
                    <a:pt x="1070" y="478"/>
                    <a:pt x="1070" y="478"/>
                    <a:pt x="1070" y="478"/>
                  </a:cubicBezTo>
                  <a:cubicBezTo>
                    <a:pt x="1069" y="479"/>
                    <a:pt x="1067" y="479"/>
                    <a:pt x="1066" y="479"/>
                  </a:cubicBezTo>
                  <a:cubicBezTo>
                    <a:pt x="1066" y="478"/>
                    <a:pt x="1066" y="478"/>
                    <a:pt x="1066" y="478"/>
                  </a:cubicBezTo>
                  <a:cubicBezTo>
                    <a:pt x="965" y="499"/>
                    <a:pt x="860" y="503"/>
                    <a:pt x="758" y="491"/>
                  </a:cubicBezTo>
                  <a:cubicBezTo>
                    <a:pt x="701" y="484"/>
                    <a:pt x="645" y="472"/>
                    <a:pt x="591" y="455"/>
                  </a:cubicBezTo>
                  <a:cubicBezTo>
                    <a:pt x="610" y="366"/>
                    <a:pt x="628" y="277"/>
                    <a:pt x="644" y="187"/>
                  </a:cubicBezTo>
                  <a:cubicBezTo>
                    <a:pt x="653" y="135"/>
                    <a:pt x="663" y="81"/>
                    <a:pt x="664" y="28"/>
                  </a:cubicBezTo>
                  <a:cubicBezTo>
                    <a:pt x="632" y="35"/>
                    <a:pt x="601" y="34"/>
                    <a:pt x="582" y="33"/>
                  </a:cubicBezTo>
                  <a:cubicBezTo>
                    <a:pt x="506" y="28"/>
                    <a:pt x="601" y="34"/>
                    <a:pt x="582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14" name="出自【趣你的PPT】(微信:qunideppt)：最优质的PPT资源库"/>
            <p:cNvSpPr/>
            <p:nvPr/>
          </p:nvSpPr>
          <p:spPr bwMode="auto">
            <a:xfrm rot="766448">
              <a:off x="5511752" y="3566032"/>
              <a:ext cx="641350" cy="495300"/>
            </a:xfrm>
            <a:custGeom>
              <a:avLst/>
              <a:gdLst>
                <a:gd name="T0" fmla="*/ 462 w 507"/>
                <a:gd name="T1" fmla="*/ 244 h 393"/>
                <a:gd name="T2" fmla="*/ 483 w 507"/>
                <a:gd name="T3" fmla="*/ 202 h 393"/>
                <a:gd name="T4" fmla="*/ 507 w 507"/>
                <a:gd name="T5" fmla="*/ 154 h 393"/>
                <a:gd name="T6" fmla="*/ 379 w 507"/>
                <a:gd name="T7" fmla="*/ 138 h 393"/>
                <a:gd name="T8" fmla="*/ 276 w 507"/>
                <a:gd name="T9" fmla="*/ 33 h 393"/>
                <a:gd name="T10" fmla="*/ 233 w 507"/>
                <a:gd name="T11" fmla="*/ 26 h 393"/>
                <a:gd name="T12" fmla="*/ 197 w 507"/>
                <a:gd name="T13" fmla="*/ 21 h 393"/>
                <a:gd name="T14" fmla="*/ 150 w 507"/>
                <a:gd name="T15" fmla="*/ 14 h 393"/>
                <a:gd name="T16" fmla="*/ 74 w 507"/>
                <a:gd name="T17" fmla="*/ 3 h 393"/>
                <a:gd name="T18" fmla="*/ 21 w 507"/>
                <a:gd name="T19" fmla="*/ 32 h 393"/>
                <a:gd name="T20" fmla="*/ 21 w 507"/>
                <a:gd name="T21" fmla="*/ 56 h 393"/>
                <a:gd name="T22" fmla="*/ 33 w 507"/>
                <a:gd name="T23" fmla="*/ 76 h 393"/>
                <a:gd name="T24" fmla="*/ 31 w 507"/>
                <a:gd name="T25" fmla="*/ 89 h 393"/>
                <a:gd name="T26" fmla="*/ 17 w 507"/>
                <a:gd name="T27" fmla="*/ 106 h 393"/>
                <a:gd name="T28" fmla="*/ 12 w 507"/>
                <a:gd name="T29" fmla="*/ 131 h 393"/>
                <a:gd name="T30" fmla="*/ 24 w 507"/>
                <a:gd name="T31" fmla="*/ 152 h 393"/>
                <a:gd name="T32" fmla="*/ 25 w 507"/>
                <a:gd name="T33" fmla="*/ 171 h 393"/>
                <a:gd name="T34" fmla="*/ 11 w 507"/>
                <a:gd name="T35" fmla="*/ 186 h 393"/>
                <a:gd name="T36" fmla="*/ 2 w 507"/>
                <a:gd name="T37" fmla="*/ 207 h 393"/>
                <a:gd name="T38" fmla="*/ 12 w 507"/>
                <a:gd name="T39" fmla="*/ 229 h 393"/>
                <a:gd name="T40" fmla="*/ 22 w 507"/>
                <a:gd name="T41" fmla="*/ 246 h 393"/>
                <a:gd name="T42" fmla="*/ 16 w 507"/>
                <a:gd name="T43" fmla="*/ 258 h 393"/>
                <a:gd name="T44" fmla="*/ 9 w 507"/>
                <a:gd name="T45" fmla="*/ 302 h 393"/>
                <a:gd name="T46" fmla="*/ 48 w 507"/>
                <a:gd name="T47" fmla="*/ 329 h 393"/>
                <a:gd name="T48" fmla="*/ 58 w 507"/>
                <a:gd name="T49" fmla="*/ 330 h 393"/>
                <a:gd name="T50" fmla="*/ 63 w 507"/>
                <a:gd name="T51" fmla="*/ 331 h 393"/>
                <a:gd name="T52" fmla="*/ 58 w 507"/>
                <a:gd name="T53" fmla="*/ 358 h 393"/>
                <a:gd name="T54" fmla="*/ 64 w 507"/>
                <a:gd name="T55" fmla="*/ 365 h 393"/>
                <a:gd name="T56" fmla="*/ 92 w 507"/>
                <a:gd name="T57" fmla="*/ 379 h 393"/>
                <a:gd name="T58" fmla="*/ 143 w 507"/>
                <a:gd name="T59" fmla="*/ 389 h 393"/>
                <a:gd name="T60" fmla="*/ 207 w 507"/>
                <a:gd name="T61" fmla="*/ 392 h 393"/>
                <a:gd name="T62" fmla="*/ 286 w 507"/>
                <a:gd name="T63" fmla="*/ 375 h 393"/>
                <a:gd name="T64" fmla="*/ 345 w 507"/>
                <a:gd name="T65" fmla="*/ 324 h 393"/>
                <a:gd name="T66" fmla="*/ 424 w 507"/>
                <a:gd name="T67" fmla="*/ 334 h 393"/>
                <a:gd name="T68" fmla="*/ 428 w 507"/>
                <a:gd name="T69" fmla="*/ 313 h 393"/>
                <a:gd name="T70" fmla="*/ 462 w 507"/>
                <a:gd name="T71" fmla="*/ 24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7" h="393">
                  <a:moveTo>
                    <a:pt x="462" y="244"/>
                  </a:moveTo>
                  <a:cubicBezTo>
                    <a:pt x="483" y="202"/>
                    <a:pt x="483" y="202"/>
                    <a:pt x="483" y="202"/>
                  </a:cubicBezTo>
                  <a:cubicBezTo>
                    <a:pt x="507" y="154"/>
                    <a:pt x="507" y="154"/>
                    <a:pt x="507" y="154"/>
                  </a:cubicBezTo>
                  <a:cubicBezTo>
                    <a:pt x="433" y="144"/>
                    <a:pt x="379" y="138"/>
                    <a:pt x="379" y="138"/>
                  </a:cubicBezTo>
                  <a:cubicBezTo>
                    <a:pt x="371" y="87"/>
                    <a:pt x="331" y="41"/>
                    <a:pt x="276" y="33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53" y="0"/>
                    <a:pt x="30" y="14"/>
                    <a:pt x="21" y="32"/>
                  </a:cubicBezTo>
                  <a:cubicBezTo>
                    <a:pt x="17" y="40"/>
                    <a:pt x="17" y="47"/>
                    <a:pt x="21" y="56"/>
                  </a:cubicBezTo>
                  <a:cubicBezTo>
                    <a:pt x="24" y="63"/>
                    <a:pt x="30" y="69"/>
                    <a:pt x="33" y="76"/>
                  </a:cubicBezTo>
                  <a:cubicBezTo>
                    <a:pt x="36" y="81"/>
                    <a:pt x="35" y="84"/>
                    <a:pt x="31" y="89"/>
                  </a:cubicBezTo>
                  <a:cubicBezTo>
                    <a:pt x="26" y="95"/>
                    <a:pt x="21" y="100"/>
                    <a:pt x="17" y="106"/>
                  </a:cubicBezTo>
                  <a:cubicBezTo>
                    <a:pt x="13" y="114"/>
                    <a:pt x="9" y="123"/>
                    <a:pt x="12" y="131"/>
                  </a:cubicBezTo>
                  <a:cubicBezTo>
                    <a:pt x="14" y="139"/>
                    <a:pt x="20" y="145"/>
                    <a:pt x="24" y="152"/>
                  </a:cubicBezTo>
                  <a:cubicBezTo>
                    <a:pt x="28" y="158"/>
                    <a:pt x="29" y="164"/>
                    <a:pt x="25" y="171"/>
                  </a:cubicBezTo>
                  <a:cubicBezTo>
                    <a:pt x="22" y="176"/>
                    <a:pt x="16" y="181"/>
                    <a:pt x="11" y="186"/>
                  </a:cubicBezTo>
                  <a:cubicBezTo>
                    <a:pt x="6" y="192"/>
                    <a:pt x="2" y="199"/>
                    <a:pt x="2" y="207"/>
                  </a:cubicBezTo>
                  <a:cubicBezTo>
                    <a:pt x="3" y="215"/>
                    <a:pt x="8" y="222"/>
                    <a:pt x="12" y="229"/>
                  </a:cubicBezTo>
                  <a:cubicBezTo>
                    <a:pt x="16" y="234"/>
                    <a:pt x="21" y="240"/>
                    <a:pt x="22" y="246"/>
                  </a:cubicBezTo>
                  <a:cubicBezTo>
                    <a:pt x="23" y="251"/>
                    <a:pt x="19" y="255"/>
                    <a:pt x="16" y="258"/>
                  </a:cubicBezTo>
                  <a:cubicBezTo>
                    <a:pt x="4" y="270"/>
                    <a:pt x="0" y="287"/>
                    <a:pt x="9" y="302"/>
                  </a:cubicBezTo>
                  <a:cubicBezTo>
                    <a:pt x="16" y="315"/>
                    <a:pt x="32" y="326"/>
                    <a:pt x="48" y="329"/>
                  </a:cubicBezTo>
                  <a:cubicBezTo>
                    <a:pt x="58" y="330"/>
                    <a:pt x="58" y="330"/>
                    <a:pt x="58" y="330"/>
                  </a:cubicBezTo>
                  <a:cubicBezTo>
                    <a:pt x="63" y="331"/>
                    <a:pt x="63" y="331"/>
                    <a:pt x="63" y="331"/>
                  </a:cubicBezTo>
                  <a:cubicBezTo>
                    <a:pt x="55" y="338"/>
                    <a:pt x="52" y="349"/>
                    <a:pt x="58" y="358"/>
                  </a:cubicBezTo>
                  <a:cubicBezTo>
                    <a:pt x="59" y="361"/>
                    <a:pt x="62" y="363"/>
                    <a:pt x="64" y="365"/>
                  </a:cubicBezTo>
                  <a:cubicBezTo>
                    <a:pt x="72" y="372"/>
                    <a:pt x="82" y="376"/>
                    <a:pt x="92" y="379"/>
                  </a:cubicBezTo>
                  <a:cubicBezTo>
                    <a:pt x="108" y="384"/>
                    <a:pt x="126" y="387"/>
                    <a:pt x="143" y="389"/>
                  </a:cubicBezTo>
                  <a:cubicBezTo>
                    <a:pt x="164" y="391"/>
                    <a:pt x="186" y="393"/>
                    <a:pt x="207" y="392"/>
                  </a:cubicBezTo>
                  <a:cubicBezTo>
                    <a:pt x="234" y="391"/>
                    <a:pt x="261" y="386"/>
                    <a:pt x="286" y="375"/>
                  </a:cubicBezTo>
                  <a:cubicBezTo>
                    <a:pt x="310" y="364"/>
                    <a:pt x="330" y="346"/>
                    <a:pt x="345" y="324"/>
                  </a:cubicBezTo>
                  <a:cubicBezTo>
                    <a:pt x="345" y="324"/>
                    <a:pt x="377" y="328"/>
                    <a:pt x="424" y="334"/>
                  </a:cubicBezTo>
                  <a:cubicBezTo>
                    <a:pt x="424" y="326"/>
                    <a:pt x="425" y="319"/>
                    <a:pt x="428" y="313"/>
                  </a:cubicBezTo>
                  <a:lnTo>
                    <a:pt x="462" y="2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15" name="出自【趣你的PPT】(微信:qunideppt)：最优质的PPT资源库"/>
            <p:cNvSpPr/>
            <p:nvPr/>
          </p:nvSpPr>
          <p:spPr bwMode="auto">
            <a:xfrm rot="766448">
              <a:off x="6802932" y="2521361"/>
              <a:ext cx="830263" cy="1166812"/>
            </a:xfrm>
            <a:custGeom>
              <a:avLst/>
              <a:gdLst>
                <a:gd name="T0" fmla="*/ 114 w 657"/>
                <a:gd name="T1" fmla="*/ 720 h 923"/>
                <a:gd name="T2" fmla="*/ 158 w 657"/>
                <a:gd name="T3" fmla="*/ 783 h 923"/>
                <a:gd name="T4" fmla="*/ 186 w 657"/>
                <a:gd name="T5" fmla="*/ 742 h 923"/>
                <a:gd name="T6" fmla="*/ 216 w 657"/>
                <a:gd name="T7" fmla="*/ 707 h 923"/>
                <a:gd name="T8" fmla="*/ 302 w 657"/>
                <a:gd name="T9" fmla="*/ 617 h 923"/>
                <a:gd name="T10" fmla="*/ 440 w 657"/>
                <a:gd name="T11" fmla="*/ 484 h 923"/>
                <a:gd name="T12" fmla="*/ 539 w 657"/>
                <a:gd name="T13" fmla="*/ 755 h 923"/>
                <a:gd name="T14" fmla="*/ 557 w 657"/>
                <a:gd name="T15" fmla="*/ 923 h 923"/>
                <a:gd name="T16" fmla="*/ 657 w 657"/>
                <a:gd name="T17" fmla="*/ 920 h 923"/>
                <a:gd name="T18" fmla="*/ 608 w 657"/>
                <a:gd name="T19" fmla="*/ 622 h 923"/>
                <a:gd name="T20" fmla="*/ 486 w 657"/>
                <a:gd name="T21" fmla="*/ 364 h 923"/>
                <a:gd name="T22" fmla="*/ 301 w 657"/>
                <a:gd name="T23" fmla="*/ 149 h 923"/>
                <a:gd name="T24" fmla="*/ 84 w 657"/>
                <a:gd name="T25" fmla="*/ 0 h 923"/>
                <a:gd name="T26" fmla="*/ 38 w 657"/>
                <a:gd name="T27" fmla="*/ 88 h 923"/>
                <a:gd name="T28" fmla="*/ 304 w 657"/>
                <a:gd name="T29" fmla="*/ 293 h 923"/>
                <a:gd name="T30" fmla="*/ 127 w 657"/>
                <a:gd name="T31" fmla="*/ 494 h 923"/>
                <a:gd name="T32" fmla="*/ 10 w 657"/>
                <a:gd name="T33" fmla="*/ 649 h 923"/>
                <a:gd name="T34" fmla="*/ 0 w 657"/>
                <a:gd name="T35" fmla="*/ 667 h 923"/>
                <a:gd name="T36" fmla="*/ 114 w 657"/>
                <a:gd name="T37" fmla="*/ 720 h 923"/>
                <a:gd name="T38" fmla="*/ 114 w 657"/>
                <a:gd name="T39" fmla="*/ 720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7" h="923">
                  <a:moveTo>
                    <a:pt x="114" y="720"/>
                  </a:moveTo>
                  <a:cubicBezTo>
                    <a:pt x="143" y="747"/>
                    <a:pt x="155" y="768"/>
                    <a:pt x="158" y="783"/>
                  </a:cubicBezTo>
                  <a:cubicBezTo>
                    <a:pt x="167" y="769"/>
                    <a:pt x="176" y="755"/>
                    <a:pt x="186" y="742"/>
                  </a:cubicBezTo>
                  <a:cubicBezTo>
                    <a:pt x="195" y="730"/>
                    <a:pt x="205" y="719"/>
                    <a:pt x="216" y="707"/>
                  </a:cubicBezTo>
                  <a:cubicBezTo>
                    <a:pt x="243" y="677"/>
                    <a:pt x="273" y="647"/>
                    <a:pt x="302" y="617"/>
                  </a:cubicBezTo>
                  <a:cubicBezTo>
                    <a:pt x="347" y="572"/>
                    <a:pt x="394" y="528"/>
                    <a:pt x="440" y="484"/>
                  </a:cubicBezTo>
                  <a:cubicBezTo>
                    <a:pt x="486" y="568"/>
                    <a:pt x="520" y="660"/>
                    <a:pt x="539" y="755"/>
                  </a:cubicBezTo>
                  <a:cubicBezTo>
                    <a:pt x="550" y="810"/>
                    <a:pt x="556" y="866"/>
                    <a:pt x="557" y="923"/>
                  </a:cubicBezTo>
                  <a:cubicBezTo>
                    <a:pt x="657" y="920"/>
                    <a:pt x="657" y="920"/>
                    <a:pt x="657" y="920"/>
                  </a:cubicBezTo>
                  <a:cubicBezTo>
                    <a:pt x="655" y="819"/>
                    <a:pt x="638" y="719"/>
                    <a:pt x="608" y="622"/>
                  </a:cubicBezTo>
                  <a:cubicBezTo>
                    <a:pt x="579" y="531"/>
                    <a:pt x="538" y="444"/>
                    <a:pt x="486" y="364"/>
                  </a:cubicBezTo>
                  <a:cubicBezTo>
                    <a:pt x="434" y="285"/>
                    <a:pt x="372" y="212"/>
                    <a:pt x="301" y="149"/>
                  </a:cubicBezTo>
                  <a:cubicBezTo>
                    <a:pt x="235" y="91"/>
                    <a:pt x="162" y="40"/>
                    <a:pt x="84" y="0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139" y="141"/>
                    <a:pt x="229" y="211"/>
                    <a:pt x="304" y="293"/>
                  </a:cubicBezTo>
                  <a:cubicBezTo>
                    <a:pt x="245" y="359"/>
                    <a:pt x="185" y="426"/>
                    <a:pt x="127" y="494"/>
                  </a:cubicBezTo>
                  <a:cubicBezTo>
                    <a:pt x="85" y="543"/>
                    <a:pt x="42" y="593"/>
                    <a:pt x="10" y="649"/>
                  </a:cubicBezTo>
                  <a:cubicBezTo>
                    <a:pt x="6" y="655"/>
                    <a:pt x="3" y="661"/>
                    <a:pt x="0" y="667"/>
                  </a:cubicBezTo>
                  <a:cubicBezTo>
                    <a:pt x="51" y="671"/>
                    <a:pt x="94" y="701"/>
                    <a:pt x="114" y="720"/>
                  </a:cubicBezTo>
                  <a:cubicBezTo>
                    <a:pt x="143" y="747"/>
                    <a:pt x="94" y="701"/>
                    <a:pt x="114" y="7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16" name="出自【趣你的PPT】(微信:qunideppt)：最优质的PPT资源库"/>
            <p:cNvSpPr/>
            <p:nvPr/>
          </p:nvSpPr>
          <p:spPr bwMode="auto">
            <a:xfrm rot="766448">
              <a:off x="6029816" y="3574657"/>
              <a:ext cx="563563" cy="695325"/>
            </a:xfrm>
            <a:custGeom>
              <a:avLst/>
              <a:gdLst>
                <a:gd name="T0" fmla="*/ 409 w 446"/>
                <a:gd name="T1" fmla="*/ 418 h 551"/>
                <a:gd name="T2" fmla="*/ 427 w 446"/>
                <a:gd name="T3" fmla="*/ 333 h 551"/>
                <a:gd name="T4" fmla="*/ 399 w 446"/>
                <a:gd name="T5" fmla="*/ 233 h 551"/>
                <a:gd name="T6" fmla="*/ 446 w 446"/>
                <a:gd name="T7" fmla="*/ 130 h 551"/>
                <a:gd name="T8" fmla="*/ 428 w 446"/>
                <a:gd name="T9" fmla="*/ 120 h 551"/>
                <a:gd name="T10" fmla="*/ 372 w 446"/>
                <a:gd name="T11" fmla="*/ 68 h 551"/>
                <a:gd name="T12" fmla="*/ 337 w 446"/>
                <a:gd name="T13" fmla="*/ 36 h 551"/>
                <a:gd name="T14" fmla="*/ 298 w 446"/>
                <a:gd name="T15" fmla="*/ 0 h 551"/>
                <a:gd name="T16" fmla="*/ 232 w 446"/>
                <a:gd name="T17" fmla="*/ 143 h 551"/>
                <a:gd name="T18" fmla="*/ 100 w 446"/>
                <a:gd name="T19" fmla="*/ 208 h 551"/>
                <a:gd name="T20" fmla="*/ 88 w 446"/>
                <a:gd name="T21" fmla="*/ 233 h 551"/>
                <a:gd name="T22" fmla="*/ 64 w 446"/>
                <a:gd name="T23" fmla="*/ 281 h 551"/>
                <a:gd name="T24" fmla="*/ 43 w 446"/>
                <a:gd name="T25" fmla="*/ 323 h 551"/>
                <a:gd name="T26" fmla="*/ 9 w 446"/>
                <a:gd name="T27" fmla="*/ 392 h 551"/>
                <a:gd name="T28" fmla="*/ 19 w 446"/>
                <a:gd name="T29" fmla="*/ 449 h 551"/>
                <a:gd name="T30" fmla="*/ 40 w 446"/>
                <a:gd name="T31" fmla="*/ 459 h 551"/>
                <a:gd name="T32" fmla="*/ 64 w 446"/>
                <a:gd name="T33" fmla="*/ 454 h 551"/>
                <a:gd name="T34" fmla="*/ 77 w 446"/>
                <a:gd name="T35" fmla="*/ 457 h 551"/>
                <a:gd name="T36" fmla="*/ 88 w 446"/>
                <a:gd name="T37" fmla="*/ 475 h 551"/>
                <a:gd name="T38" fmla="*/ 109 w 446"/>
                <a:gd name="T39" fmla="*/ 490 h 551"/>
                <a:gd name="T40" fmla="*/ 134 w 446"/>
                <a:gd name="T41" fmla="*/ 486 h 551"/>
                <a:gd name="T42" fmla="*/ 154 w 446"/>
                <a:gd name="T43" fmla="*/ 490 h 551"/>
                <a:gd name="T44" fmla="*/ 165 w 446"/>
                <a:gd name="T45" fmla="*/ 509 h 551"/>
                <a:gd name="T46" fmla="*/ 183 w 446"/>
                <a:gd name="T47" fmla="*/ 523 h 551"/>
                <a:gd name="T48" fmla="*/ 207 w 446"/>
                <a:gd name="T49" fmla="*/ 520 h 551"/>
                <a:gd name="T50" fmla="*/ 226 w 446"/>
                <a:gd name="T51" fmla="*/ 516 h 551"/>
                <a:gd name="T52" fmla="*/ 235 w 446"/>
                <a:gd name="T53" fmla="*/ 528 h 551"/>
                <a:gd name="T54" fmla="*/ 281 w 446"/>
                <a:gd name="T55" fmla="*/ 544 h 551"/>
                <a:gd name="T56" fmla="*/ 311 w 446"/>
                <a:gd name="T57" fmla="*/ 517 h 551"/>
                <a:gd name="T58" fmla="*/ 338 w 446"/>
                <a:gd name="T59" fmla="*/ 463 h 551"/>
                <a:gd name="T60" fmla="*/ 358 w 446"/>
                <a:gd name="T61" fmla="*/ 474 h 551"/>
                <a:gd name="T62" fmla="*/ 384 w 446"/>
                <a:gd name="T63" fmla="*/ 465 h 551"/>
                <a:gd name="T64" fmla="*/ 409 w 446"/>
                <a:gd name="T65" fmla="*/ 418 h 551"/>
                <a:gd name="T66" fmla="*/ 409 w 446"/>
                <a:gd name="T67" fmla="*/ 418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6" h="551">
                  <a:moveTo>
                    <a:pt x="409" y="418"/>
                  </a:moveTo>
                  <a:cubicBezTo>
                    <a:pt x="416" y="390"/>
                    <a:pt x="425" y="362"/>
                    <a:pt x="427" y="333"/>
                  </a:cubicBezTo>
                  <a:cubicBezTo>
                    <a:pt x="430" y="297"/>
                    <a:pt x="421" y="262"/>
                    <a:pt x="399" y="233"/>
                  </a:cubicBezTo>
                  <a:cubicBezTo>
                    <a:pt x="399" y="233"/>
                    <a:pt x="418" y="190"/>
                    <a:pt x="446" y="130"/>
                  </a:cubicBezTo>
                  <a:cubicBezTo>
                    <a:pt x="439" y="128"/>
                    <a:pt x="433" y="125"/>
                    <a:pt x="428" y="120"/>
                  </a:cubicBezTo>
                  <a:cubicBezTo>
                    <a:pt x="372" y="68"/>
                    <a:pt x="372" y="68"/>
                    <a:pt x="372" y="68"/>
                  </a:cubicBezTo>
                  <a:cubicBezTo>
                    <a:pt x="337" y="36"/>
                    <a:pt x="337" y="36"/>
                    <a:pt x="337" y="3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60" y="81"/>
                    <a:pt x="232" y="143"/>
                    <a:pt x="232" y="143"/>
                  </a:cubicBezTo>
                  <a:cubicBezTo>
                    <a:pt x="181" y="135"/>
                    <a:pt x="125" y="159"/>
                    <a:pt x="100" y="208"/>
                  </a:cubicBezTo>
                  <a:cubicBezTo>
                    <a:pt x="88" y="233"/>
                    <a:pt x="88" y="233"/>
                    <a:pt x="88" y="233"/>
                  </a:cubicBezTo>
                  <a:cubicBezTo>
                    <a:pt x="64" y="281"/>
                    <a:pt x="64" y="281"/>
                    <a:pt x="64" y="281"/>
                  </a:cubicBezTo>
                  <a:cubicBezTo>
                    <a:pt x="43" y="323"/>
                    <a:pt x="43" y="323"/>
                    <a:pt x="43" y="323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0" y="410"/>
                    <a:pt x="6" y="435"/>
                    <a:pt x="19" y="449"/>
                  </a:cubicBezTo>
                  <a:cubicBezTo>
                    <a:pt x="25" y="455"/>
                    <a:pt x="32" y="460"/>
                    <a:pt x="40" y="459"/>
                  </a:cubicBezTo>
                  <a:cubicBezTo>
                    <a:pt x="48" y="459"/>
                    <a:pt x="56" y="455"/>
                    <a:pt x="64" y="454"/>
                  </a:cubicBezTo>
                  <a:cubicBezTo>
                    <a:pt x="69" y="452"/>
                    <a:pt x="73" y="452"/>
                    <a:pt x="77" y="457"/>
                  </a:cubicBezTo>
                  <a:cubicBezTo>
                    <a:pt x="81" y="463"/>
                    <a:pt x="84" y="469"/>
                    <a:pt x="88" y="475"/>
                  </a:cubicBezTo>
                  <a:cubicBezTo>
                    <a:pt x="93" y="482"/>
                    <a:pt x="100" y="489"/>
                    <a:pt x="109" y="490"/>
                  </a:cubicBezTo>
                  <a:cubicBezTo>
                    <a:pt x="118" y="492"/>
                    <a:pt x="126" y="488"/>
                    <a:pt x="134" y="486"/>
                  </a:cubicBezTo>
                  <a:cubicBezTo>
                    <a:pt x="142" y="484"/>
                    <a:pt x="149" y="484"/>
                    <a:pt x="154" y="490"/>
                  </a:cubicBezTo>
                  <a:cubicBezTo>
                    <a:pt x="159" y="496"/>
                    <a:pt x="161" y="503"/>
                    <a:pt x="165" y="509"/>
                  </a:cubicBezTo>
                  <a:cubicBezTo>
                    <a:pt x="169" y="516"/>
                    <a:pt x="175" y="522"/>
                    <a:pt x="183" y="523"/>
                  </a:cubicBezTo>
                  <a:cubicBezTo>
                    <a:pt x="191" y="524"/>
                    <a:pt x="199" y="522"/>
                    <a:pt x="207" y="520"/>
                  </a:cubicBezTo>
                  <a:cubicBezTo>
                    <a:pt x="213" y="518"/>
                    <a:pt x="220" y="515"/>
                    <a:pt x="226" y="516"/>
                  </a:cubicBezTo>
                  <a:cubicBezTo>
                    <a:pt x="231" y="518"/>
                    <a:pt x="233" y="524"/>
                    <a:pt x="235" y="528"/>
                  </a:cubicBezTo>
                  <a:cubicBezTo>
                    <a:pt x="245" y="545"/>
                    <a:pt x="264" y="551"/>
                    <a:pt x="281" y="544"/>
                  </a:cubicBezTo>
                  <a:cubicBezTo>
                    <a:pt x="293" y="539"/>
                    <a:pt x="305" y="529"/>
                    <a:pt x="311" y="517"/>
                  </a:cubicBezTo>
                  <a:cubicBezTo>
                    <a:pt x="338" y="463"/>
                    <a:pt x="338" y="463"/>
                    <a:pt x="338" y="463"/>
                  </a:cubicBezTo>
                  <a:cubicBezTo>
                    <a:pt x="341" y="470"/>
                    <a:pt x="351" y="474"/>
                    <a:pt x="358" y="474"/>
                  </a:cubicBezTo>
                  <a:cubicBezTo>
                    <a:pt x="368" y="474"/>
                    <a:pt x="377" y="470"/>
                    <a:pt x="384" y="465"/>
                  </a:cubicBezTo>
                  <a:cubicBezTo>
                    <a:pt x="398" y="453"/>
                    <a:pt x="405" y="435"/>
                    <a:pt x="409" y="418"/>
                  </a:cubicBezTo>
                  <a:cubicBezTo>
                    <a:pt x="416" y="389"/>
                    <a:pt x="402" y="447"/>
                    <a:pt x="409" y="4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17" name="出自【趣你的PPT】(微信:qunideppt)：最优质的PPT资源库"/>
            <p:cNvSpPr/>
            <p:nvPr/>
          </p:nvSpPr>
          <p:spPr bwMode="auto">
            <a:xfrm rot="766448">
              <a:off x="6333198" y="3721850"/>
              <a:ext cx="1022350" cy="1236662"/>
            </a:xfrm>
            <a:custGeom>
              <a:avLst/>
              <a:gdLst>
                <a:gd name="T0" fmla="*/ 710 w 810"/>
                <a:gd name="T1" fmla="*/ 0 h 980"/>
                <a:gd name="T2" fmla="*/ 710 w 810"/>
                <a:gd name="T3" fmla="*/ 0 h 980"/>
                <a:gd name="T4" fmla="*/ 706 w 810"/>
                <a:gd name="T5" fmla="*/ 0 h 980"/>
                <a:gd name="T6" fmla="*/ 572 w 810"/>
                <a:gd name="T7" fmla="*/ 432 h 980"/>
                <a:gd name="T8" fmla="*/ 318 w 810"/>
                <a:gd name="T9" fmla="*/ 324 h 980"/>
                <a:gd name="T10" fmla="*/ 226 w 810"/>
                <a:gd name="T11" fmla="*/ 289 h 980"/>
                <a:gd name="T12" fmla="*/ 120 w 810"/>
                <a:gd name="T13" fmla="*/ 266 h 980"/>
                <a:gd name="T14" fmla="*/ 113 w 810"/>
                <a:gd name="T15" fmla="*/ 380 h 980"/>
                <a:gd name="T16" fmla="*/ 74 w 810"/>
                <a:gd name="T17" fmla="*/ 454 h 980"/>
                <a:gd name="T18" fmla="*/ 131 w 810"/>
                <a:gd name="T19" fmla="*/ 469 h 980"/>
                <a:gd name="T20" fmla="*/ 171 w 810"/>
                <a:gd name="T21" fmla="*/ 485 h 980"/>
                <a:gd name="T22" fmla="*/ 282 w 810"/>
                <a:gd name="T23" fmla="*/ 538 h 980"/>
                <a:gd name="T24" fmla="*/ 431 w 810"/>
                <a:gd name="T25" fmla="*/ 616 h 980"/>
                <a:gd name="T26" fmla="*/ 0 w 810"/>
                <a:gd name="T27" fmla="*/ 884 h 980"/>
                <a:gd name="T28" fmla="*/ 30 w 810"/>
                <a:gd name="T29" fmla="*/ 980 h 980"/>
                <a:gd name="T30" fmla="*/ 33 w 810"/>
                <a:gd name="T31" fmla="*/ 979 h 980"/>
                <a:gd name="T32" fmla="*/ 34 w 810"/>
                <a:gd name="T33" fmla="*/ 980 h 980"/>
                <a:gd name="T34" fmla="*/ 276 w 810"/>
                <a:gd name="T35" fmla="*/ 871 h 980"/>
                <a:gd name="T36" fmla="*/ 482 w 810"/>
                <a:gd name="T37" fmla="*/ 712 h 980"/>
                <a:gd name="T38" fmla="*/ 659 w 810"/>
                <a:gd name="T39" fmla="*/ 490 h 980"/>
                <a:gd name="T40" fmla="*/ 772 w 810"/>
                <a:gd name="T41" fmla="*/ 230 h 980"/>
                <a:gd name="T42" fmla="*/ 810 w 810"/>
                <a:gd name="T43" fmla="*/ 5 h 980"/>
                <a:gd name="T44" fmla="*/ 710 w 810"/>
                <a:gd name="T45" fmla="*/ 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0" h="980">
                  <a:moveTo>
                    <a:pt x="710" y="0"/>
                  </a:moveTo>
                  <a:cubicBezTo>
                    <a:pt x="710" y="0"/>
                    <a:pt x="710" y="0"/>
                    <a:pt x="710" y="0"/>
                  </a:cubicBezTo>
                  <a:cubicBezTo>
                    <a:pt x="706" y="0"/>
                    <a:pt x="706" y="0"/>
                    <a:pt x="706" y="0"/>
                  </a:cubicBezTo>
                  <a:cubicBezTo>
                    <a:pt x="699" y="149"/>
                    <a:pt x="652" y="298"/>
                    <a:pt x="572" y="432"/>
                  </a:cubicBezTo>
                  <a:cubicBezTo>
                    <a:pt x="488" y="395"/>
                    <a:pt x="403" y="358"/>
                    <a:pt x="318" y="324"/>
                  </a:cubicBezTo>
                  <a:cubicBezTo>
                    <a:pt x="288" y="311"/>
                    <a:pt x="257" y="299"/>
                    <a:pt x="226" y="289"/>
                  </a:cubicBezTo>
                  <a:cubicBezTo>
                    <a:pt x="191" y="278"/>
                    <a:pt x="155" y="272"/>
                    <a:pt x="120" y="266"/>
                  </a:cubicBezTo>
                  <a:cubicBezTo>
                    <a:pt x="130" y="304"/>
                    <a:pt x="123" y="343"/>
                    <a:pt x="113" y="380"/>
                  </a:cubicBezTo>
                  <a:cubicBezTo>
                    <a:pt x="105" y="406"/>
                    <a:pt x="100" y="440"/>
                    <a:pt x="74" y="454"/>
                  </a:cubicBezTo>
                  <a:cubicBezTo>
                    <a:pt x="93" y="458"/>
                    <a:pt x="112" y="463"/>
                    <a:pt x="131" y="469"/>
                  </a:cubicBezTo>
                  <a:cubicBezTo>
                    <a:pt x="145" y="474"/>
                    <a:pt x="158" y="479"/>
                    <a:pt x="171" y="485"/>
                  </a:cubicBezTo>
                  <a:cubicBezTo>
                    <a:pt x="209" y="501"/>
                    <a:pt x="246" y="519"/>
                    <a:pt x="282" y="538"/>
                  </a:cubicBezTo>
                  <a:cubicBezTo>
                    <a:pt x="332" y="563"/>
                    <a:pt x="382" y="590"/>
                    <a:pt x="431" y="616"/>
                  </a:cubicBezTo>
                  <a:cubicBezTo>
                    <a:pt x="312" y="741"/>
                    <a:pt x="161" y="834"/>
                    <a:pt x="0" y="884"/>
                  </a:cubicBezTo>
                  <a:cubicBezTo>
                    <a:pt x="30" y="980"/>
                    <a:pt x="30" y="980"/>
                    <a:pt x="30" y="980"/>
                  </a:cubicBezTo>
                  <a:cubicBezTo>
                    <a:pt x="31" y="980"/>
                    <a:pt x="32" y="979"/>
                    <a:pt x="33" y="979"/>
                  </a:cubicBezTo>
                  <a:cubicBezTo>
                    <a:pt x="34" y="980"/>
                    <a:pt x="34" y="980"/>
                    <a:pt x="34" y="980"/>
                  </a:cubicBezTo>
                  <a:cubicBezTo>
                    <a:pt x="118" y="954"/>
                    <a:pt x="200" y="917"/>
                    <a:pt x="276" y="871"/>
                  </a:cubicBezTo>
                  <a:cubicBezTo>
                    <a:pt x="350" y="826"/>
                    <a:pt x="420" y="773"/>
                    <a:pt x="482" y="712"/>
                  </a:cubicBezTo>
                  <a:cubicBezTo>
                    <a:pt x="550" y="646"/>
                    <a:pt x="609" y="571"/>
                    <a:pt x="659" y="490"/>
                  </a:cubicBezTo>
                  <a:cubicBezTo>
                    <a:pt x="708" y="409"/>
                    <a:pt x="746" y="321"/>
                    <a:pt x="772" y="230"/>
                  </a:cubicBezTo>
                  <a:cubicBezTo>
                    <a:pt x="793" y="157"/>
                    <a:pt x="806" y="81"/>
                    <a:pt x="810" y="5"/>
                  </a:cubicBezTo>
                  <a:lnTo>
                    <a:pt x="7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28" name="出自【趣你的PPT】(微信:qunideppt)：最优质的PPT资源库"/>
            <p:cNvSpPr txBox="1"/>
            <p:nvPr/>
          </p:nvSpPr>
          <p:spPr>
            <a:xfrm>
              <a:off x="4346719" y="1155645"/>
              <a:ext cx="2863089" cy="615519"/>
            </a:xfrm>
            <a:prstGeom prst="rect">
              <a:avLst/>
            </a:prstGeom>
            <a:noFill/>
          </p:spPr>
          <p:txBody>
            <a:bodyPr wrap="square" lIns="137132" tIns="68567" rIns="137132" bIns="68567" rtlCol="0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本模版所有图形线条及其相应素材均可自由编辑、改色、替换。</a:t>
              </a:r>
              <a:endParaRPr lang="en-US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endParaRPr>
            </a:p>
          </p:txBody>
        </p:sp>
        <p:sp>
          <p:nvSpPr>
            <p:cNvPr id="31" name="出自【趣你的PPT】(微信:qunideppt)：最优质的PPT资源库"/>
            <p:cNvSpPr txBox="1"/>
            <p:nvPr/>
          </p:nvSpPr>
          <p:spPr>
            <a:xfrm>
              <a:off x="1137074" y="2799391"/>
              <a:ext cx="3095469" cy="615519"/>
            </a:xfrm>
            <a:prstGeom prst="rect">
              <a:avLst/>
            </a:prstGeom>
            <a:noFill/>
          </p:spPr>
          <p:txBody>
            <a:bodyPr wrap="square" lIns="137132" tIns="68567" rIns="137132" bIns="68567" rtlCol="0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本模版所有图形线条及其相应素材均可自由编辑、改色、替换。</a:t>
              </a:r>
              <a:endParaRPr lang="en-US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endParaRPr>
            </a:p>
          </p:txBody>
        </p:sp>
        <p:sp>
          <p:nvSpPr>
            <p:cNvPr id="34" name="出自【趣你的PPT】(微信:qunideppt)：最优质的PPT资源库"/>
            <p:cNvSpPr txBox="1"/>
            <p:nvPr/>
          </p:nvSpPr>
          <p:spPr>
            <a:xfrm>
              <a:off x="7939393" y="2701394"/>
              <a:ext cx="2994464" cy="615519"/>
            </a:xfrm>
            <a:prstGeom prst="rect">
              <a:avLst/>
            </a:prstGeom>
            <a:noFill/>
          </p:spPr>
          <p:txBody>
            <a:bodyPr wrap="square" lIns="137132" tIns="68567" rIns="137132" bIns="68567" rtlCol="0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本模版所有图形线条及其相应素材均可自由编辑、改色、替换。</a:t>
              </a:r>
              <a:endParaRPr lang="en-US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endParaRPr>
            </a:p>
          </p:txBody>
        </p:sp>
        <p:sp>
          <p:nvSpPr>
            <p:cNvPr id="37" name="出自【趣你的PPT】(微信:qunideppt)：最优质的PPT资源库"/>
            <p:cNvSpPr txBox="1"/>
            <p:nvPr/>
          </p:nvSpPr>
          <p:spPr>
            <a:xfrm>
              <a:off x="2776082" y="5268375"/>
              <a:ext cx="3113604" cy="830961"/>
            </a:xfrm>
            <a:prstGeom prst="rect">
              <a:avLst/>
            </a:prstGeom>
            <a:noFill/>
          </p:spPr>
          <p:txBody>
            <a:bodyPr wrap="square" lIns="137132" tIns="68567" rIns="137132" bIns="68567" rtlCol="0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本模版所有图形线条及其相应素材均可自由编辑、改色、替换。</a:t>
              </a:r>
              <a:endParaRPr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endParaRPr>
            </a:p>
            <a:p>
              <a:endParaRPr lang="en-US" sz="105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40" name="出自【趣你的PPT】(微信:qunideppt)：最优质的PPT资源库"/>
            <p:cNvSpPr txBox="1"/>
            <p:nvPr/>
          </p:nvSpPr>
          <p:spPr>
            <a:xfrm>
              <a:off x="6585752" y="5255789"/>
              <a:ext cx="3084691" cy="830961"/>
            </a:xfrm>
            <a:prstGeom prst="rect">
              <a:avLst/>
            </a:prstGeom>
            <a:noFill/>
          </p:spPr>
          <p:txBody>
            <a:bodyPr wrap="square" lIns="137132" tIns="68567" rIns="137132" bIns="68567" rtlCol="0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本模版所有图形线条及其相应素材均可自由编辑、改色、替换。</a:t>
              </a:r>
              <a:endParaRPr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endParaRPr>
            </a:p>
            <a:p>
              <a:endParaRPr lang="en-US" sz="105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6" name="出自【趣你的PPT】(微信:qunideppt)：最优质的PPT资源库"/>
            <p:cNvSpPr txBox="1"/>
            <p:nvPr/>
          </p:nvSpPr>
          <p:spPr>
            <a:xfrm>
              <a:off x="1263759" y="2439164"/>
              <a:ext cx="2842097" cy="430852"/>
            </a:xfrm>
            <a:prstGeom prst="rect">
              <a:avLst/>
            </a:prstGeom>
            <a:noFill/>
          </p:spPr>
          <p:txBody>
            <a:bodyPr wrap="square" lIns="137132" tIns="68567" rIns="137132" bIns="68567" rtlCol="0">
              <a:spAutoFit/>
            </a:bodyPr>
            <a:lstStyle/>
            <a:p>
              <a:pPr algn="ctr"/>
              <a:r>
                <a:rPr lang="id-ID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0</a:t>
              </a:r>
              <a:r>
                <a:rPr lang="en-US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2</a:t>
              </a:r>
              <a:r>
                <a:rPr lang="id-ID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.</a:t>
              </a:r>
              <a:r>
                <a:rPr lang="zh-CN" altLang="en-US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出自【趣你的PPT】(微信:qunideppt)：最优质的PPT资源库"/>
            <p:cNvSpPr txBox="1"/>
            <p:nvPr/>
          </p:nvSpPr>
          <p:spPr>
            <a:xfrm>
              <a:off x="2911835" y="4909639"/>
              <a:ext cx="2842097" cy="430852"/>
            </a:xfrm>
            <a:prstGeom prst="rect">
              <a:avLst/>
            </a:prstGeom>
            <a:noFill/>
          </p:spPr>
          <p:txBody>
            <a:bodyPr wrap="square" lIns="137132" tIns="68567" rIns="137132" bIns="68567" rtlCol="0">
              <a:spAutoFit/>
            </a:bodyPr>
            <a:lstStyle/>
            <a:p>
              <a:pPr algn="ctr"/>
              <a:r>
                <a:rPr lang="id-ID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0</a:t>
              </a:r>
              <a:r>
                <a:rPr lang="en-US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4</a:t>
              </a:r>
              <a:r>
                <a:rPr lang="id-ID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.</a:t>
              </a:r>
              <a:r>
                <a:rPr lang="zh-CN" altLang="en-US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出自【趣你的PPT】(微信:qunideppt)：最优质的PPT资源库"/>
            <p:cNvSpPr txBox="1"/>
            <p:nvPr/>
          </p:nvSpPr>
          <p:spPr>
            <a:xfrm>
              <a:off x="6707048" y="4909639"/>
              <a:ext cx="2842097" cy="430852"/>
            </a:xfrm>
            <a:prstGeom prst="rect">
              <a:avLst/>
            </a:prstGeom>
            <a:noFill/>
          </p:spPr>
          <p:txBody>
            <a:bodyPr wrap="square" lIns="137132" tIns="68567" rIns="137132" bIns="68567" rtlCol="0">
              <a:spAutoFit/>
            </a:bodyPr>
            <a:lstStyle/>
            <a:p>
              <a:pPr algn="ctr"/>
              <a:r>
                <a:rPr lang="id-ID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0</a:t>
              </a:r>
              <a:r>
                <a:rPr lang="en-US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5</a:t>
              </a:r>
              <a:r>
                <a:rPr lang="id-ID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.</a:t>
              </a:r>
              <a:r>
                <a:rPr lang="zh-CN" altLang="en-US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出自【趣你的PPT】(微信:qunideppt)：最优质的PPT资源库"/>
            <p:cNvSpPr txBox="1"/>
            <p:nvPr/>
          </p:nvSpPr>
          <p:spPr>
            <a:xfrm>
              <a:off x="8015576" y="2380810"/>
              <a:ext cx="2842097" cy="430852"/>
            </a:xfrm>
            <a:prstGeom prst="rect">
              <a:avLst/>
            </a:prstGeom>
            <a:noFill/>
          </p:spPr>
          <p:txBody>
            <a:bodyPr wrap="square" lIns="137132" tIns="68567" rIns="137132" bIns="68567" rtlCol="0">
              <a:spAutoFit/>
            </a:bodyPr>
            <a:lstStyle/>
            <a:p>
              <a:pPr algn="ctr"/>
              <a:r>
                <a:rPr lang="id-ID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0</a:t>
              </a:r>
              <a:r>
                <a:rPr lang="en-US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3</a:t>
              </a:r>
              <a:r>
                <a:rPr lang="id-ID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.</a:t>
              </a:r>
              <a:r>
                <a:rPr lang="zh-CN" altLang="en-US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出自【趣你的PPT】(微信:qunideppt)：最优质的PPT资源库"/>
            <p:cNvSpPr txBox="1"/>
            <p:nvPr/>
          </p:nvSpPr>
          <p:spPr>
            <a:xfrm>
              <a:off x="4357214" y="815554"/>
              <a:ext cx="2842097" cy="430852"/>
            </a:xfrm>
            <a:prstGeom prst="rect">
              <a:avLst/>
            </a:prstGeom>
            <a:noFill/>
          </p:spPr>
          <p:txBody>
            <a:bodyPr wrap="square" lIns="137132" tIns="68567" rIns="137132" bIns="68567" rtlCol="0">
              <a:spAutoFit/>
            </a:bodyPr>
            <a:lstStyle/>
            <a:p>
              <a:pPr algn="ctr"/>
              <a:r>
                <a:rPr lang="id-ID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0</a:t>
              </a:r>
              <a:r>
                <a:rPr lang="en-US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1</a:t>
              </a:r>
              <a:r>
                <a:rPr lang="id-ID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Condensed Light" charset="0"/>
                </a:rPr>
                <a:t>.</a:t>
              </a:r>
              <a:r>
                <a:rPr lang="zh-CN" altLang="en-US" sz="1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27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出自【趣你的PPT】(微信:qunideppt)：最优质的PPT资源库"/>
          <p:cNvSpPr/>
          <p:nvPr/>
        </p:nvSpPr>
        <p:spPr>
          <a:xfrm>
            <a:off x="3553420" y="957858"/>
            <a:ext cx="1914525" cy="106560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20812"/>
              </a:cxn>
              <a:cxn ang="0">
                <a:pos x="2552700" y="1420812"/>
              </a:cxn>
            </a:cxnLst>
            <a:rect l="0" t="0" r="0" b="0"/>
            <a:pathLst>
              <a:path w="873" h="895">
                <a:moveTo>
                  <a:pt x="0" y="0"/>
                </a:moveTo>
                <a:lnTo>
                  <a:pt x="0" y="895"/>
                </a:lnTo>
                <a:lnTo>
                  <a:pt x="873" y="895"/>
                </a:lnTo>
              </a:path>
            </a:pathLst>
          </a:custGeom>
          <a:noFill/>
          <a:ln w="222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3" name="出自【趣你的PPT】(微信:qunideppt)：最优质的PPT资源库"/>
          <p:cNvSpPr/>
          <p:nvPr/>
        </p:nvSpPr>
        <p:spPr>
          <a:xfrm rot="5400000">
            <a:off x="6139458" y="1478161"/>
            <a:ext cx="988219" cy="208002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773363"/>
              </a:cxn>
              <a:cxn ang="0">
                <a:pos x="1317625" y="2773363"/>
              </a:cxn>
            </a:cxnLst>
            <a:rect l="0" t="0" r="0" b="0"/>
            <a:pathLst>
              <a:path w="873" h="895">
                <a:moveTo>
                  <a:pt x="0" y="0"/>
                </a:moveTo>
                <a:lnTo>
                  <a:pt x="0" y="895"/>
                </a:lnTo>
                <a:lnTo>
                  <a:pt x="873" y="895"/>
                </a:lnTo>
              </a:path>
            </a:pathLst>
          </a:custGeom>
          <a:noFill/>
          <a:ln w="222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4" name="出自【趣你的PPT】(微信:qunideppt)：最优质的PPT资源库"/>
          <p:cNvSpPr/>
          <p:nvPr/>
        </p:nvSpPr>
        <p:spPr>
          <a:xfrm flipH="1" flipV="1">
            <a:off x="3676055" y="3120033"/>
            <a:ext cx="1914525" cy="106560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20812"/>
              </a:cxn>
              <a:cxn ang="0">
                <a:pos x="2552700" y="1420812"/>
              </a:cxn>
            </a:cxnLst>
            <a:rect l="0" t="0" r="0" b="0"/>
            <a:pathLst>
              <a:path w="873" h="895">
                <a:moveTo>
                  <a:pt x="0" y="0"/>
                </a:moveTo>
                <a:lnTo>
                  <a:pt x="0" y="895"/>
                </a:lnTo>
                <a:lnTo>
                  <a:pt x="873" y="895"/>
                </a:lnTo>
              </a:path>
            </a:pathLst>
          </a:custGeom>
          <a:noFill/>
          <a:ln w="222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5" name="出自【趣你的PPT】(微信:qunideppt)：最优质的PPT资源库"/>
          <p:cNvSpPr/>
          <p:nvPr/>
        </p:nvSpPr>
        <p:spPr>
          <a:xfrm rot="5400000" flipH="1" flipV="1">
            <a:off x="2015133" y="1585318"/>
            <a:ext cx="988219" cy="208002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773363"/>
              </a:cxn>
              <a:cxn ang="0">
                <a:pos x="1317625" y="2773363"/>
              </a:cxn>
            </a:cxnLst>
            <a:rect l="0" t="0" r="0" b="0"/>
            <a:pathLst>
              <a:path w="873" h="895">
                <a:moveTo>
                  <a:pt x="0" y="0"/>
                </a:moveTo>
                <a:lnTo>
                  <a:pt x="0" y="895"/>
                </a:lnTo>
                <a:lnTo>
                  <a:pt x="873" y="895"/>
                </a:lnTo>
              </a:path>
            </a:pathLst>
          </a:custGeom>
          <a:noFill/>
          <a:ln w="222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6" name="出自【趣你的PPT】(微信:qunideppt)：最优质的PPT资源库"/>
          <p:cNvSpPr/>
          <p:nvPr/>
        </p:nvSpPr>
        <p:spPr>
          <a:xfrm>
            <a:off x="3835598" y="2306836"/>
            <a:ext cx="1471613" cy="528638"/>
          </a:xfrm>
          <a:prstGeom prst="rect">
            <a:avLst/>
          </a:prstGeom>
          <a:solidFill>
            <a:schemeClr val="accent2"/>
          </a:solidFill>
          <a:ln w="63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35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出自【趣你的PPT】(微信:qunideppt)：最优质的PPT资源库"/>
          <p:cNvSpPr txBox="1"/>
          <p:nvPr/>
        </p:nvSpPr>
        <p:spPr>
          <a:xfrm>
            <a:off x="3610936" y="1212897"/>
            <a:ext cx="1905000" cy="415498"/>
          </a:xfrm>
          <a:prstGeom prst="rect">
            <a:avLst/>
          </a:prstGeom>
          <a:noFill/>
          <a:ln w="6350">
            <a:noFill/>
            <a:miter/>
          </a:ln>
        </p:spPr>
        <p:txBody>
          <a:bodyPr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出自【趣你的PPT】(微信:qunideppt)：最优质的PPT资源库"/>
          <p:cNvSpPr txBox="1"/>
          <p:nvPr/>
        </p:nvSpPr>
        <p:spPr>
          <a:xfrm>
            <a:off x="5773844" y="2405134"/>
            <a:ext cx="1905000" cy="415498"/>
          </a:xfrm>
          <a:prstGeom prst="rect">
            <a:avLst/>
          </a:prstGeom>
          <a:noFill/>
          <a:ln w="6350">
            <a:noFill/>
            <a:miter/>
          </a:ln>
        </p:spPr>
        <p:txBody>
          <a:bodyPr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出自【趣你的PPT】(微信:qunideppt)：最优质的PPT资源库"/>
          <p:cNvSpPr txBox="1"/>
          <p:nvPr/>
        </p:nvSpPr>
        <p:spPr>
          <a:xfrm>
            <a:off x="3642589" y="3470762"/>
            <a:ext cx="1905000" cy="415498"/>
          </a:xfrm>
          <a:prstGeom prst="rect">
            <a:avLst/>
          </a:prstGeom>
          <a:noFill/>
          <a:ln w="6350">
            <a:noFill/>
            <a:miter/>
          </a:ln>
        </p:spPr>
        <p:txBody>
          <a:bodyPr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出自【趣你的PPT】(微信:qunideppt)：最优质的PPT资源库"/>
          <p:cNvSpPr txBox="1"/>
          <p:nvPr/>
        </p:nvSpPr>
        <p:spPr>
          <a:xfrm>
            <a:off x="1511333" y="2289075"/>
            <a:ext cx="1905000" cy="415498"/>
          </a:xfrm>
          <a:prstGeom prst="rect">
            <a:avLst/>
          </a:prstGeom>
          <a:noFill/>
          <a:ln w="6350">
            <a:noFill/>
            <a:miter/>
          </a:ln>
        </p:spPr>
        <p:txBody>
          <a:bodyPr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Group 22出自【趣你的PPT】(微信:qunideppt)：最优质的PPT资源库"/>
          <p:cNvGrpSpPr/>
          <p:nvPr/>
        </p:nvGrpSpPr>
        <p:grpSpPr>
          <a:xfrm>
            <a:off x="1337856" y="1015006"/>
            <a:ext cx="1937657" cy="690803"/>
            <a:chOff x="1146629" y="1849438"/>
            <a:chExt cx="2583542" cy="921071"/>
          </a:xfrm>
        </p:grpSpPr>
        <p:sp>
          <p:nvSpPr>
            <p:cNvPr id="33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2298347" y="1849438"/>
              <a:ext cx="1395766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05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出自【趣你的PPT】(微信:qunideppt)：最优质的PPT资源库"/>
            <p:cNvSpPr txBox="1"/>
            <p:nvPr/>
          </p:nvSpPr>
          <p:spPr>
            <a:xfrm>
              <a:off x="1146629" y="2130334"/>
              <a:ext cx="2583542" cy="640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249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出自【趣你的PPT】(微信:qunideppt)：最优质的PPT资源库"/>
          <p:cNvGrpSpPr/>
          <p:nvPr/>
        </p:nvGrpSpPr>
        <p:grpSpPr>
          <a:xfrm>
            <a:off x="5773784" y="987792"/>
            <a:ext cx="1937657" cy="701689"/>
            <a:chOff x="1146629" y="1834924"/>
            <a:chExt cx="2583542" cy="935585"/>
          </a:xfrm>
        </p:grpSpPr>
        <p:sp>
          <p:nvSpPr>
            <p:cNvPr id="31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1166232" y="1834924"/>
              <a:ext cx="1395766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05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出自【趣你的PPT】(微信:qunideppt)：最优质的PPT资源库"/>
            <p:cNvSpPr txBox="1"/>
            <p:nvPr/>
          </p:nvSpPr>
          <p:spPr>
            <a:xfrm>
              <a:off x="1146629" y="2130335"/>
              <a:ext cx="2583542" cy="640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49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出自【趣你的PPT】(微信:qunideppt)：最优质的PPT资源库"/>
          <p:cNvGrpSpPr/>
          <p:nvPr/>
        </p:nvGrpSpPr>
        <p:grpSpPr>
          <a:xfrm>
            <a:off x="6013270" y="3235688"/>
            <a:ext cx="1937657" cy="701689"/>
            <a:chOff x="1146629" y="1834924"/>
            <a:chExt cx="2583542" cy="935585"/>
          </a:xfrm>
        </p:grpSpPr>
        <p:sp>
          <p:nvSpPr>
            <p:cNvPr id="29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1166232" y="1834924"/>
              <a:ext cx="1395766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05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出自【趣你的PPT】(微信:qunideppt)：最优质的PPT资源库"/>
            <p:cNvSpPr txBox="1"/>
            <p:nvPr/>
          </p:nvSpPr>
          <p:spPr>
            <a:xfrm>
              <a:off x="1146629" y="2130335"/>
              <a:ext cx="2583542" cy="640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49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出自【趣你的PPT】(微信:qunideppt)：最优质的PPT资源库"/>
          <p:cNvGrpSpPr/>
          <p:nvPr/>
        </p:nvGrpSpPr>
        <p:grpSpPr>
          <a:xfrm>
            <a:off x="1512027" y="3284674"/>
            <a:ext cx="1937657" cy="690803"/>
            <a:chOff x="1146629" y="1849438"/>
            <a:chExt cx="2583542" cy="921071"/>
          </a:xfrm>
        </p:grpSpPr>
        <p:sp>
          <p:nvSpPr>
            <p:cNvPr id="27" name="出自【趣你的PPT】(微信:qunideppt)：最优质的PPT资源库"/>
            <p:cNvSpPr txBox="1">
              <a:spLocks noChangeArrowheads="1"/>
            </p:cNvSpPr>
            <p:nvPr/>
          </p:nvSpPr>
          <p:spPr bwMode="auto">
            <a:xfrm>
              <a:off x="2298347" y="1849438"/>
              <a:ext cx="1395766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05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出自【趣你的PPT】(微信:qunideppt)：最优质的PPT资源库"/>
            <p:cNvSpPr txBox="1"/>
            <p:nvPr/>
          </p:nvSpPr>
          <p:spPr>
            <a:xfrm>
              <a:off x="1146629" y="2130334"/>
              <a:ext cx="2583542" cy="640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249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5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4出自【趣你的PPT】(微信:qunideppt)：最优质的PPT资源库"/>
          <p:cNvGrpSpPr/>
          <p:nvPr/>
        </p:nvGrpSpPr>
        <p:grpSpPr>
          <a:xfrm>
            <a:off x="4375772" y="2395877"/>
            <a:ext cx="464345" cy="361950"/>
            <a:chOff x="6094412" y="4918075"/>
            <a:chExt cx="619126" cy="482600"/>
          </a:xfrm>
          <a:solidFill>
            <a:srgbClr val="FFFFFF"/>
          </a:solidFill>
        </p:grpSpPr>
        <p:sp>
          <p:nvSpPr>
            <p:cNvPr id="36" name="出自【趣你的PPT】(微信:qunideppt)：最优质的PPT资源库"/>
            <p:cNvSpPr/>
            <p:nvPr/>
          </p:nvSpPr>
          <p:spPr bwMode="auto">
            <a:xfrm>
              <a:off x="6443663" y="4918075"/>
              <a:ext cx="269875" cy="285750"/>
            </a:xfrm>
            <a:custGeom>
              <a:avLst/>
              <a:gdLst>
                <a:gd name="T0" fmla="*/ 95 w 123"/>
                <a:gd name="T1" fmla="*/ 78 h 130"/>
                <a:gd name="T2" fmla="*/ 84 w 123"/>
                <a:gd name="T3" fmla="*/ 46 h 130"/>
                <a:gd name="T4" fmla="*/ 62 w 123"/>
                <a:gd name="T5" fmla="*/ 19 h 130"/>
                <a:gd name="T6" fmla="*/ 32 w 123"/>
                <a:gd name="T7" fmla="*/ 4 h 130"/>
                <a:gd name="T8" fmla="*/ 0 w 123"/>
                <a:gd name="T9" fmla="*/ 1 h 130"/>
                <a:gd name="T10" fmla="*/ 0 w 123"/>
                <a:gd name="T11" fmla="*/ 2 h 130"/>
                <a:gd name="T12" fmla="*/ 29 w 123"/>
                <a:gd name="T13" fmla="*/ 11 h 130"/>
                <a:gd name="T14" fmla="*/ 50 w 123"/>
                <a:gd name="T15" fmla="*/ 30 h 130"/>
                <a:gd name="T16" fmla="*/ 62 w 123"/>
                <a:gd name="T17" fmla="*/ 55 h 130"/>
                <a:gd name="T18" fmla="*/ 64 w 123"/>
                <a:gd name="T19" fmla="*/ 78 h 130"/>
                <a:gd name="T20" fmla="*/ 36 w 123"/>
                <a:gd name="T21" fmla="*/ 78 h 130"/>
                <a:gd name="T22" fmla="*/ 57 w 123"/>
                <a:gd name="T23" fmla="*/ 104 h 130"/>
                <a:gd name="T24" fmla="*/ 79 w 123"/>
                <a:gd name="T25" fmla="*/ 130 h 130"/>
                <a:gd name="T26" fmla="*/ 101 w 123"/>
                <a:gd name="T27" fmla="*/ 104 h 130"/>
                <a:gd name="T28" fmla="*/ 123 w 123"/>
                <a:gd name="T29" fmla="*/ 78 h 130"/>
                <a:gd name="T30" fmla="*/ 95 w 123"/>
                <a:gd name="T31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95" y="78"/>
                  </a:moveTo>
                  <a:cubicBezTo>
                    <a:pt x="93" y="67"/>
                    <a:pt x="90" y="56"/>
                    <a:pt x="84" y="46"/>
                  </a:cubicBezTo>
                  <a:cubicBezTo>
                    <a:pt x="78" y="35"/>
                    <a:pt x="71" y="26"/>
                    <a:pt x="62" y="19"/>
                  </a:cubicBezTo>
                  <a:cubicBezTo>
                    <a:pt x="53" y="12"/>
                    <a:pt x="42" y="7"/>
                    <a:pt x="32" y="4"/>
                  </a:cubicBezTo>
                  <a:cubicBezTo>
                    <a:pt x="21" y="1"/>
                    <a:pt x="1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0" y="3"/>
                    <a:pt x="20" y="6"/>
                    <a:pt x="29" y="11"/>
                  </a:cubicBezTo>
                  <a:cubicBezTo>
                    <a:pt x="37" y="16"/>
                    <a:pt x="45" y="23"/>
                    <a:pt x="50" y="30"/>
                  </a:cubicBezTo>
                  <a:cubicBezTo>
                    <a:pt x="56" y="38"/>
                    <a:pt x="60" y="46"/>
                    <a:pt x="62" y="55"/>
                  </a:cubicBezTo>
                  <a:cubicBezTo>
                    <a:pt x="64" y="63"/>
                    <a:pt x="65" y="71"/>
                    <a:pt x="64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23" y="78"/>
                    <a:pt x="123" y="78"/>
                    <a:pt x="123" y="78"/>
                  </a:cubicBezTo>
                  <a:lnTo>
                    <a:pt x="95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37" name="出自【趣你的PPT】(微信:qunideppt)：最优质的PPT资源库"/>
            <p:cNvSpPr/>
            <p:nvPr/>
          </p:nvSpPr>
          <p:spPr bwMode="auto">
            <a:xfrm>
              <a:off x="6094412" y="5114925"/>
              <a:ext cx="268288" cy="285750"/>
            </a:xfrm>
            <a:custGeom>
              <a:avLst/>
              <a:gdLst>
                <a:gd name="T0" fmla="*/ 72 w 123"/>
                <a:gd name="T1" fmla="*/ 100 h 130"/>
                <a:gd name="T2" fmla="*/ 60 w 123"/>
                <a:gd name="T3" fmla="*/ 75 h 130"/>
                <a:gd name="T4" fmla="*/ 59 w 123"/>
                <a:gd name="T5" fmla="*/ 52 h 130"/>
                <a:gd name="T6" fmla="*/ 87 w 123"/>
                <a:gd name="T7" fmla="*/ 52 h 130"/>
                <a:gd name="T8" fmla="*/ 65 w 123"/>
                <a:gd name="T9" fmla="*/ 26 h 130"/>
                <a:gd name="T10" fmla="*/ 43 w 123"/>
                <a:gd name="T11" fmla="*/ 0 h 130"/>
                <a:gd name="T12" fmla="*/ 22 w 123"/>
                <a:gd name="T13" fmla="*/ 26 h 130"/>
                <a:gd name="T14" fmla="*/ 0 w 123"/>
                <a:gd name="T15" fmla="*/ 52 h 130"/>
                <a:gd name="T16" fmla="*/ 28 w 123"/>
                <a:gd name="T17" fmla="*/ 52 h 130"/>
                <a:gd name="T18" fmla="*/ 39 w 123"/>
                <a:gd name="T19" fmla="*/ 84 h 130"/>
                <a:gd name="T20" fmla="*/ 61 w 123"/>
                <a:gd name="T21" fmla="*/ 111 h 130"/>
                <a:gd name="T22" fmla="*/ 91 w 123"/>
                <a:gd name="T23" fmla="*/ 126 h 130"/>
                <a:gd name="T24" fmla="*/ 123 w 123"/>
                <a:gd name="T25" fmla="*/ 129 h 130"/>
                <a:gd name="T26" fmla="*/ 123 w 123"/>
                <a:gd name="T27" fmla="*/ 128 h 130"/>
                <a:gd name="T28" fmla="*/ 94 w 123"/>
                <a:gd name="T29" fmla="*/ 119 h 130"/>
                <a:gd name="T30" fmla="*/ 72 w 123"/>
                <a:gd name="T31" fmla="*/ 10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72" y="100"/>
                  </a:moveTo>
                  <a:cubicBezTo>
                    <a:pt x="67" y="92"/>
                    <a:pt x="63" y="84"/>
                    <a:pt x="60" y="75"/>
                  </a:cubicBezTo>
                  <a:cubicBezTo>
                    <a:pt x="58" y="67"/>
                    <a:pt x="58" y="59"/>
                    <a:pt x="59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30" y="63"/>
                    <a:pt x="33" y="74"/>
                    <a:pt x="39" y="84"/>
                  </a:cubicBezTo>
                  <a:cubicBezTo>
                    <a:pt x="44" y="94"/>
                    <a:pt x="52" y="104"/>
                    <a:pt x="61" y="111"/>
                  </a:cubicBezTo>
                  <a:cubicBezTo>
                    <a:pt x="70" y="118"/>
                    <a:pt x="80" y="123"/>
                    <a:pt x="91" y="126"/>
                  </a:cubicBezTo>
                  <a:cubicBezTo>
                    <a:pt x="102" y="129"/>
                    <a:pt x="113" y="130"/>
                    <a:pt x="123" y="129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13" y="127"/>
                    <a:pt x="103" y="124"/>
                    <a:pt x="94" y="119"/>
                  </a:cubicBezTo>
                  <a:cubicBezTo>
                    <a:pt x="85" y="114"/>
                    <a:pt x="78" y="107"/>
                    <a:pt x="7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38" name="出自【趣你的PPT】(微信:qunideppt)：最优质的PPT资源库"/>
            <p:cNvSpPr/>
            <p:nvPr/>
          </p:nvSpPr>
          <p:spPr bwMode="auto">
            <a:xfrm>
              <a:off x="6305550" y="4970463"/>
              <a:ext cx="204788" cy="377825"/>
            </a:xfrm>
            <a:custGeom>
              <a:avLst/>
              <a:gdLst>
                <a:gd name="T0" fmla="*/ 59 w 93"/>
                <a:gd name="T1" fmla="*/ 71 h 171"/>
                <a:gd name="T2" fmla="*/ 33 w 93"/>
                <a:gd name="T3" fmla="*/ 54 h 171"/>
                <a:gd name="T4" fmla="*/ 51 w 93"/>
                <a:gd name="T5" fmla="*/ 42 h 171"/>
                <a:gd name="T6" fmla="*/ 81 w 93"/>
                <a:gd name="T7" fmla="*/ 49 h 171"/>
                <a:gd name="T8" fmla="*/ 88 w 93"/>
                <a:gd name="T9" fmla="*/ 25 h 171"/>
                <a:gd name="T10" fmla="*/ 57 w 93"/>
                <a:gd name="T11" fmla="*/ 18 h 171"/>
                <a:gd name="T12" fmla="*/ 57 w 93"/>
                <a:gd name="T13" fmla="*/ 0 h 171"/>
                <a:gd name="T14" fmla="*/ 37 w 93"/>
                <a:gd name="T15" fmla="*/ 0 h 171"/>
                <a:gd name="T16" fmla="*/ 37 w 93"/>
                <a:gd name="T17" fmla="*/ 20 h 171"/>
                <a:gd name="T18" fmla="*/ 1 w 93"/>
                <a:gd name="T19" fmla="*/ 57 h 171"/>
                <a:gd name="T20" fmla="*/ 39 w 93"/>
                <a:gd name="T21" fmla="*/ 96 h 171"/>
                <a:gd name="T22" fmla="*/ 61 w 93"/>
                <a:gd name="T23" fmla="*/ 114 h 171"/>
                <a:gd name="T24" fmla="*/ 41 w 93"/>
                <a:gd name="T25" fmla="*/ 127 h 171"/>
                <a:gd name="T26" fmla="*/ 6 w 93"/>
                <a:gd name="T27" fmla="*/ 118 h 171"/>
                <a:gd name="T28" fmla="*/ 0 w 93"/>
                <a:gd name="T29" fmla="*/ 142 h 171"/>
                <a:gd name="T30" fmla="*/ 35 w 93"/>
                <a:gd name="T31" fmla="*/ 151 h 171"/>
                <a:gd name="T32" fmla="*/ 35 w 93"/>
                <a:gd name="T33" fmla="*/ 171 h 171"/>
                <a:gd name="T34" fmla="*/ 56 w 93"/>
                <a:gd name="T35" fmla="*/ 171 h 171"/>
                <a:gd name="T36" fmla="*/ 56 w 93"/>
                <a:gd name="T37" fmla="*/ 149 h 171"/>
                <a:gd name="T38" fmla="*/ 93 w 93"/>
                <a:gd name="T39" fmla="*/ 111 h 171"/>
                <a:gd name="T40" fmla="*/ 59 w 93"/>
                <a:gd name="T41" fmla="*/ 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171">
                  <a:moveTo>
                    <a:pt x="59" y="71"/>
                  </a:moveTo>
                  <a:cubicBezTo>
                    <a:pt x="41" y="65"/>
                    <a:pt x="33" y="60"/>
                    <a:pt x="33" y="54"/>
                  </a:cubicBezTo>
                  <a:cubicBezTo>
                    <a:pt x="33" y="48"/>
                    <a:pt x="38" y="42"/>
                    <a:pt x="51" y="42"/>
                  </a:cubicBezTo>
                  <a:cubicBezTo>
                    <a:pt x="66" y="42"/>
                    <a:pt x="76" y="47"/>
                    <a:pt x="81" y="49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0" y="22"/>
                    <a:pt x="71" y="19"/>
                    <a:pt x="57" y="1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14" y="24"/>
                    <a:pt x="1" y="39"/>
                    <a:pt x="1" y="57"/>
                  </a:cubicBezTo>
                  <a:cubicBezTo>
                    <a:pt x="1" y="78"/>
                    <a:pt x="16" y="88"/>
                    <a:pt x="39" y="96"/>
                  </a:cubicBezTo>
                  <a:cubicBezTo>
                    <a:pt x="55" y="101"/>
                    <a:pt x="61" y="106"/>
                    <a:pt x="61" y="114"/>
                  </a:cubicBezTo>
                  <a:cubicBezTo>
                    <a:pt x="61" y="122"/>
                    <a:pt x="53" y="127"/>
                    <a:pt x="41" y="127"/>
                  </a:cubicBezTo>
                  <a:cubicBezTo>
                    <a:pt x="27" y="127"/>
                    <a:pt x="15" y="122"/>
                    <a:pt x="6" y="118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8" y="146"/>
                    <a:pt x="21" y="150"/>
                    <a:pt x="35" y="15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49"/>
                    <a:pt x="56" y="149"/>
                    <a:pt x="56" y="149"/>
                  </a:cubicBezTo>
                  <a:cubicBezTo>
                    <a:pt x="80" y="145"/>
                    <a:pt x="93" y="129"/>
                    <a:pt x="93" y="111"/>
                  </a:cubicBezTo>
                  <a:cubicBezTo>
                    <a:pt x="93" y="92"/>
                    <a:pt x="83" y="80"/>
                    <a:pt x="5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40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44616" y="1872854"/>
            <a:ext cx="1328738" cy="1326356"/>
          </a:xfrm>
          <a:custGeom>
            <a:avLst/>
            <a:gdLst>
              <a:gd name="T0" fmla="*/ 678532108 w 360"/>
              <a:gd name="T1" fmla="*/ 2147483646 h 360"/>
              <a:gd name="T2" fmla="*/ 339266054 w 360"/>
              <a:gd name="T3" fmla="*/ 2147483646 h 360"/>
              <a:gd name="T4" fmla="*/ 751228813 w 360"/>
              <a:gd name="T5" fmla="*/ 2147483646 h 360"/>
              <a:gd name="T6" fmla="*/ 726996578 w 360"/>
              <a:gd name="T7" fmla="*/ 2147483646 h 360"/>
              <a:gd name="T8" fmla="*/ 1066262631 w 360"/>
              <a:gd name="T9" fmla="*/ 2147483646 h 360"/>
              <a:gd name="T10" fmla="*/ 1114727101 w 360"/>
              <a:gd name="T11" fmla="*/ 2147483646 h 360"/>
              <a:gd name="T12" fmla="*/ 1550927016 w 360"/>
              <a:gd name="T13" fmla="*/ 1954783841 h 360"/>
              <a:gd name="T14" fmla="*/ 1623628643 w 360"/>
              <a:gd name="T15" fmla="*/ 1375588629 h 360"/>
              <a:gd name="T16" fmla="*/ 2147483646 w 360"/>
              <a:gd name="T17" fmla="*/ 1303189228 h 360"/>
              <a:gd name="T18" fmla="*/ 2147483646 w 360"/>
              <a:gd name="T19" fmla="*/ 1013591621 h 360"/>
              <a:gd name="T20" fmla="*/ 2147483646 w 360"/>
              <a:gd name="T21" fmla="*/ 820528188 h 360"/>
              <a:gd name="T22" fmla="*/ 2147483646 w 360"/>
              <a:gd name="T23" fmla="*/ 699859244 h 360"/>
              <a:gd name="T24" fmla="*/ 2147483646 w 360"/>
              <a:gd name="T25" fmla="*/ 555060441 h 360"/>
              <a:gd name="T26" fmla="*/ 2147483646 w 360"/>
              <a:gd name="T27" fmla="*/ 506795811 h 360"/>
              <a:gd name="T28" fmla="*/ 2147483646 w 360"/>
              <a:gd name="T29" fmla="*/ 675729385 h 360"/>
              <a:gd name="T30" fmla="*/ 2147483646 w 360"/>
              <a:gd name="T31" fmla="*/ 386131779 h 360"/>
              <a:gd name="T32" fmla="*/ 2147483646 w 360"/>
              <a:gd name="T33" fmla="*/ 748128787 h 360"/>
              <a:gd name="T34" fmla="*/ 2147483646 w 360"/>
              <a:gd name="T35" fmla="*/ 820528188 h 360"/>
              <a:gd name="T36" fmla="*/ 2147483646 w 360"/>
              <a:gd name="T37" fmla="*/ 1158390424 h 360"/>
              <a:gd name="T38" fmla="*/ 2147483646 w 360"/>
              <a:gd name="T39" fmla="*/ 1351453858 h 360"/>
              <a:gd name="T40" fmla="*/ 2147483646 w 360"/>
              <a:gd name="T41" fmla="*/ 1520387432 h 360"/>
              <a:gd name="T42" fmla="*/ 2147483646 w 360"/>
              <a:gd name="T43" fmla="*/ 1858254581 h 360"/>
              <a:gd name="T44" fmla="*/ 2147483646 w 360"/>
              <a:gd name="T45" fmla="*/ 2075452785 h 360"/>
              <a:gd name="T46" fmla="*/ 2147483646 w 360"/>
              <a:gd name="T47" fmla="*/ 2147483646 h 360"/>
              <a:gd name="T48" fmla="*/ 2147483646 w 360"/>
              <a:gd name="T49" fmla="*/ 2147483646 h 360"/>
              <a:gd name="T50" fmla="*/ 2147483646 w 360"/>
              <a:gd name="T51" fmla="*/ 2147483646 h 360"/>
              <a:gd name="T52" fmla="*/ 2147483646 w 360"/>
              <a:gd name="T53" fmla="*/ 2147483646 h 360"/>
              <a:gd name="T54" fmla="*/ 2147483646 w 360"/>
              <a:gd name="T55" fmla="*/ 2147483646 h 360"/>
              <a:gd name="T56" fmla="*/ 2147483646 w 360"/>
              <a:gd name="T57" fmla="*/ 2147483646 h 360"/>
              <a:gd name="T58" fmla="*/ 2147483646 w 360"/>
              <a:gd name="T59" fmla="*/ 2147483646 h 360"/>
              <a:gd name="T60" fmla="*/ 2147483646 w 360"/>
              <a:gd name="T61" fmla="*/ 2147483646 h 360"/>
              <a:gd name="T62" fmla="*/ 2147483646 w 360"/>
              <a:gd name="T63" fmla="*/ 2147483646 h 360"/>
              <a:gd name="T64" fmla="*/ 2147483646 w 360"/>
              <a:gd name="T65" fmla="*/ 2147483646 h 360"/>
              <a:gd name="T66" fmla="*/ 2147483646 w 360"/>
              <a:gd name="T67" fmla="*/ 2147483646 h 360"/>
              <a:gd name="T68" fmla="*/ 2147483646 w 360"/>
              <a:gd name="T69" fmla="*/ 2147483646 h 360"/>
              <a:gd name="T70" fmla="*/ 2147483646 w 360"/>
              <a:gd name="T71" fmla="*/ 2147483646 h 360"/>
              <a:gd name="T72" fmla="*/ 2147483646 w 360"/>
              <a:gd name="T73" fmla="*/ 2147483646 h 360"/>
              <a:gd name="T74" fmla="*/ 2147483646 w 360"/>
              <a:gd name="T75" fmla="*/ 2147483646 h 360"/>
              <a:gd name="T76" fmla="*/ 2147483646 w 360"/>
              <a:gd name="T77" fmla="*/ 2147483646 h 360"/>
              <a:gd name="T78" fmla="*/ 2147483646 w 360"/>
              <a:gd name="T79" fmla="*/ 2147483646 h 360"/>
              <a:gd name="T80" fmla="*/ 2147483646 w 360"/>
              <a:gd name="T81" fmla="*/ 2147483646 h 360"/>
              <a:gd name="T82" fmla="*/ 2147483646 w 360"/>
              <a:gd name="T83" fmla="*/ 2147483646 h 360"/>
              <a:gd name="T84" fmla="*/ 2147483646 w 360"/>
              <a:gd name="T85" fmla="*/ 2147483646 h 360"/>
              <a:gd name="T86" fmla="*/ 2147483646 w 360"/>
              <a:gd name="T87" fmla="*/ 2147483646 h 360"/>
              <a:gd name="T88" fmla="*/ 2147483646 w 360"/>
              <a:gd name="T89" fmla="*/ 2147483646 h 360"/>
              <a:gd name="T90" fmla="*/ 2147483646 w 360"/>
              <a:gd name="T91" fmla="*/ 2147483646 h 360"/>
              <a:gd name="T92" fmla="*/ 2147483646 w 360"/>
              <a:gd name="T93" fmla="*/ 2147483646 h 360"/>
              <a:gd name="T94" fmla="*/ 2059823636 w 360"/>
              <a:gd name="T95" fmla="*/ 2147483646 h 360"/>
              <a:gd name="T96" fmla="*/ 1987126931 w 360"/>
              <a:gd name="T97" fmla="*/ 2147483646 h 360"/>
              <a:gd name="T98" fmla="*/ 1308594824 w 360"/>
              <a:gd name="T99" fmla="*/ 2147483646 h 360"/>
              <a:gd name="T100" fmla="*/ 1284362589 w 360"/>
              <a:gd name="T101" fmla="*/ 2147483646 h 360"/>
              <a:gd name="T102" fmla="*/ 896632065 w 360"/>
              <a:gd name="T103" fmla="*/ 2147483646 h 360"/>
              <a:gd name="T104" fmla="*/ 896632065 w 360"/>
              <a:gd name="T105" fmla="*/ 2147483646 h 360"/>
              <a:gd name="T106" fmla="*/ 436199915 w 360"/>
              <a:gd name="T107" fmla="*/ 2147483646 h 360"/>
              <a:gd name="T108" fmla="*/ 726996578 w 360"/>
              <a:gd name="T109" fmla="*/ 2147483646 h 360"/>
              <a:gd name="T110" fmla="*/ 2147483646 w 360"/>
              <a:gd name="T111" fmla="*/ 2147483646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60" h="360">
                <a:moveTo>
                  <a:pt x="0" y="190"/>
                </a:moveTo>
                <a:cubicBezTo>
                  <a:pt x="0" y="189"/>
                  <a:pt x="0" y="188"/>
                  <a:pt x="0" y="188"/>
                </a:cubicBezTo>
                <a:cubicBezTo>
                  <a:pt x="1" y="187"/>
                  <a:pt x="5" y="186"/>
                  <a:pt x="13" y="184"/>
                </a:cubicBezTo>
                <a:cubicBezTo>
                  <a:pt x="15" y="183"/>
                  <a:pt x="17" y="182"/>
                  <a:pt x="19" y="182"/>
                </a:cubicBezTo>
                <a:cubicBezTo>
                  <a:pt x="26" y="180"/>
                  <a:pt x="26" y="180"/>
                  <a:pt x="27" y="179"/>
                </a:cubicBezTo>
                <a:cubicBezTo>
                  <a:pt x="28" y="178"/>
                  <a:pt x="28" y="177"/>
                  <a:pt x="28" y="173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9" y="170"/>
                  <a:pt x="29" y="169"/>
                </a:cubicBezTo>
                <a:cubicBezTo>
                  <a:pt x="29" y="167"/>
                  <a:pt x="28" y="166"/>
                  <a:pt x="28" y="165"/>
                </a:cubicBezTo>
                <a:cubicBezTo>
                  <a:pt x="27" y="165"/>
                  <a:pt x="26" y="164"/>
                  <a:pt x="21" y="162"/>
                </a:cubicBezTo>
                <a:cubicBezTo>
                  <a:pt x="19" y="161"/>
                  <a:pt x="16" y="160"/>
                  <a:pt x="14" y="159"/>
                </a:cubicBezTo>
                <a:cubicBezTo>
                  <a:pt x="7" y="156"/>
                  <a:pt x="3" y="154"/>
                  <a:pt x="2" y="153"/>
                </a:cubicBezTo>
                <a:cubicBezTo>
                  <a:pt x="2" y="153"/>
                  <a:pt x="2" y="152"/>
                  <a:pt x="2" y="152"/>
                </a:cubicBezTo>
                <a:cubicBezTo>
                  <a:pt x="2" y="149"/>
                  <a:pt x="3" y="147"/>
                  <a:pt x="3" y="146"/>
                </a:cubicBezTo>
                <a:cubicBezTo>
                  <a:pt x="4" y="146"/>
                  <a:pt x="9" y="145"/>
                  <a:pt x="16" y="145"/>
                </a:cubicBezTo>
                <a:cubicBezTo>
                  <a:pt x="19" y="145"/>
                  <a:pt x="21" y="145"/>
                  <a:pt x="23" y="145"/>
                </a:cubicBezTo>
                <a:cubicBezTo>
                  <a:pt x="30" y="144"/>
                  <a:pt x="31" y="144"/>
                  <a:pt x="31" y="144"/>
                </a:cubicBezTo>
                <a:cubicBezTo>
                  <a:pt x="32" y="143"/>
                  <a:pt x="33" y="142"/>
                  <a:pt x="34" y="138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7"/>
                  <a:pt x="34" y="137"/>
                  <a:pt x="34" y="137"/>
                </a:cubicBezTo>
                <a:cubicBezTo>
                  <a:pt x="35" y="135"/>
                  <a:pt x="36" y="134"/>
                  <a:pt x="36" y="132"/>
                </a:cubicBezTo>
                <a:cubicBezTo>
                  <a:pt x="36" y="132"/>
                  <a:pt x="35" y="131"/>
                  <a:pt x="35" y="131"/>
                </a:cubicBezTo>
                <a:cubicBezTo>
                  <a:pt x="35" y="130"/>
                  <a:pt x="34" y="129"/>
                  <a:pt x="30" y="126"/>
                </a:cubicBezTo>
                <a:cubicBezTo>
                  <a:pt x="28" y="125"/>
                  <a:pt x="25" y="123"/>
                  <a:pt x="23" y="121"/>
                </a:cubicBezTo>
                <a:cubicBezTo>
                  <a:pt x="18" y="117"/>
                  <a:pt x="14" y="114"/>
                  <a:pt x="13" y="113"/>
                </a:cubicBezTo>
                <a:cubicBezTo>
                  <a:pt x="13" y="111"/>
                  <a:pt x="15" y="107"/>
                  <a:pt x="16" y="106"/>
                </a:cubicBezTo>
                <a:cubicBezTo>
                  <a:pt x="17" y="106"/>
                  <a:pt x="22" y="107"/>
                  <a:pt x="29" y="108"/>
                </a:cubicBezTo>
                <a:cubicBezTo>
                  <a:pt x="31" y="109"/>
                  <a:pt x="34" y="109"/>
                  <a:pt x="36" y="110"/>
                </a:cubicBezTo>
                <a:cubicBezTo>
                  <a:pt x="42" y="111"/>
                  <a:pt x="43" y="111"/>
                  <a:pt x="44" y="111"/>
                </a:cubicBezTo>
                <a:cubicBezTo>
                  <a:pt x="45" y="110"/>
                  <a:pt x="46" y="110"/>
                  <a:pt x="48" y="106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51" y="101"/>
                  <a:pt x="51" y="100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0" y="98"/>
                  <a:pt x="50" y="97"/>
                  <a:pt x="46" y="93"/>
                </a:cubicBezTo>
                <a:cubicBezTo>
                  <a:pt x="45" y="91"/>
                  <a:pt x="43" y="89"/>
                  <a:pt x="41" y="87"/>
                </a:cubicBezTo>
                <a:cubicBezTo>
                  <a:pt x="37" y="81"/>
                  <a:pt x="34" y="77"/>
                  <a:pt x="33" y="76"/>
                </a:cubicBezTo>
                <a:cubicBezTo>
                  <a:pt x="34" y="75"/>
                  <a:pt x="36" y="71"/>
                  <a:pt x="37" y="71"/>
                </a:cubicBezTo>
                <a:cubicBezTo>
                  <a:pt x="39" y="71"/>
                  <a:pt x="43" y="72"/>
                  <a:pt x="50" y="75"/>
                </a:cubicBezTo>
                <a:cubicBezTo>
                  <a:pt x="52" y="76"/>
                  <a:pt x="54" y="77"/>
                  <a:pt x="56" y="78"/>
                </a:cubicBezTo>
                <a:cubicBezTo>
                  <a:pt x="62" y="81"/>
                  <a:pt x="63" y="81"/>
                  <a:pt x="64" y="81"/>
                </a:cubicBezTo>
                <a:cubicBezTo>
                  <a:pt x="65" y="81"/>
                  <a:pt x="66" y="80"/>
                  <a:pt x="69" y="77"/>
                </a:cubicBezTo>
                <a:cubicBezTo>
                  <a:pt x="70" y="77"/>
                  <a:pt x="70" y="77"/>
                  <a:pt x="70" y="77"/>
                </a:cubicBezTo>
                <a:cubicBezTo>
                  <a:pt x="70" y="76"/>
                  <a:pt x="70" y="76"/>
                  <a:pt x="70" y="76"/>
                </a:cubicBezTo>
                <a:cubicBezTo>
                  <a:pt x="72" y="74"/>
                  <a:pt x="73" y="73"/>
                  <a:pt x="73" y="71"/>
                </a:cubicBezTo>
                <a:cubicBezTo>
                  <a:pt x="73" y="70"/>
                  <a:pt x="73" y="69"/>
                  <a:pt x="70" y="64"/>
                </a:cubicBezTo>
                <a:cubicBezTo>
                  <a:pt x="69" y="62"/>
                  <a:pt x="68" y="60"/>
                  <a:pt x="67" y="57"/>
                </a:cubicBezTo>
                <a:cubicBezTo>
                  <a:pt x="63" y="51"/>
                  <a:pt x="62" y="46"/>
                  <a:pt x="61" y="45"/>
                </a:cubicBezTo>
                <a:cubicBezTo>
                  <a:pt x="62" y="44"/>
                  <a:pt x="65" y="41"/>
                  <a:pt x="67" y="41"/>
                </a:cubicBezTo>
                <a:cubicBezTo>
                  <a:pt x="68" y="41"/>
                  <a:pt x="71" y="43"/>
                  <a:pt x="77" y="48"/>
                </a:cubicBezTo>
                <a:cubicBezTo>
                  <a:pt x="79" y="50"/>
                  <a:pt x="81" y="51"/>
                  <a:pt x="83" y="52"/>
                </a:cubicBezTo>
                <a:cubicBezTo>
                  <a:pt x="88" y="56"/>
                  <a:pt x="89" y="57"/>
                  <a:pt x="90" y="57"/>
                </a:cubicBezTo>
                <a:cubicBezTo>
                  <a:pt x="91" y="57"/>
                  <a:pt x="92" y="57"/>
                  <a:pt x="95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7" y="53"/>
                  <a:pt x="97" y="53"/>
                  <a:pt x="97" y="53"/>
                </a:cubicBezTo>
                <a:cubicBezTo>
                  <a:pt x="100" y="52"/>
                  <a:pt x="101" y="50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8"/>
                  <a:pt x="101" y="46"/>
                  <a:pt x="100" y="42"/>
                </a:cubicBezTo>
                <a:cubicBezTo>
                  <a:pt x="99" y="40"/>
                  <a:pt x="99" y="37"/>
                  <a:pt x="98" y="35"/>
                </a:cubicBezTo>
                <a:cubicBezTo>
                  <a:pt x="97" y="29"/>
                  <a:pt x="96" y="24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7" y="20"/>
                  <a:pt x="100" y="18"/>
                  <a:pt x="102" y="18"/>
                </a:cubicBezTo>
                <a:cubicBezTo>
                  <a:pt x="103" y="19"/>
                  <a:pt x="106" y="22"/>
                  <a:pt x="111" y="28"/>
                </a:cubicBezTo>
                <a:cubicBezTo>
                  <a:pt x="112" y="30"/>
                  <a:pt x="114" y="32"/>
                  <a:pt x="115" y="34"/>
                </a:cubicBezTo>
                <a:cubicBezTo>
                  <a:pt x="119" y="39"/>
                  <a:pt x="120" y="39"/>
                  <a:pt x="121" y="40"/>
                </a:cubicBezTo>
                <a:cubicBezTo>
                  <a:pt x="122" y="40"/>
                  <a:pt x="123" y="40"/>
                  <a:pt x="127" y="38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9" y="38"/>
                  <a:pt x="129" y="38"/>
                  <a:pt x="129" y="38"/>
                </a:cubicBezTo>
                <a:cubicBezTo>
                  <a:pt x="131" y="37"/>
                  <a:pt x="133" y="36"/>
                  <a:pt x="133" y="35"/>
                </a:cubicBezTo>
                <a:cubicBezTo>
                  <a:pt x="134" y="34"/>
                  <a:pt x="134" y="33"/>
                  <a:pt x="134" y="29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4" y="24"/>
                  <a:pt x="134" y="22"/>
                  <a:pt x="134" y="20"/>
                </a:cubicBezTo>
                <a:cubicBezTo>
                  <a:pt x="134" y="12"/>
                  <a:pt x="134" y="8"/>
                  <a:pt x="135" y="6"/>
                </a:cubicBezTo>
                <a:cubicBezTo>
                  <a:pt x="136" y="5"/>
                  <a:pt x="140" y="4"/>
                  <a:pt x="141" y="5"/>
                </a:cubicBezTo>
                <a:cubicBezTo>
                  <a:pt x="142" y="6"/>
                  <a:pt x="144" y="10"/>
                  <a:pt x="148" y="16"/>
                </a:cubicBezTo>
                <a:cubicBezTo>
                  <a:pt x="149" y="19"/>
                  <a:pt x="150" y="21"/>
                  <a:pt x="151" y="23"/>
                </a:cubicBezTo>
                <a:cubicBezTo>
                  <a:pt x="153" y="29"/>
                  <a:pt x="154" y="29"/>
                  <a:pt x="155" y="30"/>
                </a:cubicBezTo>
                <a:cubicBezTo>
                  <a:pt x="156" y="30"/>
                  <a:pt x="157" y="31"/>
                  <a:pt x="161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7" y="30"/>
                  <a:pt x="168" y="28"/>
                  <a:pt x="168" y="28"/>
                </a:cubicBezTo>
                <a:cubicBezTo>
                  <a:pt x="169" y="27"/>
                  <a:pt x="169" y="26"/>
                  <a:pt x="170" y="21"/>
                </a:cubicBezTo>
                <a:cubicBezTo>
                  <a:pt x="171" y="19"/>
                  <a:pt x="171" y="16"/>
                  <a:pt x="172" y="13"/>
                </a:cubicBezTo>
                <a:cubicBezTo>
                  <a:pt x="174" y="6"/>
                  <a:pt x="176" y="2"/>
                  <a:pt x="176" y="1"/>
                </a:cubicBezTo>
                <a:cubicBezTo>
                  <a:pt x="177" y="0"/>
                  <a:pt x="182" y="0"/>
                  <a:pt x="183" y="1"/>
                </a:cubicBezTo>
                <a:cubicBezTo>
                  <a:pt x="183" y="2"/>
                  <a:pt x="185" y="6"/>
                  <a:pt x="186" y="13"/>
                </a:cubicBezTo>
                <a:cubicBezTo>
                  <a:pt x="187" y="16"/>
                  <a:pt x="187" y="18"/>
                  <a:pt x="188" y="20"/>
                </a:cubicBezTo>
                <a:cubicBezTo>
                  <a:pt x="189" y="27"/>
                  <a:pt x="189" y="27"/>
                  <a:pt x="190" y="28"/>
                </a:cubicBezTo>
                <a:cubicBezTo>
                  <a:pt x="191" y="29"/>
                  <a:pt x="192" y="29"/>
                  <a:pt x="196" y="30"/>
                </a:cubicBezTo>
                <a:cubicBezTo>
                  <a:pt x="197" y="30"/>
                  <a:pt x="197" y="30"/>
                  <a:pt x="197" y="30"/>
                </a:cubicBezTo>
                <a:cubicBezTo>
                  <a:pt x="198" y="30"/>
                  <a:pt x="198" y="30"/>
                  <a:pt x="198" y="30"/>
                </a:cubicBezTo>
                <a:cubicBezTo>
                  <a:pt x="202" y="31"/>
                  <a:pt x="203" y="30"/>
                  <a:pt x="204" y="29"/>
                </a:cubicBezTo>
                <a:cubicBezTo>
                  <a:pt x="205" y="29"/>
                  <a:pt x="205" y="28"/>
                  <a:pt x="207" y="23"/>
                </a:cubicBezTo>
                <a:cubicBezTo>
                  <a:pt x="208" y="21"/>
                  <a:pt x="210" y="19"/>
                  <a:pt x="211" y="16"/>
                </a:cubicBezTo>
                <a:cubicBezTo>
                  <a:pt x="214" y="10"/>
                  <a:pt x="217" y="6"/>
                  <a:pt x="218" y="5"/>
                </a:cubicBezTo>
                <a:cubicBezTo>
                  <a:pt x="219" y="4"/>
                  <a:pt x="223" y="5"/>
                  <a:pt x="224" y="6"/>
                </a:cubicBezTo>
                <a:cubicBezTo>
                  <a:pt x="224" y="7"/>
                  <a:pt x="225" y="11"/>
                  <a:pt x="225" y="17"/>
                </a:cubicBezTo>
                <a:cubicBezTo>
                  <a:pt x="225" y="18"/>
                  <a:pt x="225" y="19"/>
                  <a:pt x="225" y="19"/>
                </a:cubicBezTo>
                <a:cubicBezTo>
                  <a:pt x="225" y="22"/>
                  <a:pt x="225" y="24"/>
                  <a:pt x="225" y="26"/>
                </a:cubicBezTo>
                <a:cubicBezTo>
                  <a:pt x="225" y="28"/>
                  <a:pt x="225" y="30"/>
                  <a:pt x="225" y="31"/>
                </a:cubicBezTo>
                <a:cubicBezTo>
                  <a:pt x="225" y="33"/>
                  <a:pt x="225" y="34"/>
                  <a:pt x="225" y="35"/>
                </a:cubicBezTo>
                <a:cubicBezTo>
                  <a:pt x="226" y="35"/>
                  <a:pt x="227" y="36"/>
                  <a:pt x="231" y="37"/>
                </a:cubicBezTo>
                <a:cubicBezTo>
                  <a:pt x="232" y="39"/>
                  <a:pt x="232" y="39"/>
                  <a:pt x="232" y="39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6" y="40"/>
                  <a:pt x="237" y="39"/>
                  <a:pt x="238" y="39"/>
                </a:cubicBezTo>
                <a:cubicBezTo>
                  <a:pt x="239" y="39"/>
                  <a:pt x="239" y="38"/>
                  <a:pt x="243" y="34"/>
                </a:cubicBezTo>
                <a:cubicBezTo>
                  <a:pt x="244" y="32"/>
                  <a:pt x="246" y="30"/>
                  <a:pt x="248" y="28"/>
                </a:cubicBezTo>
                <a:cubicBezTo>
                  <a:pt x="253" y="22"/>
                  <a:pt x="256" y="19"/>
                  <a:pt x="257" y="18"/>
                </a:cubicBezTo>
                <a:cubicBezTo>
                  <a:pt x="259" y="18"/>
                  <a:pt x="262" y="20"/>
                  <a:pt x="263" y="21"/>
                </a:cubicBezTo>
                <a:cubicBezTo>
                  <a:pt x="263" y="23"/>
                  <a:pt x="262" y="28"/>
                  <a:pt x="261" y="34"/>
                </a:cubicBezTo>
                <a:cubicBezTo>
                  <a:pt x="260" y="37"/>
                  <a:pt x="260" y="39"/>
                  <a:pt x="259" y="41"/>
                </a:cubicBezTo>
                <a:cubicBezTo>
                  <a:pt x="258" y="45"/>
                  <a:pt x="257" y="47"/>
                  <a:pt x="257" y="48"/>
                </a:cubicBezTo>
                <a:cubicBezTo>
                  <a:pt x="257" y="48"/>
                  <a:pt x="257" y="48"/>
                  <a:pt x="257" y="48"/>
                </a:cubicBezTo>
                <a:cubicBezTo>
                  <a:pt x="258" y="49"/>
                  <a:pt x="258" y="49"/>
                  <a:pt x="258" y="49"/>
                </a:cubicBezTo>
                <a:cubicBezTo>
                  <a:pt x="258" y="50"/>
                  <a:pt x="259" y="51"/>
                  <a:pt x="262" y="53"/>
                </a:cubicBezTo>
                <a:cubicBezTo>
                  <a:pt x="263" y="55"/>
                  <a:pt x="263" y="55"/>
                  <a:pt x="263" y="55"/>
                </a:cubicBezTo>
                <a:cubicBezTo>
                  <a:pt x="264" y="54"/>
                  <a:pt x="264" y="54"/>
                  <a:pt x="264" y="54"/>
                </a:cubicBezTo>
                <a:cubicBezTo>
                  <a:pt x="267" y="56"/>
                  <a:pt x="268" y="56"/>
                  <a:pt x="269" y="56"/>
                </a:cubicBezTo>
                <a:cubicBezTo>
                  <a:pt x="270" y="56"/>
                  <a:pt x="271" y="56"/>
                  <a:pt x="275" y="52"/>
                </a:cubicBezTo>
                <a:cubicBezTo>
                  <a:pt x="277" y="51"/>
                  <a:pt x="279" y="49"/>
                  <a:pt x="281" y="48"/>
                </a:cubicBezTo>
                <a:cubicBezTo>
                  <a:pt x="287" y="43"/>
                  <a:pt x="291" y="41"/>
                  <a:pt x="293" y="40"/>
                </a:cubicBezTo>
                <a:cubicBezTo>
                  <a:pt x="294" y="41"/>
                  <a:pt x="297" y="43"/>
                  <a:pt x="298" y="45"/>
                </a:cubicBezTo>
                <a:cubicBezTo>
                  <a:pt x="297" y="46"/>
                  <a:pt x="296" y="50"/>
                  <a:pt x="292" y="57"/>
                </a:cubicBezTo>
                <a:cubicBezTo>
                  <a:pt x="291" y="59"/>
                  <a:pt x="290" y="61"/>
                  <a:pt x="289" y="63"/>
                </a:cubicBezTo>
                <a:cubicBezTo>
                  <a:pt x="286" y="68"/>
                  <a:pt x="286" y="69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2"/>
                  <a:pt x="287" y="73"/>
                  <a:pt x="289" y="75"/>
                </a:cubicBezTo>
                <a:cubicBezTo>
                  <a:pt x="290" y="78"/>
                  <a:pt x="290" y="78"/>
                  <a:pt x="290" y="78"/>
                </a:cubicBezTo>
                <a:cubicBezTo>
                  <a:pt x="291" y="77"/>
                  <a:pt x="291" y="77"/>
                  <a:pt x="291" y="77"/>
                </a:cubicBezTo>
                <a:cubicBezTo>
                  <a:pt x="293" y="79"/>
                  <a:pt x="294" y="80"/>
                  <a:pt x="295" y="80"/>
                </a:cubicBezTo>
                <a:cubicBezTo>
                  <a:pt x="296" y="80"/>
                  <a:pt x="297" y="80"/>
                  <a:pt x="302" y="78"/>
                </a:cubicBezTo>
                <a:cubicBezTo>
                  <a:pt x="304" y="77"/>
                  <a:pt x="307" y="76"/>
                  <a:pt x="309" y="75"/>
                </a:cubicBezTo>
                <a:cubicBezTo>
                  <a:pt x="316" y="72"/>
                  <a:pt x="321" y="70"/>
                  <a:pt x="322" y="70"/>
                </a:cubicBezTo>
                <a:cubicBezTo>
                  <a:pt x="323" y="71"/>
                  <a:pt x="326" y="74"/>
                  <a:pt x="326" y="76"/>
                </a:cubicBezTo>
                <a:cubicBezTo>
                  <a:pt x="325" y="77"/>
                  <a:pt x="323" y="80"/>
                  <a:pt x="318" y="86"/>
                </a:cubicBezTo>
                <a:cubicBezTo>
                  <a:pt x="316" y="88"/>
                  <a:pt x="315" y="90"/>
                  <a:pt x="313" y="91"/>
                </a:cubicBezTo>
                <a:cubicBezTo>
                  <a:pt x="309" y="96"/>
                  <a:pt x="308" y="97"/>
                  <a:pt x="308" y="98"/>
                </a:cubicBezTo>
                <a:cubicBezTo>
                  <a:pt x="308" y="98"/>
                  <a:pt x="308" y="98"/>
                  <a:pt x="308" y="98"/>
                </a:cubicBezTo>
                <a:cubicBezTo>
                  <a:pt x="308" y="99"/>
                  <a:pt x="309" y="101"/>
                  <a:pt x="311" y="104"/>
                </a:cubicBezTo>
                <a:cubicBezTo>
                  <a:pt x="311" y="106"/>
                  <a:pt x="311" y="106"/>
                  <a:pt x="311" y="106"/>
                </a:cubicBezTo>
                <a:cubicBezTo>
                  <a:pt x="312" y="106"/>
                  <a:pt x="312" y="106"/>
                  <a:pt x="312" y="106"/>
                </a:cubicBezTo>
                <a:cubicBezTo>
                  <a:pt x="313" y="109"/>
                  <a:pt x="314" y="109"/>
                  <a:pt x="315" y="110"/>
                </a:cubicBezTo>
                <a:cubicBezTo>
                  <a:pt x="316" y="110"/>
                  <a:pt x="317" y="110"/>
                  <a:pt x="323" y="109"/>
                </a:cubicBezTo>
                <a:cubicBezTo>
                  <a:pt x="325" y="108"/>
                  <a:pt x="328" y="108"/>
                  <a:pt x="330" y="107"/>
                </a:cubicBezTo>
                <a:cubicBezTo>
                  <a:pt x="337" y="106"/>
                  <a:pt x="342" y="106"/>
                  <a:pt x="343" y="106"/>
                </a:cubicBezTo>
                <a:cubicBezTo>
                  <a:pt x="344" y="107"/>
                  <a:pt x="346" y="110"/>
                  <a:pt x="346" y="112"/>
                </a:cubicBezTo>
                <a:cubicBezTo>
                  <a:pt x="346" y="112"/>
                  <a:pt x="346" y="112"/>
                  <a:pt x="346" y="112"/>
                </a:cubicBezTo>
                <a:cubicBezTo>
                  <a:pt x="345" y="113"/>
                  <a:pt x="342" y="116"/>
                  <a:pt x="336" y="120"/>
                </a:cubicBezTo>
                <a:cubicBezTo>
                  <a:pt x="334" y="122"/>
                  <a:pt x="332" y="123"/>
                  <a:pt x="330" y="124"/>
                </a:cubicBezTo>
                <a:cubicBezTo>
                  <a:pt x="325" y="128"/>
                  <a:pt x="324" y="129"/>
                  <a:pt x="324" y="130"/>
                </a:cubicBezTo>
                <a:cubicBezTo>
                  <a:pt x="324" y="130"/>
                  <a:pt x="324" y="131"/>
                  <a:pt x="324" y="131"/>
                </a:cubicBezTo>
                <a:cubicBezTo>
                  <a:pt x="324" y="132"/>
                  <a:pt x="324" y="134"/>
                  <a:pt x="325" y="136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5" y="138"/>
                  <a:pt x="325" y="138"/>
                  <a:pt x="325" y="138"/>
                </a:cubicBezTo>
                <a:cubicBezTo>
                  <a:pt x="326" y="141"/>
                  <a:pt x="327" y="142"/>
                  <a:pt x="328" y="143"/>
                </a:cubicBezTo>
                <a:cubicBezTo>
                  <a:pt x="329" y="143"/>
                  <a:pt x="330" y="143"/>
                  <a:pt x="335" y="144"/>
                </a:cubicBezTo>
                <a:cubicBezTo>
                  <a:pt x="338" y="144"/>
                  <a:pt x="340" y="144"/>
                  <a:pt x="343" y="144"/>
                </a:cubicBezTo>
                <a:cubicBezTo>
                  <a:pt x="350" y="145"/>
                  <a:pt x="355" y="145"/>
                  <a:pt x="356" y="146"/>
                </a:cubicBezTo>
                <a:cubicBezTo>
                  <a:pt x="357" y="146"/>
                  <a:pt x="357" y="149"/>
                  <a:pt x="358" y="151"/>
                </a:cubicBezTo>
                <a:cubicBezTo>
                  <a:pt x="358" y="152"/>
                  <a:pt x="357" y="152"/>
                  <a:pt x="357" y="152"/>
                </a:cubicBezTo>
                <a:cubicBezTo>
                  <a:pt x="356" y="153"/>
                  <a:pt x="352" y="155"/>
                  <a:pt x="345" y="158"/>
                </a:cubicBezTo>
                <a:cubicBezTo>
                  <a:pt x="343" y="159"/>
                  <a:pt x="341" y="160"/>
                  <a:pt x="339" y="161"/>
                </a:cubicBezTo>
                <a:cubicBezTo>
                  <a:pt x="333" y="163"/>
                  <a:pt x="332" y="163"/>
                  <a:pt x="332" y="164"/>
                </a:cubicBezTo>
                <a:cubicBezTo>
                  <a:pt x="331" y="165"/>
                  <a:pt x="331" y="166"/>
                  <a:pt x="331" y="168"/>
                </a:cubicBezTo>
                <a:cubicBezTo>
                  <a:pt x="331" y="169"/>
                  <a:pt x="331" y="170"/>
                  <a:pt x="331" y="170"/>
                </a:cubicBezTo>
                <a:cubicBezTo>
                  <a:pt x="330" y="173"/>
                  <a:pt x="330" y="173"/>
                  <a:pt x="330" y="173"/>
                </a:cubicBezTo>
                <a:cubicBezTo>
                  <a:pt x="331" y="173"/>
                  <a:pt x="331" y="173"/>
                  <a:pt x="331" y="173"/>
                </a:cubicBezTo>
                <a:cubicBezTo>
                  <a:pt x="331" y="175"/>
                  <a:pt x="332" y="177"/>
                  <a:pt x="333" y="178"/>
                </a:cubicBezTo>
                <a:cubicBezTo>
                  <a:pt x="333" y="179"/>
                  <a:pt x="334" y="179"/>
                  <a:pt x="340" y="180"/>
                </a:cubicBezTo>
                <a:cubicBezTo>
                  <a:pt x="342" y="181"/>
                  <a:pt x="344" y="182"/>
                  <a:pt x="347" y="183"/>
                </a:cubicBezTo>
                <a:cubicBezTo>
                  <a:pt x="354" y="185"/>
                  <a:pt x="358" y="187"/>
                  <a:pt x="359" y="187"/>
                </a:cubicBezTo>
                <a:cubicBezTo>
                  <a:pt x="360" y="188"/>
                  <a:pt x="360" y="189"/>
                  <a:pt x="360" y="190"/>
                </a:cubicBezTo>
                <a:cubicBezTo>
                  <a:pt x="360" y="192"/>
                  <a:pt x="359" y="193"/>
                  <a:pt x="359" y="194"/>
                </a:cubicBezTo>
                <a:cubicBezTo>
                  <a:pt x="358" y="194"/>
                  <a:pt x="354" y="196"/>
                  <a:pt x="346" y="197"/>
                </a:cubicBezTo>
                <a:cubicBezTo>
                  <a:pt x="344" y="197"/>
                  <a:pt x="341" y="198"/>
                  <a:pt x="339" y="198"/>
                </a:cubicBezTo>
                <a:cubicBezTo>
                  <a:pt x="333" y="199"/>
                  <a:pt x="332" y="199"/>
                  <a:pt x="331" y="200"/>
                </a:cubicBezTo>
                <a:cubicBezTo>
                  <a:pt x="331" y="201"/>
                  <a:pt x="330" y="202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9" y="212"/>
                  <a:pt x="329" y="213"/>
                  <a:pt x="329" y="213"/>
                </a:cubicBezTo>
                <a:cubicBezTo>
                  <a:pt x="330" y="214"/>
                  <a:pt x="331" y="215"/>
                  <a:pt x="335" y="217"/>
                </a:cubicBezTo>
                <a:cubicBezTo>
                  <a:pt x="337" y="218"/>
                  <a:pt x="340" y="220"/>
                  <a:pt x="342" y="221"/>
                </a:cubicBezTo>
                <a:cubicBezTo>
                  <a:pt x="348" y="225"/>
                  <a:pt x="352" y="228"/>
                  <a:pt x="353" y="229"/>
                </a:cubicBezTo>
                <a:cubicBezTo>
                  <a:pt x="353" y="229"/>
                  <a:pt x="353" y="229"/>
                  <a:pt x="353" y="229"/>
                </a:cubicBezTo>
                <a:cubicBezTo>
                  <a:pt x="353" y="231"/>
                  <a:pt x="352" y="234"/>
                  <a:pt x="351" y="235"/>
                </a:cubicBezTo>
                <a:cubicBezTo>
                  <a:pt x="350" y="235"/>
                  <a:pt x="345" y="235"/>
                  <a:pt x="338" y="235"/>
                </a:cubicBezTo>
                <a:cubicBezTo>
                  <a:pt x="335" y="235"/>
                  <a:pt x="333" y="234"/>
                  <a:pt x="331" y="234"/>
                </a:cubicBezTo>
                <a:cubicBezTo>
                  <a:pt x="325" y="234"/>
                  <a:pt x="324" y="234"/>
                  <a:pt x="323" y="234"/>
                </a:cubicBezTo>
                <a:cubicBezTo>
                  <a:pt x="322" y="235"/>
                  <a:pt x="321" y="236"/>
                  <a:pt x="320" y="239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8" y="243"/>
                  <a:pt x="317" y="244"/>
                  <a:pt x="317" y="246"/>
                </a:cubicBezTo>
                <a:cubicBezTo>
                  <a:pt x="317" y="246"/>
                  <a:pt x="317" y="246"/>
                  <a:pt x="318" y="247"/>
                </a:cubicBezTo>
                <a:cubicBezTo>
                  <a:pt x="318" y="248"/>
                  <a:pt x="319" y="248"/>
                  <a:pt x="323" y="252"/>
                </a:cubicBezTo>
                <a:cubicBezTo>
                  <a:pt x="324" y="254"/>
                  <a:pt x="326" y="256"/>
                  <a:pt x="328" y="258"/>
                </a:cubicBezTo>
                <a:cubicBezTo>
                  <a:pt x="334" y="263"/>
                  <a:pt x="337" y="266"/>
                  <a:pt x="337" y="267"/>
                </a:cubicBezTo>
                <a:cubicBezTo>
                  <a:pt x="337" y="269"/>
                  <a:pt x="335" y="272"/>
                  <a:pt x="334" y="273"/>
                </a:cubicBezTo>
                <a:cubicBezTo>
                  <a:pt x="333" y="273"/>
                  <a:pt x="328" y="272"/>
                  <a:pt x="321" y="270"/>
                </a:cubicBezTo>
                <a:cubicBezTo>
                  <a:pt x="319" y="269"/>
                  <a:pt x="317" y="268"/>
                  <a:pt x="315" y="268"/>
                </a:cubicBezTo>
                <a:cubicBezTo>
                  <a:pt x="308" y="266"/>
                  <a:pt x="308" y="265"/>
                  <a:pt x="307" y="266"/>
                </a:cubicBezTo>
                <a:cubicBezTo>
                  <a:pt x="306" y="266"/>
                  <a:pt x="304" y="267"/>
                  <a:pt x="302" y="270"/>
                </a:cubicBezTo>
                <a:cubicBezTo>
                  <a:pt x="301" y="270"/>
                  <a:pt x="301" y="270"/>
                  <a:pt x="301" y="270"/>
                </a:cubicBezTo>
                <a:cubicBezTo>
                  <a:pt x="301" y="271"/>
                  <a:pt x="301" y="271"/>
                  <a:pt x="301" y="271"/>
                </a:cubicBezTo>
                <a:cubicBezTo>
                  <a:pt x="299" y="274"/>
                  <a:pt x="299" y="276"/>
                  <a:pt x="299" y="276"/>
                </a:cubicBezTo>
                <a:cubicBezTo>
                  <a:pt x="299" y="277"/>
                  <a:pt x="299" y="277"/>
                  <a:pt x="299" y="277"/>
                </a:cubicBezTo>
                <a:cubicBezTo>
                  <a:pt x="299" y="278"/>
                  <a:pt x="299" y="279"/>
                  <a:pt x="302" y="283"/>
                </a:cubicBezTo>
                <a:cubicBezTo>
                  <a:pt x="304" y="285"/>
                  <a:pt x="305" y="287"/>
                  <a:pt x="307" y="290"/>
                </a:cubicBezTo>
                <a:cubicBezTo>
                  <a:pt x="310" y="296"/>
                  <a:pt x="313" y="300"/>
                  <a:pt x="313" y="301"/>
                </a:cubicBezTo>
                <a:cubicBezTo>
                  <a:pt x="313" y="303"/>
                  <a:pt x="310" y="306"/>
                  <a:pt x="308" y="306"/>
                </a:cubicBezTo>
                <a:cubicBezTo>
                  <a:pt x="307" y="306"/>
                  <a:pt x="303" y="304"/>
                  <a:pt x="297" y="300"/>
                </a:cubicBezTo>
                <a:cubicBezTo>
                  <a:pt x="295" y="299"/>
                  <a:pt x="293" y="298"/>
                  <a:pt x="291" y="296"/>
                </a:cubicBezTo>
                <a:cubicBezTo>
                  <a:pt x="285" y="293"/>
                  <a:pt x="284" y="293"/>
                  <a:pt x="283" y="293"/>
                </a:cubicBezTo>
                <a:cubicBezTo>
                  <a:pt x="282" y="293"/>
                  <a:pt x="281" y="293"/>
                  <a:pt x="278" y="296"/>
                </a:cubicBezTo>
                <a:cubicBezTo>
                  <a:pt x="277" y="296"/>
                  <a:pt x="277" y="296"/>
                  <a:pt x="277" y="296"/>
                </a:cubicBezTo>
                <a:cubicBezTo>
                  <a:pt x="277" y="297"/>
                  <a:pt x="277" y="297"/>
                  <a:pt x="277" y="297"/>
                </a:cubicBezTo>
                <a:cubicBezTo>
                  <a:pt x="274" y="299"/>
                  <a:pt x="273" y="301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3"/>
                  <a:pt x="274" y="304"/>
                  <a:pt x="275" y="309"/>
                </a:cubicBezTo>
                <a:cubicBezTo>
                  <a:pt x="276" y="311"/>
                  <a:pt x="277" y="313"/>
                  <a:pt x="278" y="316"/>
                </a:cubicBezTo>
                <a:cubicBezTo>
                  <a:pt x="280" y="322"/>
                  <a:pt x="282" y="327"/>
                  <a:pt x="282" y="329"/>
                </a:cubicBezTo>
                <a:cubicBezTo>
                  <a:pt x="281" y="330"/>
                  <a:pt x="277" y="332"/>
                  <a:pt x="276" y="332"/>
                </a:cubicBezTo>
                <a:cubicBezTo>
                  <a:pt x="275" y="332"/>
                  <a:pt x="271" y="329"/>
                  <a:pt x="266" y="324"/>
                </a:cubicBezTo>
                <a:cubicBezTo>
                  <a:pt x="264" y="322"/>
                  <a:pt x="263" y="320"/>
                  <a:pt x="261" y="319"/>
                </a:cubicBezTo>
                <a:cubicBezTo>
                  <a:pt x="256" y="314"/>
                  <a:pt x="256" y="314"/>
                  <a:pt x="255" y="314"/>
                </a:cubicBezTo>
                <a:cubicBezTo>
                  <a:pt x="254" y="313"/>
                  <a:pt x="252" y="314"/>
                  <a:pt x="249" y="316"/>
                </a:cubicBezTo>
                <a:cubicBezTo>
                  <a:pt x="247" y="315"/>
                  <a:pt x="247" y="315"/>
                  <a:pt x="247" y="315"/>
                </a:cubicBezTo>
                <a:cubicBezTo>
                  <a:pt x="247" y="316"/>
                  <a:pt x="247" y="316"/>
                  <a:pt x="247" y="316"/>
                </a:cubicBezTo>
                <a:cubicBezTo>
                  <a:pt x="245" y="317"/>
                  <a:pt x="243" y="319"/>
                  <a:pt x="243" y="320"/>
                </a:cubicBezTo>
                <a:cubicBezTo>
                  <a:pt x="243" y="320"/>
                  <a:pt x="243" y="321"/>
                  <a:pt x="243" y="321"/>
                </a:cubicBezTo>
                <a:cubicBezTo>
                  <a:pt x="243" y="322"/>
                  <a:pt x="243" y="324"/>
                  <a:pt x="243" y="327"/>
                </a:cubicBezTo>
                <a:cubicBezTo>
                  <a:pt x="243" y="329"/>
                  <a:pt x="244" y="332"/>
                  <a:pt x="244" y="335"/>
                </a:cubicBezTo>
                <a:cubicBezTo>
                  <a:pt x="245" y="339"/>
                  <a:pt x="245" y="343"/>
                  <a:pt x="245" y="346"/>
                </a:cubicBezTo>
                <a:cubicBezTo>
                  <a:pt x="245" y="347"/>
                  <a:pt x="245" y="348"/>
                  <a:pt x="245" y="348"/>
                </a:cubicBezTo>
                <a:cubicBezTo>
                  <a:pt x="244" y="349"/>
                  <a:pt x="240" y="351"/>
                  <a:pt x="238" y="351"/>
                </a:cubicBezTo>
                <a:cubicBezTo>
                  <a:pt x="238" y="350"/>
                  <a:pt x="235" y="346"/>
                  <a:pt x="231" y="340"/>
                </a:cubicBezTo>
                <a:cubicBezTo>
                  <a:pt x="229" y="338"/>
                  <a:pt x="228" y="336"/>
                  <a:pt x="227" y="334"/>
                </a:cubicBezTo>
                <a:cubicBezTo>
                  <a:pt x="224" y="328"/>
                  <a:pt x="223" y="328"/>
                  <a:pt x="222" y="327"/>
                </a:cubicBezTo>
                <a:cubicBezTo>
                  <a:pt x="221" y="327"/>
                  <a:pt x="220" y="327"/>
                  <a:pt x="216" y="328"/>
                </a:cubicBezTo>
                <a:cubicBezTo>
                  <a:pt x="214" y="327"/>
                  <a:pt x="214" y="327"/>
                  <a:pt x="214" y="327"/>
                </a:cubicBezTo>
                <a:cubicBezTo>
                  <a:pt x="214" y="328"/>
                  <a:pt x="214" y="328"/>
                  <a:pt x="214" y="328"/>
                </a:cubicBezTo>
                <a:cubicBezTo>
                  <a:pt x="211" y="329"/>
                  <a:pt x="210" y="330"/>
                  <a:pt x="209" y="331"/>
                </a:cubicBezTo>
                <a:cubicBezTo>
                  <a:pt x="208" y="331"/>
                  <a:pt x="208" y="332"/>
                  <a:pt x="208" y="338"/>
                </a:cubicBezTo>
                <a:cubicBezTo>
                  <a:pt x="207" y="340"/>
                  <a:pt x="207" y="343"/>
                  <a:pt x="207" y="346"/>
                </a:cubicBezTo>
                <a:cubicBezTo>
                  <a:pt x="206" y="353"/>
                  <a:pt x="205" y="357"/>
                  <a:pt x="204" y="359"/>
                </a:cubicBezTo>
                <a:cubicBezTo>
                  <a:pt x="203" y="359"/>
                  <a:pt x="199" y="360"/>
                  <a:pt x="198" y="359"/>
                </a:cubicBezTo>
                <a:cubicBezTo>
                  <a:pt x="197" y="358"/>
                  <a:pt x="195" y="354"/>
                  <a:pt x="193" y="347"/>
                </a:cubicBezTo>
                <a:cubicBezTo>
                  <a:pt x="192" y="345"/>
                  <a:pt x="191" y="343"/>
                  <a:pt x="190" y="341"/>
                </a:cubicBezTo>
                <a:cubicBezTo>
                  <a:pt x="188" y="335"/>
                  <a:pt x="188" y="334"/>
                  <a:pt x="187" y="333"/>
                </a:cubicBezTo>
                <a:cubicBezTo>
                  <a:pt x="187" y="333"/>
                  <a:pt x="185" y="332"/>
                  <a:pt x="181" y="332"/>
                </a:cubicBezTo>
                <a:cubicBezTo>
                  <a:pt x="180" y="331"/>
                  <a:pt x="180" y="331"/>
                  <a:pt x="180" y="331"/>
                </a:cubicBezTo>
                <a:cubicBezTo>
                  <a:pt x="179" y="332"/>
                  <a:pt x="179" y="332"/>
                  <a:pt x="179" y="332"/>
                </a:cubicBezTo>
                <a:cubicBezTo>
                  <a:pt x="175" y="332"/>
                  <a:pt x="174" y="333"/>
                  <a:pt x="173" y="333"/>
                </a:cubicBezTo>
                <a:cubicBezTo>
                  <a:pt x="173" y="334"/>
                  <a:pt x="172" y="335"/>
                  <a:pt x="171" y="340"/>
                </a:cubicBezTo>
                <a:cubicBezTo>
                  <a:pt x="170" y="342"/>
                  <a:pt x="169" y="345"/>
                  <a:pt x="168" y="347"/>
                </a:cubicBezTo>
                <a:cubicBezTo>
                  <a:pt x="165" y="354"/>
                  <a:pt x="163" y="358"/>
                  <a:pt x="163" y="359"/>
                </a:cubicBezTo>
                <a:cubicBezTo>
                  <a:pt x="161" y="360"/>
                  <a:pt x="157" y="360"/>
                  <a:pt x="156" y="359"/>
                </a:cubicBezTo>
                <a:cubicBezTo>
                  <a:pt x="155" y="358"/>
                  <a:pt x="155" y="353"/>
                  <a:pt x="154" y="346"/>
                </a:cubicBezTo>
                <a:cubicBezTo>
                  <a:pt x="153" y="343"/>
                  <a:pt x="153" y="341"/>
                  <a:pt x="153" y="339"/>
                </a:cubicBezTo>
                <a:cubicBezTo>
                  <a:pt x="152" y="332"/>
                  <a:pt x="152" y="331"/>
                  <a:pt x="152" y="331"/>
                </a:cubicBezTo>
                <a:cubicBezTo>
                  <a:pt x="151" y="330"/>
                  <a:pt x="149" y="329"/>
                  <a:pt x="146" y="329"/>
                </a:cubicBezTo>
                <a:cubicBezTo>
                  <a:pt x="145" y="327"/>
                  <a:pt x="145" y="327"/>
                  <a:pt x="145" y="327"/>
                </a:cubicBezTo>
                <a:cubicBezTo>
                  <a:pt x="144" y="328"/>
                  <a:pt x="144" y="328"/>
                  <a:pt x="144" y="328"/>
                </a:cubicBezTo>
                <a:cubicBezTo>
                  <a:pt x="141" y="327"/>
                  <a:pt x="139" y="327"/>
                  <a:pt x="138" y="328"/>
                </a:cubicBezTo>
                <a:cubicBezTo>
                  <a:pt x="138" y="328"/>
                  <a:pt x="137" y="329"/>
                  <a:pt x="134" y="334"/>
                </a:cubicBezTo>
                <a:cubicBezTo>
                  <a:pt x="133" y="336"/>
                  <a:pt x="131" y="338"/>
                  <a:pt x="130" y="340"/>
                </a:cubicBezTo>
                <a:cubicBezTo>
                  <a:pt x="126" y="346"/>
                  <a:pt x="123" y="350"/>
                  <a:pt x="122" y="351"/>
                </a:cubicBezTo>
                <a:cubicBezTo>
                  <a:pt x="120" y="351"/>
                  <a:pt x="116" y="349"/>
                  <a:pt x="115" y="348"/>
                </a:cubicBezTo>
                <a:cubicBezTo>
                  <a:pt x="115" y="348"/>
                  <a:pt x="115" y="348"/>
                  <a:pt x="115" y="347"/>
                </a:cubicBezTo>
                <a:cubicBezTo>
                  <a:pt x="115" y="347"/>
                  <a:pt x="115" y="347"/>
                  <a:pt x="115" y="347"/>
                </a:cubicBezTo>
                <a:cubicBezTo>
                  <a:pt x="115" y="345"/>
                  <a:pt x="116" y="340"/>
                  <a:pt x="116" y="335"/>
                </a:cubicBezTo>
                <a:cubicBezTo>
                  <a:pt x="117" y="333"/>
                  <a:pt x="117" y="330"/>
                  <a:pt x="117" y="328"/>
                </a:cubicBezTo>
                <a:cubicBezTo>
                  <a:pt x="118" y="325"/>
                  <a:pt x="118" y="323"/>
                  <a:pt x="118" y="322"/>
                </a:cubicBezTo>
                <a:cubicBezTo>
                  <a:pt x="118" y="321"/>
                  <a:pt x="118" y="321"/>
                  <a:pt x="118" y="320"/>
                </a:cubicBezTo>
                <a:cubicBezTo>
                  <a:pt x="117" y="319"/>
                  <a:pt x="116" y="318"/>
                  <a:pt x="113" y="317"/>
                </a:cubicBezTo>
                <a:cubicBezTo>
                  <a:pt x="112" y="314"/>
                  <a:pt x="112" y="314"/>
                  <a:pt x="112" y="314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08" y="314"/>
                  <a:pt x="107" y="314"/>
                  <a:pt x="106" y="314"/>
                </a:cubicBezTo>
                <a:cubicBezTo>
                  <a:pt x="105" y="315"/>
                  <a:pt x="104" y="315"/>
                  <a:pt x="100" y="319"/>
                </a:cubicBezTo>
                <a:cubicBezTo>
                  <a:pt x="98" y="321"/>
                  <a:pt x="96" y="322"/>
                  <a:pt x="94" y="324"/>
                </a:cubicBezTo>
                <a:cubicBezTo>
                  <a:pt x="89" y="329"/>
                  <a:pt x="85" y="332"/>
                  <a:pt x="84" y="333"/>
                </a:cubicBezTo>
                <a:cubicBezTo>
                  <a:pt x="83" y="333"/>
                  <a:pt x="79" y="330"/>
                  <a:pt x="78" y="329"/>
                </a:cubicBezTo>
                <a:cubicBezTo>
                  <a:pt x="79" y="328"/>
                  <a:pt x="80" y="323"/>
                  <a:pt x="82" y="316"/>
                </a:cubicBezTo>
                <a:cubicBezTo>
                  <a:pt x="83" y="314"/>
                  <a:pt x="84" y="312"/>
                  <a:pt x="85" y="310"/>
                </a:cubicBezTo>
                <a:cubicBezTo>
                  <a:pt x="87" y="305"/>
                  <a:pt x="87" y="304"/>
                  <a:pt x="87" y="303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1"/>
                  <a:pt x="86" y="300"/>
                  <a:pt x="83" y="298"/>
                </a:cubicBezTo>
                <a:cubicBezTo>
                  <a:pt x="83" y="296"/>
                  <a:pt x="83" y="296"/>
                  <a:pt x="83" y="296"/>
                </a:cubicBezTo>
                <a:cubicBezTo>
                  <a:pt x="82" y="296"/>
                  <a:pt x="82" y="296"/>
                  <a:pt x="82" y="296"/>
                </a:cubicBezTo>
                <a:cubicBezTo>
                  <a:pt x="79" y="294"/>
                  <a:pt x="78" y="293"/>
                  <a:pt x="77" y="294"/>
                </a:cubicBezTo>
                <a:cubicBezTo>
                  <a:pt x="76" y="294"/>
                  <a:pt x="75" y="294"/>
                  <a:pt x="70" y="297"/>
                </a:cubicBezTo>
                <a:cubicBezTo>
                  <a:pt x="68" y="298"/>
                  <a:pt x="66" y="299"/>
                  <a:pt x="63" y="301"/>
                </a:cubicBezTo>
                <a:cubicBezTo>
                  <a:pt x="57" y="304"/>
                  <a:pt x="53" y="306"/>
                  <a:pt x="52" y="307"/>
                </a:cubicBezTo>
                <a:cubicBezTo>
                  <a:pt x="50" y="306"/>
                  <a:pt x="47" y="303"/>
                  <a:pt x="47" y="302"/>
                </a:cubicBezTo>
                <a:cubicBezTo>
                  <a:pt x="47" y="301"/>
                  <a:pt x="50" y="296"/>
                  <a:pt x="54" y="290"/>
                </a:cubicBezTo>
                <a:cubicBezTo>
                  <a:pt x="55" y="288"/>
                  <a:pt x="56" y="286"/>
                  <a:pt x="58" y="285"/>
                </a:cubicBezTo>
                <a:cubicBezTo>
                  <a:pt x="61" y="279"/>
                  <a:pt x="62" y="279"/>
                  <a:pt x="62" y="277"/>
                </a:cubicBezTo>
                <a:cubicBezTo>
                  <a:pt x="62" y="276"/>
                  <a:pt x="61" y="275"/>
                  <a:pt x="59" y="272"/>
                </a:cubicBezTo>
                <a:cubicBezTo>
                  <a:pt x="59" y="270"/>
                  <a:pt x="59" y="270"/>
                  <a:pt x="59" y="270"/>
                </a:cubicBezTo>
                <a:cubicBezTo>
                  <a:pt x="58" y="270"/>
                  <a:pt x="58" y="270"/>
                  <a:pt x="58" y="270"/>
                </a:cubicBezTo>
                <a:cubicBezTo>
                  <a:pt x="56" y="267"/>
                  <a:pt x="54" y="267"/>
                  <a:pt x="53" y="267"/>
                </a:cubicBezTo>
                <a:cubicBezTo>
                  <a:pt x="53" y="267"/>
                  <a:pt x="52" y="267"/>
                  <a:pt x="46" y="268"/>
                </a:cubicBezTo>
                <a:cubicBezTo>
                  <a:pt x="44" y="269"/>
                  <a:pt x="41" y="270"/>
                  <a:pt x="39" y="271"/>
                </a:cubicBezTo>
                <a:cubicBezTo>
                  <a:pt x="32" y="273"/>
                  <a:pt x="27" y="274"/>
                  <a:pt x="26" y="274"/>
                </a:cubicBezTo>
                <a:cubicBezTo>
                  <a:pt x="25" y="273"/>
                  <a:pt x="23" y="269"/>
                  <a:pt x="23" y="268"/>
                </a:cubicBezTo>
                <a:cubicBezTo>
                  <a:pt x="23" y="267"/>
                  <a:pt x="26" y="263"/>
                  <a:pt x="32" y="258"/>
                </a:cubicBezTo>
                <a:cubicBezTo>
                  <a:pt x="34" y="257"/>
                  <a:pt x="35" y="255"/>
                  <a:pt x="37" y="254"/>
                </a:cubicBezTo>
                <a:cubicBezTo>
                  <a:pt x="42" y="249"/>
                  <a:pt x="42" y="249"/>
                  <a:pt x="43" y="248"/>
                </a:cubicBezTo>
                <a:cubicBezTo>
                  <a:pt x="43" y="247"/>
                  <a:pt x="43" y="247"/>
                  <a:pt x="43" y="247"/>
                </a:cubicBezTo>
                <a:cubicBezTo>
                  <a:pt x="43" y="246"/>
                  <a:pt x="42" y="244"/>
                  <a:pt x="41" y="242"/>
                </a:cubicBezTo>
                <a:cubicBezTo>
                  <a:pt x="41" y="240"/>
                  <a:pt x="41" y="240"/>
                  <a:pt x="41" y="24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39" y="237"/>
                  <a:pt x="38" y="236"/>
                  <a:pt x="37" y="235"/>
                </a:cubicBezTo>
                <a:cubicBezTo>
                  <a:pt x="36" y="235"/>
                  <a:pt x="35" y="235"/>
                  <a:pt x="30" y="235"/>
                </a:cubicBezTo>
                <a:cubicBezTo>
                  <a:pt x="27" y="235"/>
                  <a:pt x="25" y="236"/>
                  <a:pt x="22" y="236"/>
                </a:cubicBezTo>
                <a:cubicBezTo>
                  <a:pt x="15" y="236"/>
                  <a:pt x="10" y="236"/>
                  <a:pt x="9" y="236"/>
                </a:cubicBezTo>
                <a:cubicBezTo>
                  <a:pt x="8" y="235"/>
                  <a:pt x="7" y="232"/>
                  <a:pt x="7" y="230"/>
                </a:cubicBezTo>
                <a:cubicBezTo>
                  <a:pt x="7" y="229"/>
                  <a:pt x="7" y="229"/>
                  <a:pt x="7" y="229"/>
                </a:cubicBezTo>
                <a:cubicBezTo>
                  <a:pt x="8" y="228"/>
                  <a:pt x="11" y="226"/>
                  <a:pt x="18" y="222"/>
                </a:cubicBezTo>
                <a:cubicBezTo>
                  <a:pt x="20" y="221"/>
                  <a:pt x="22" y="220"/>
                  <a:pt x="24" y="219"/>
                </a:cubicBezTo>
                <a:cubicBezTo>
                  <a:pt x="30" y="216"/>
                  <a:pt x="30" y="215"/>
                  <a:pt x="31" y="214"/>
                </a:cubicBezTo>
                <a:cubicBezTo>
                  <a:pt x="31" y="214"/>
                  <a:pt x="31" y="213"/>
                  <a:pt x="31" y="212"/>
                </a:cubicBezTo>
                <a:cubicBezTo>
                  <a:pt x="31" y="211"/>
                  <a:pt x="31" y="209"/>
                  <a:pt x="30" y="208"/>
                </a:cubicBezTo>
                <a:cubicBezTo>
                  <a:pt x="31" y="206"/>
                  <a:pt x="31" y="206"/>
                  <a:pt x="31" y="206"/>
                </a:cubicBezTo>
                <a:cubicBezTo>
                  <a:pt x="30" y="206"/>
                  <a:pt x="30" y="206"/>
                  <a:pt x="30" y="206"/>
                </a:cubicBezTo>
                <a:cubicBezTo>
                  <a:pt x="30" y="203"/>
                  <a:pt x="29" y="201"/>
                  <a:pt x="28" y="201"/>
                </a:cubicBezTo>
                <a:cubicBezTo>
                  <a:pt x="27" y="200"/>
                  <a:pt x="27" y="200"/>
                  <a:pt x="21" y="199"/>
                </a:cubicBezTo>
                <a:cubicBezTo>
                  <a:pt x="19" y="199"/>
                  <a:pt x="16" y="198"/>
                  <a:pt x="13" y="198"/>
                </a:cubicBezTo>
                <a:cubicBezTo>
                  <a:pt x="6" y="196"/>
                  <a:pt x="2" y="195"/>
                  <a:pt x="1" y="195"/>
                </a:cubicBezTo>
                <a:cubicBezTo>
                  <a:pt x="0" y="194"/>
                  <a:pt x="0" y="192"/>
                  <a:pt x="0" y="190"/>
                </a:cubicBezTo>
                <a:close/>
                <a:moveTo>
                  <a:pt x="288" y="180"/>
                </a:moveTo>
                <a:cubicBezTo>
                  <a:pt x="288" y="120"/>
                  <a:pt x="239" y="71"/>
                  <a:pt x="179" y="71"/>
                </a:cubicBezTo>
                <a:cubicBezTo>
                  <a:pt x="120" y="72"/>
                  <a:pt x="71" y="121"/>
                  <a:pt x="71" y="180"/>
                </a:cubicBezTo>
                <a:cubicBezTo>
                  <a:pt x="71" y="240"/>
                  <a:pt x="120" y="289"/>
                  <a:pt x="180" y="289"/>
                </a:cubicBezTo>
                <a:cubicBezTo>
                  <a:pt x="240" y="288"/>
                  <a:pt x="289" y="239"/>
                  <a:pt x="288" y="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476625" y="2295525"/>
            <a:ext cx="1159669" cy="1158479"/>
          </a:xfrm>
          <a:custGeom>
            <a:avLst/>
            <a:gdLst>
              <a:gd name="T0" fmla="*/ 606302398 w 314"/>
              <a:gd name="T1" fmla="*/ 2147483646 h 314"/>
              <a:gd name="T2" fmla="*/ 291025151 w 314"/>
              <a:gd name="T3" fmla="*/ 2147483646 h 314"/>
              <a:gd name="T4" fmla="*/ 679058686 w 314"/>
              <a:gd name="T5" fmla="*/ 2147483646 h 314"/>
              <a:gd name="T6" fmla="*/ 630554494 w 314"/>
              <a:gd name="T7" fmla="*/ 2147483646 h 314"/>
              <a:gd name="T8" fmla="*/ 945831742 w 314"/>
              <a:gd name="T9" fmla="*/ 2147483646 h 314"/>
              <a:gd name="T10" fmla="*/ 994340858 w 314"/>
              <a:gd name="T11" fmla="*/ 1935578991 h 314"/>
              <a:gd name="T12" fmla="*/ 1358122297 w 314"/>
              <a:gd name="T13" fmla="*/ 1693631617 h 314"/>
              <a:gd name="T14" fmla="*/ 1430878585 w 314"/>
              <a:gd name="T15" fmla="*/ 1185544100 h 314"/>
              <a:gd name="T16" fmla="*/ 2037180983 w 314"/>
              <a:gd name="T17" fmla="*/ 1137153641 h 314"/>
              <a:gd name="T18" fmla="*/ 2134189367 w 314"/>
              <a:gd name="T19" fmla="*/ 871008578 h 314"/>
              <a:gd name="T20" fmla="*/ 2147483646 w 314"/>
              <a:gd name="T21" fmla="*/ 701649352 h 314"/>
              <a:gd name="T22" fmla="*/ 2147483646 w 314"/>
              <a:gd name="T23" fmla="*/ 604868435 h 314"/>
              <a:gd name="T24" fmla="*/ 2147483646 w 314"/>
              <a:gd name="T25" fmla="*/ 459701978 h 314"/>
              <a:gd name="T26" fmla="*/ 2147483646 w 314"/>
              <a:gd name="T27" fmla="*/ 435504289 h 314"/>
              <a:gd name="T28" fmla="*/ 2147483646 w 314"/>
              <a:gd name="T29" fmla="*/ 580675665 h 314"/>
              <a:gd name="T30" fmla="*/ 2147483646 w 314"/>
              <a:gd name="T31" fmla="*/ 338728291 h 314"/>
              <a:gd name="T32" fmla="*/ 2147483646 w 314"/>
              <a:gd name="T33" fmla="*/ 653258893 h 314"/>
              <a:gd name="T34" fmla="*/ 2147483646 w 314"/>
              <a:gd name="T35" fmla="*/ 701649352 h 314"/>
              <a:gd name="T36" fmla="*/ 2147483646 w 314"/>
              <a:gd name="T37" fmla="*/ 1016179954 h 314"/>
              <a:gd name="T38" fmla="*/ 2147483646 w 314"/>
              <a:gd name="T39" fmla="*/ 1185544100 h 314"/>
              <a:gd name="T40" fmla="*/ 2147483646 w 314"/>
              <a:gd name="T41" fmla="*/ 1330710556 h 314"/>
              <a:gd name="T42" fmla="*/ 2147483646 w 314"/>
              <a:gd name="T43" fmla="*/ 1621048389 h 314"/>
              <a:gd name="T44" fmla="*/ 2147483646 w 314"/>
              <a:gd name="T45" fmla="*/ 1814605304 h 314"/>
              <a:gd name="T46" fmla="*/ 2147483646 w 314"/>
              <a:gd name="T47" fmla="*/ 2147483646 h 314"/>
              <a:gd name="T48" fmla="*/ 2147483646 w 314"/>
              <a:gd name="T49" fmla="*/ 2147483646 h 314"/>
              <a:gd name="T50" fmla="*/ 2147483646 w 314"/>
              <a:gd name="T51" fmla="*/ 2147483646 h 314"/>
              <a:gd name="T52" fmla="*/ 2147483646 w 314"/>
              <a:gd name="T53" fmla="*/ 2147483646 h 314"/>
              <a:gd name="T54" fmla="*/ 2147483646 w 314"/>
              <a:gd name="T55" fmla="*/ 2147483646 h 314"/>
              <a:gd name="T56" fmla="*/ 2147483646 w 314"/>
              <a:gd name="T57" fmla="*/ 2147483646 h 314"/>
              <a:gd name="T58" fmla="*/ 2147483646 w 314"/>
              <a:gd name="T59" fmla="*/ 2147483646 h 314"/>
              <a:gd name="T60" fmla="*/ 2147483646 w 314"/>
              <a:gd name="T61" fmla="*/ 2147483646 h 314"/>
              <a:gd name="T62" fmla="*/ 2147483646 w 314"/>
              <a:gd name="T63" fmla="*/ 2147483646 h 314"/>
              <a:gd name="T64" fmla="*/ 2147483646 w 314"/>
              <a:gd name="T65" fmla="*/ 2147483646 h 314"/>
              <a:gd name="T66" fmla="*/ 2147483646 w 314"/>
              <a:gd name="T67" fmla="*/ 2147483646 h 314"/>
              <a:gd name="T68" fmla="*/ 2147483646 w 314"/>
              <a:gd name="T69" fmla="*/ 2147483646 h 314"/>
              <a:gd name="T70" fmla="*/ 2147483646 w 314"/>
              <a:gd name="T71" fmla="*/ 2147483646 h 314"/>
              <a:gd name="T72" fmla="*/ 2147483646 w 314"/>
              <a:gd name="T73" fmla="*/ 2147483646 h 314"/>
              <a:gd name="T74" fmla="*/ 2147483646 w 314"/>
              <a:gd name="T75" fmla="*/ 2147483646 h 314"/>
              <a:gd name="T76" fmla="*/ 2147483646 w 314"/>
              <a:gd name="T77" fmla="*/ 2147483646 h 314"/>
              <a:gd name="T78" fmla="*/ 2147483646 w 314"/>
              <a:gd name="T79" fmla="*/ 2147483646 h 314"/>
              <a:gd name="T80" fmla="*/ 2147483646 w 314"/>
              <a:gd name="T81" fmla="*/ 2147483646 h 314"/>
              <a:gd name="T82" fmla="*/ 2147483646 w 314"/>
              <a:gd name="T83" fmla="*/ 2147483646 h 314"/>
              <a:gd name="T84" fmla="*/ 2147483646 w 314"/>
              <a:gd name="T85" fmla="*/ 2147483646 h 314"/>
              <a:gd name="T86" fmla="*/ 2147483646 w 314"/>
              <a:gd name="T87" fmla="*/ 2147483646 h 314"/>
              <a:gd name="T88" fmla="*/ 2147483646 w 314"/>
              <a:gd name="T89" fmla="*/ 2147483646 h 314"/>
              <a:gd name="T90" fmla="*/ 2147483646 w 314"/>
              <a:gd name="T91" fmla="*/ 2147483646 h 314"/>
              <a:gd name="T92" fmla="*/ 2147483646 w 314"/>
              <a:gd name="T93" fmla="*/ 2147483646 h 314"/>
              <a:gd name="T94" fmla="*/ 1794660024 w 314"/>
              <a:gd name="T95" fmla="*/ 2147483646 h 314"/>
              <a:gd name="T96" fmla="*/ 1721903736 w 314"/>
              <a:gd name="T97" fmla="*/ 2147483646 h 314"/>
              <a:gd name="T98" fmla="*/ 1139853433 w 314"/>
              <a:gd name="T99" fmla="*/ 2147483646 h 314"/>
              <a:gd name="T100" fmla="*/ 1115601338 w 314"/>
              <a:gd name="T101" fmla="*/ 2147483646 h 314"/>
              <a:gd name="T102" fmla="*/ 776067070 w 314"/>
              <a:gd name="T103" fmla="*/ 2147483646 h 314"/>
              <a:gd name="T104" fmla="*/ 776067070 w 314"/>
              <a:gd name="T105" fmla="*/ 2147483646 h 314"/>
              <a:gd name="T106" fmla="*/ 363781439 w 314"/>
              <a:gd name="T107" fmla="*/ 2147483646 h 314"/>
              <a:gd name="T108" fmla="*/ 630554494 w 314"/>
              <a:gd name="T109" fmla="*/ 2147483646 h 314"/>
              <a:gd name="T110" fmla="*/ 2147483646 w 314"/>
              <a:gd name="T111" fmla="*/ 2147483646 h 31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14" h="314">
                <a:moveTo>
                  <a:pt x="0" y="165"/>
                </a:moveTo>
                <a:cubicBezTo>
                  <a:pt x="0" y="164"/>
                  <a:pt x="0" y="163"/>
                  <a:pt x="0" y="163"/>
                </a:cubicBezTo>
                <a:cubicBezTo>
                  <a:pt x="1" y="162"/>
                  <a:pt x="5" y="161"/>
                  <a:pt x="11" y="159"/>
                </a:cubicBezTo>
                <a:cubicBezTo>
                  <a:pt x="13" y="159"/>
                  <a:pt x="15" y="158"/>
                  <a:pt x="17" y="157"/>
                </a:cubicBezTo>
                <a:cubicBezTo>
                  <a:pt x="22" y="156"/>
                  <a:pt x="23" y="156"/>
                  <a:pt x="24" y="155"/>
                </a:cubicBezTo>
                <a:cubicBezTo>
                  <a:pt x="24" y="154"/>
                  <a:pt x="25" y="153"/>
                  <a:pt x="25" y="150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8"/>
                  <a:pt x="25" y="146"/>
                </a:cubicBezTo>
                <a:cubicBezTo>
                  <a:pt x="25" y="145"/>
                  <a:pt x="25" y="144"/>
                  <a:pt x="24" y="143"/>
                </a:cubicBezTo>
                <a:cubicBezTo>
                  <a:pt x="24" y="143"/>
                  <a:pt x="23" y="142"/>
                  <a:pt x="18" y="140"/>
                </a:cubicBezTo>
                <a:cubicBezTo>
                  <a:pt x="17" y="140"/>
                  <a:pt x="14" y="139"/>
                  <a:pt x="12" y="138"/>
                </a:cubicBezTo>
                <a:cubicBezTo>
                  <a:pt x="7" y="135"/>
                  <a:pt x="3" y="133"/>
                  <a:pt x="2" y="132"/>
                </a:cubicBezTo>
                <a:cubicBezTo>
                  <a:pt x="2" y="132"/>
                  <a:pt x="2" y="132"/>
                  <a:pt x="2" y="131"/>
                </a:cubicBezTo>
                <a:cubicBezTo>
                  <a:pt x="2" y="129"/>
                  <a:pt x="3" y="127"/>
                  <a:pt x="3" y="127"/>
                </a:cubicBezTo>
                <a:cubicBezTo>
                  <a:pt x="4" y="126"/>
                  <a:pt x="8" y="126"/>
                  <a:pt x="15" y="125"/>
                </a:cubicBezTo>
                <a:cubicBezTo>
                  <a:pt x="17" y="125"/>
                  <a:pt x="19" y="125"/>
                  <a:pt x="21" y="125"/>
                </a:cubicBezTo>
                <a:cubicBezTo>
                  <a:pt x="26" y="125"/>
                  <a:pt x="27" y="125"/>
                  <a:pt x="28" y="124"/>
                </a:cubicBezTo>
                <a:cubicBezTo>
                  <a:pt x="28" y="124"/>
                  <a:pt x="29" y="123"/>
                  <a:pt x="30" y="120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1" y="117"/>
                  <a:pt x="31" y="116"/>
                  <a:pt x="31" y="115"/>
                </a:cubicBezTo>
                <a:cubicBezTo>
                  <a:pt x="31" y="114"/>
                  <a:pt x="31" y="113"/>
                  <a:pt x="31" y="113"/>
                </a:cubicBezTo>
                <a:cubicBezTo>
                  <a:pt x="31" y="112"/>
                  <a:pt x="30" y="112"/>
                  <a:pt x="26" y="109"/>
                </a:cubicBezTo>
                <a:cubicBezTo>
                  <a:pt x="24" y="108"/>
                  <a:pt x="22" y="106"/>
                  <a:pt x="21" y="105"/>
                </a:cubicBezTo>
                <a:cubicBezTo>
                  <a:pt x="16" y="101"/>
                  <a:pt x="13" y="98"/>
                  <a:pt x="12" y="97"/>
                </a:cubicBezTo>
                <a:cubicBezTo>
                  <a:pt x="12" y="96"/>
                  <a:pt x="13" y="93"/>
                  <a:pt x="14" y="92"/>
                </a:cubicBezTo>
                <a:cubicBezTo>
                  <a:pt x="15" y="92"/>
                  <a:pt x="19" y="92"/>
                  <a:pt x="26" y="93"/>
                </a:cubicBezTo>
                <a:cubicBezTo>
                  <a:pt x="28" y="94"/>
                  <a:pt x="30" y="94"/>
                  <a:pt x="32" y="95"/>
                </a:cubicBezTo>
                <a:cubicBezTo>
                  <a:pt x="37" y="96"/>
                  <a:pt x="38" y="96"/>
                  <a:pt x="39" y="95"/>
                </a:cubicBezTo>
                <a:cubicBezTo>
                  <a:pt x="39" y="95"/>
                  <a:pt x="40" y="95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2" y="90"/>
                  <a:pt x="42" y="90"/>
                  <a:pt x="42" y="90"/>
                </a:cubicBezTo>
                <a:cubicBezTo>
                  <a:pt x="45" y="88"/>
                  <a:pt x="45" y="86"/>
                  <a:pt x="45" y="86"/>
                </a:cubicBezTo>
                <a:cubicBezTo>
                  <a:pt x="45" y="86"/>
                  <a:pt x="45" y="85"/>
                  <a:pt x="44" y="85"/>
                </a:cubicBezTo>
                <a:cubicBezTo>
                  <a:pt x="44" y="84"/>
                  <a:pt x="44" y="84"/>
                  <a:pt x="41" y="80"/>
                </a:cubicBezTo>
                <a:cubicBezTo>
                  <a:pt x="39" y="78"/>
                  <a:pt x="38" y="77"/>
                  <a:pt x="36" y="75"/>
                </a:cubicBezTo>
                <a:cubicBezTo>
                  <a:pt x="32" y="70"/>
                  <a:pt x="30" y="66"/>
                  <a:pt x="30" y="65"/>
                </a:cubicBezTo>
                <a:cubicBezTo>
                  <a:pt x="30" y="64"/>
                  <a:pt x="32" y="61"/>
                  <a:pt x="33" y="61"/>
                </a:cubicBezTo>
                <a:cubicBezTo>
                  <a:pt x="34" y="61"/>
                  <a:pt x="38" y="62"/>
                  <a:pt x="44" y="65"/>
                </a:cubicBezTo>
                <a:cubicBezTo>
                  <a:pt x="46" y="66"/>
                  <a:pt x="48" y="67"/>
                  <a:pt x="49" y="67"/>
                </a:cubicBezTo>
                <a:cubicBezTo>
                  <a:pt x="54" y="70"/>
                  <a:pt x="55" y="70"/>
                  <a:pt x="56" y="70"/>
                </a:cubicBezTo>
                <a:cubicBezTo>
                  <a:pt x="57" y="70"/>
                  <a:pt x="58" y="69"/>
                  <a:pt x="60" y="67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3" y="64"/>
                  <a:pt x="64" y="62"/>
                  <a:pt x="64" y="61"/>
                </a:cubicBezTo>
                <a:cubicBezTo>
                  <a:pt x="64" y="60"/>
                  <a:pt x="64" y="60"/>
                  <a:pt x="62" y="55"/>
                </a:cubicBezTo>
                <a:cubicBezTo>
                  <a:pt x="61" y="54"/>
                  <a:pt x="60" y="51"/>
                  <a:pt x="59" y="49"/>
                </a:cubicBezTo>
                <a:cubicBezTo>
                  <a:pt x="56" y="43"/>
                  <a:pt x="54" y="40"/>
                  <a:pt x="54" y="39"/>
                </a:cubicBezTo>
                <a:cubicBezTo>
                  <a:pt x="55" y="37"/>
                  <a:pt x="57" y="35"/>
                  <a:pt x="59" y="35"/>
                </a:cubicBezTo>
                <a:cubicBezTo>
                  <a:pt x="59" y="35"/>
                  <a:pt x="63" y="37"/>
                  <a:pt x="68" y="41"/>
                </a:cubicBezTo>
                <a:cubicBezTo>
                  <a:pt x="70" y="43"/>
                  <a:pt x="71" y="44"/>
                  <a:pt x="73" y="45"/>
                </a:cubicBezTo>
                <a:cubicBezTo>
                  <a:pt x="77" y="48"/>
                  <a:pt x="78" y="49"/>
                  <a:pt x="79" y="49"/>
                </a:cubicBezTo>
                <a:cubicBezTo>
                  <a:pt x="80" y="49"/>
                  <a:pt x="81" y="49"/>
                  <a:pt x="84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6"/>
                  <a:pt x="85" y="46"/>
                  <a:pt x="85" y="46"/>
                </a:cubicBezTo>
                <a:cubicBezTo>
                  <a:pt x="88" y="44"/>
                  <a:pt x="88" y="43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1"/>
                  <a:pt x="88" y="39"/>
                  <a:pt x="88" y="36"/>
                </a:cubicBezTo>
                <a:cubicBezTo>
                  <a:pt x="87" y="34"/>
                  <a:pt x="87" y="32"/>
                  <a:pt x="86" y="29"/>
                </a:cubicBezTo>
                <a:cubicBezTo>
                  <a:pt x="85" y="24"/>
                  <a:pt x="84" y="20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5" y="17"/>
                  <a:pt x="88" y="15"/>
                  <a:pt x="89" y="15"/>
                </a:cubicBezTo>
                <a:cubicBezTo>
                  <a:pt x="90" y="16"/>
                  <a:pt x="93" y="19"/>
                  <a:pt x="97" y="24"/>
                </a:cubicBezTo>
                <a:cubicBezTo>
                  <a:pt x="99" y="26"/>
                  <a:pt x="100" y="27"/>
                  <a:pt x="101" y="29"/>
                </a:cubicBezTo>
                <a:cubicBezTo>
                  <a:pt x="104" y="33"/>
                  <a:pt x="105" y="34"/>
                  <a:pt x="106" y="34"/>
                </a:cubicBezTo>
                <a:cubicBezTo>
                  <a:pt x="107" y="34"/>
                  <a:pt x="108" y="34"/>
                  <a:pt x="111" y="33"/>
                </a:cubicBezTo>
                <a:cubicBezTo>
                  <a:pt x="113" y="33"/>
                  <a:pt x="113" y="33"/>
                  <a:pt x="113" y="33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5" y="32"/>
                  <a:pt x="116" y="31"/>
                  <a:pt x="117" y="30"/>
                </a:cubicBezTo>
                <a:cubicBezTo>
                  <a:pt x="117" y="29"/>
                  <a:pt x="117" y="28"/>
                  <a:pt x="117" y="25"/>
                </a:cubicBezTo>
                <a:cubicBezTo>
                  <a:pt x="117" y="22"/>
                  <a:pt x="117" y="22"/>
                  <a:pt x="117" y="22"/>
                </a:cubicBezTo>
                <a:cubicBezTo>
                  <a:pt x="117" y="20"/>
                  <a:pt x="117" y="18"/>
                  <a:pt x="117" y="16"/>
                </a:cubicBezTo>
                <a:cubicBezTo>
                  <a:pt x="117" y="10"/>
                  <a:pt x="118" y="6"/>
                  <a:pt x="118" y="5"/>
                </a:cubicBezTo>
                <a:cubicBezTo>
                  <a:pt x="119" y="4"/>
                  <a:pt x="123" y="3"/>
                  <a:pt x="124" y="4"/>
                </a:cubicBezTo>
                <a:cubicBezTo>
                  <a:pt x="125" y="4"/>
                  <a:pt x="127" y="8"/>
                  <a:pt x="129" y="14"/>
                </a:cubicBezTo>
                <a:cubicBezTo>
                  <a:pt x="130" y="16"/>
                  <a:pt x="131" y="18"/>
                  <a:pt x="132" y="19"/>
                </a:cubicBezTo>
                <a:cubicBezTo>
                  <a:pt x="134" y="24"/>
                  <a:pt x="135" y="25"/>
                  <a:pt x="136" y="25"/>
                </a:cubicBezTo>
                <a:cubicBezTo>
                  <a:pt x="136" y="26"/>
                  <a:pt x="138" y="26"/>
                  <a:pt x="141" y="26"/>
                </a:cubicBezTo>
                <a:cubicBezTo>
                  <a:pt x="141" y="26"/>
                  <a:pt x="141" y="26"/>
                  <a:pt x="141" y="26"/>
                </a:cubicBezTo>
                <a:cubicBezTo>
                  <a:pt x="142" y="25"/>
                  <a:pt x="142" y="25"/>
                  <a:pt x="142" y="25"/>
                </a:cubicBezTo>
                <a:cubicBezTo>
                  <a:pt x="146" y="25"/>
                  <a:pt x="147" y="24"/>
                  <a:pt x="147" y="24"/>
                </a:cubicBezTo>
                <a:cubicBezTo>
                  <a:pt x="148" y="23"/>
                  <a:pt x="148" y="22"/>
                  <a:pt x="149" y="18"/>
                </a:cubicBezTo>
                <a:cubicBezTo>
                  <a:pt x="150" y="16"/>
                  <a:pt x="150" y="14"/>
                  <a:pt x="151" y="11"/>
                </a:cubicBezTo>
                <a:cubicBezTo>
                  <a:pt x="152" y="5"/>
                  <a:pt x="154" y="1"/>
                  <a:pt x="154" y="0"/>
                </a:cubicBezTo>
                <a:cubicBezTo>
                  <a:pt x="155" y="0"/>
                  <a:pt x="159" y="0"/>
                  <a:pt x="160" y="0"/>
                </a:cubicBezTo>
                <a:cubicBezTo>
                  <a:pt x="161" y="1"/>
                  <a:pt x="162" y="5"/>
                  <a:pt x="163" y="11"/>
                </a:cubicBezTo>
                <a:cubicBezTo>
                  <a:pt x="164" y="13"/>
                  <a:pt x="164" y="15"/>
                  <a:pt x="165" y="17"/>
                </a:cubicBezTo>
                <a:cubicBezTo>
                  <a:pt x="166" y="23"/>
                  <a:pt x="166" y="23"/>
                  <a:pt x="167" y="24"/>
                </a:cubicBezTo>
                <a:cubicBezTo>
                  <a:pt x="167" y="25"/>
                  <a:pt x="168" y="25"/>
                  <a:pt x="172" y="25"/>
                </a:cubicBezTo>
                <a:cubicBezTo>
                  <a:pt x="172" y="26"/>
                  <a:pt x="172" y="26"/>
                  <a:pt x="172" y="26"/>
                </a:cubicBezTo>
                <a:cubicBezTo>
                  <a:pt x="173" y="26"/>
                  <a:pt x="173" y="26"/>
                  <a:pt x="173" y="26"/>
                </a:cubicBezTo>
                <a:cubicBezTo>
                  <a:pt x="176" y="26"/>
                  <a:pt x="178" y="26"/>
                  <a:pt x="178" y="25"/>
                </a:cubicBezTo>
                <a:cubicBezTo>
                  <a:pt x="179" y="25"/>
                  <a:pt x="179" y="24"/>
                  <a:pt x="182" y="20"/>
                </a:cubicBezTo>
                <a:cubicBezTo>
                  <a:pt x="182" y="18"/>
                  <a:pt x="183" y="16"/>
                  <a:pt x="185" y="14"/>
                </a:cubicBezTo>
                <a:cubicBezTo>
                  <a:pt x="188" y="8"/>
                  <a:pt x="190" y="5"/>
                  <a:pt x="190" y="4"/>
                </a:cubicBezTo>
                <a:cubicBezTo>
                  <a:pt x="192" y="4"/>
                  <a:pt x="195" y="4"/>
                  <a:pt x="196" y="5"/>
                </a:cubicBezTo>
                <a:cubicBezTo>
                  <a:pt x="196" y="6"/>
                  <a:pt x="197" y="9"/>
                  <a:pt x="197" y="15"/>
                </a:cubicBezTo>
                <a:cubicBezTo>
                  <a:pt x="197" y="15"/>
                  <a:pt x="197" y="16"/>
                  <a:pt x="197" y="17"/>
                </a:cubicBezTo>
                <a:cubicBezTo>
                  <a:pt x="197" y="19"/>
                  <a:pt x="197" y="21"/>
                  <a:pt x="197" y="23"/>
                </a:cubicBezTo>
                <a:cubicBezTo>
                  <a:pt x="197" y="24"/>
                  <a:pt x="196" y="26"/>
                  <a:pt x="196" y="27"/>
                </a:cubicBezTo>
                <a:cubicBezTo>
                  <a:pt x="196" y="29"/>
                  <a:pt x="197" y="29"/>
                  <a:pt x="197" y="30"/>
                </a:cubicBezTo>
                <a:cubicBezTo>
                  <a:pt x="197" y="31"/>
                  <a:pt x="198" y="31"/>
                  <a:pt x="202" y="32"/>
                </a:cubicBezTo>
                <a:cubicBezTo>
                  <a:pt x="203" y="34"/>
                  <a:pt x="203" y="34"/>
                  <a:pt x="203" y="34"/>
                </a:cubicBezTo>
                <a:cubicBezTo>
                  <a:pt x="203" y="33"/>
                  <a:pt x="203" y="33"/>
                  <a:pt x="203" y="33"/>
                </a:cubicBezTo>
                <a:cubicBezTo>
                  <a:pt x="206" y="34"/>
                  <a:pt x="207" y="34"/>
                  <a:pt x="208" y="34"/>
                </a:cubicBezTo>
                <a:cubicBezTo>
                  <a:pt x="209" y="33"/>
                  <a:pt x="209" y="33"/>
                  <a:pt x="212" y="29"/>
                </a:cubicBezTo>
                <a:cubicBezTo>
                  <a:pt x="214" y="28"/>
                  <a:pt x="215" y="26"/>
                  <a:pt x="217" y="24"/>
                </a:cubicBezTo>
                <a:cubicBezTo>
                  <a:pt x="221" y="19"/>
                  <a:pt x="224" y="16"/>
                  <a:pt x="225" y="16"/>
                </a:cubicBezTo>
                <a:cubicBezTo>
                  <a:pt x="226" y="16"/>
                  <a:pt x="229" y="17"/>
                  <a:pt x="230" y="18"/>
                </a:cubicBezTo>
                <a:cubicBezTo>
                  <a:pt x="230" y="20"/>
                  <a:pt x="229" y="24"/>
                  <a:pt x="228" y="30"/>
                </a:cubicBezTo>
                <a:cubicBezTo>
                  <a:pt x="227" y="32"/>
                  <a:pt x="227" y="34"/>
                  <a:pt x="226" y="36"/>
                </a:cubicBezTo>
                <a:cubicBezTo>
                  <a:pt x="225" y="39"/>
                  <a:pt x="225" y="41"/>
                  <a:pt x="225" y="42"/>
                </a:cubicBezTo>
                <a:cubicBezTo>
                  <a:pt x="225" y="42"/>
                  <a:pt x="225" y="42"/>
                  <a:pt x="225" y="42"/>
                </a:cubicBezTo>
                <a:cubicBezTo>
                  <a:pt x="225" y="43"/>
                  <a:pt x="225" y="43"/>
                  <a:pt x="225" y="43"/>
                </a:cubicBezTo>
                <a:cubicBezTo>
                  <a:pt x="225" y="43"/>
                  <a:pt x="226" y="44"/>
                  <a:pt x="229" y="46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3" y="49"/>
                  <a:pt x="234" y="49"/>
                  <a:pt x="235" y="49"/>
                </a:cubicBezTo>
                <a:cubicBezTo>
                  <a:pt x="236" y="49"/>
                  <a:pt x="237" y="48"/>
                  <a:pt x="240" y="45"/>
                </a:cubicBezTo>
                <a:cubicBezTo>
                  <a:pt x="242" y="44"/>
                  <a:pt x="244" y="43"/>
                  <a:pt x="246" y="41"/>
                </a:cubicBezTo>
                <a:cubicBezTo>
                  <a:pt x="251" y="38"/>
                  <a:pt x="255" y="36"/>
                  <a:pt x="256" y="35"/>
                </a:cubicBezTo>
                <a:cubicBezTo>
                  <a:pt x="257" y="36"/>
                  <a:pt x="260" y="38"/>
                  <a:pt x="260" y="39"/>
                </a:cubicBezTo>
                <a:cubicBezTo>
                  <a:pt x="260" y="40"/>
                  <a:pt x="258" y="44"/>
                  <a:pt x="255" y="49"/>
                </a:cubicBezTo>
                <a:cubicBezTo>
                  <a:pt x="254" y="51"/>
                  <a:pt x="253" y="53"/>
                  <a:pt x="253" y="55"/>
                </a:cubicBezTo>
                <a:cubicBezTo>
                  <a:pt x="250" y="59"/>
                  <a:pt x="250" y="60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2"/>
                  <a:pt x="251" y="64"/>
                  <a:pt x="253" y="66"/>
                </a:cubicBezTo>
                <a:cubicBezTo>
                  <a:pt x="253" y="68"/>
                  <a:pt x="253" y="68"/>
                  <a:pt x="253" y="68"/>
                </a:cubicBezTo>
                <a:cubicBezTo>
                  <a:pt x="254" y="67"/>
                  <a:pt x="254" y="67"/>
                  <a:pt x="254" y="67"/>
                </a:cubicBezTo>
                <a:cubicBezTo>
                  <a:pt x="256" y="69"/>
                  <a:pt x="257" y="70"/>
                  <a:pt x="258" y="70"/>
                </a:cubicBezTo>
                <a:cubicBezTo>
                  <a:pt x="259" y="70"/>
                  <a:pt x="259" y="70"/>
                  <a:pt x="264" y="68"/>
                </a:cubicBezTo>
                <a:cubicBezTo>
                  <a:pt x="266" y="67"/>
                  <a:pt x="268" y="66"/>
                  <a:pt x="270" y="65"/>
                </a:cubicBezTo>
                <a:cubicBezTo>
                  <a:pt x="276" y="63"/>
                  <a:pt x="280" y="61"/>
                  <a:pt x="281" y="61"/>
                </a:cubicBezTo>
                <a:cubicBezTo>
                  <a:pt x="282" y="62"/>
                  <a:pt x="284" y="65"/>
                  <a:pt x="285" y="66"/>
                </a:cubicBezTo>
                <a:cubicBezTo>
                  <a:pt x="284" y="67"/>
                  <a:pt x="282" y="70"/>
                  <a:pt x="278" y="75"/>
                </a:cubicBezTo>
                <a:cubicBezTo>
                  <a:pt x="276" y="77"/>
                  <a:pt x="275" y="78"/>
                  <a:pt x="274" y="80"/>
                </a:cubicBezTo>
                <a:cubicBezTo>
                  <a:pt x="270" y="84"/>
                  <a:pt x="269" y="84"/>
                  <a:pt x="269" y="85"/>
                </a:cubicBezTo>
                <a:cubicBezTo>
                  <a:pt x="269" y="86"/>
                  <a:pt x="269" y="86"/>
                  <a:pt x="269" y="86"/>
                </a:cubicBezTo>
                <a:cubicBezTo>
                  <a:pt x="269" y="87"/>
                  <a:pt x="270" y="88"/>
                  <a:pt x="271" y="90"/>
                </a:cubicBezTo>
                <a:cubicBezTo>
                  <a:pt x="271" y="92"/>
                  <a:pt x="271" y="92"/>
                  <a:pt x="271" y="92"/>
                </a:cubicBezTo>
                <a:cubicBezTo>
                  <a:pt x="272" y="92"/>
                  <a:pt x="272" y="92"/>
                  <a:pt x="272" y="92"/>
                </a:cubicBezTo>
                <a:cubicBezTo>
                  <a:pt x="274" y="95"/>
                  <a:pt x="275" y="95"/>
                  <a:pt x="275" y="96"/>
                </a:cubicBezTo>
                <a:cubicBezTo>
                  <a:pt x="276" y="96"/>
                  <a:pt x="277" y="96"/>
                  <a:pt x="282" y="95"/>
                </a:cubicBezTo>
                <a:cubicBezTo>
                  <a:pt x="284" y="94"/>
                  <a:pt x="286" y="94"/>
                  <a:pt x="288" y="94"/>
                </a:cubicBezTo>
                <a:cubicBezTo>
                  <a:pt x="295" y="93"/>
                  <a:pt x="299" y="92"/>
                  <a:pt x="300" y="92"/>
                </a:cubicBezTo>
                <a:cubicBezTo>
                  <a:pt x="301" y="93"/>
                  <a:pt x="302" y="96"/>
                  <a:pt x="302" y="98"/>
                </a:cubicBezTo>
                <a:cubicBezTo>
                  <a:pt x="302" y="98"/>
                  <a:pt x="302" y="98"/>
                  <a:pt x="302" y="98"/>
                </a:cubicBezTo>
                <a:cubicBezTo>
                  <a:pt x="301" y="99"/>
                  <a:pt x="298" y="101"/>
                  <a:pt x="293" y="105"/>
                </a:cubicBezTo>
                <a:cubicBezTo>
                  <a:pt x="292" y="106"/>
                  <a:pt x="290" y="108"/>
                  <a:pt x="288" y="109"/>
                </a:cubicBezTo>
                <a:cubicBezTo>
                  <a:pt x="284" y="112"/>
                  <a:pt x="283" y="112"/>
                  <a:pt x="283" y="113"/>
                </a:cubicBezTo>
                <a:cubicBezTo>
                  <a:pt x="283" y="113"/>
                  <a:pt x="283" y="114"/>
                  <a:pt x="283" y="114"/>
                </a:cubicBezTo>
                <a:cubicBezTo>
                  <a:pt x="283" y="115"/>
                  <a:pt x="283" y="117"/>
                  <a:pt x="284" y="118"/>
                </a:cubicBezTo>
                <a:cubicBezTo>
                  <a:pt x="283" y="120"/>
                  <a:pt x="283" y="120"/>
                  <a:pt x="283" y="12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85" y="123"/>
                  <a:pt x="286" y="124"/>
                  <a:pt x="286" y="124"/>
                </a:cubicBezTo>
                <a:cubicBezTo>
                  <a:pt x="287" y="125"/>
                  <a:pt x="288" y="125"/>
                  <a:pt x="293" y="125"/>
                </a:cubicBezTo>
                <a:cubicBezTo>
                  <a:pt x="295" y="125"/>
                  <a:pt x="297" y="125"/>
                  <a:pt x="299" y="126"/>
                </a:cubicBezTo>
                <a:cubicBezTo>
                  <a:pt x="306" y="126"/>
                  <a:pt x="310" y="127"/>
                  <a:pt x="311" y="127"/>
                </a:cubicBezTo>
                <a:cubicBezTo>
                  <a:pt x="311" y="128"/>
                  <a:pt x="312" y="130"/>
                  <a:pt x="312" y="132"/>
                </a:cubicBezTo>
                <a:cubicBezTo>
                  <a:pt x="312" y="132"/>
                  <a:pt x="312" y="133"/>
                  <a:pt x="312" y="133"/>
                </a:cubicBezTo>
                <a:cubicBezTo>
                  <a:pt x="311" y="134"/>
                  <a:pt x="307" y="135"/>
                  <a:pt x="301" y="138"/>
                </a:cubicBezTo>
                <a:cubicBezTo>
                  <a:pt x="300" y="139"/>
                  <a:pt x="298" y="139"/>
                  <a:pt x="296" y="140"/>
                </a:cubicBezTo>
                <a:cubicBezTo>
                  <a:pt x="291" y="142"/>
                  <a:pt x="290" y="143"/>
                  <a:pt x="289" y="143"/>
                </a:cubicBezTo>
                <a:cubicBezTo>
                  <a:pt x="289" y="144"/>
                  <a:pt x="289" y="145"/>
                  <a:pt x="289" y="146"/>
                </a:cubicBezTo>
                <a:cubicBezTo>
                  <a:pt x="289" y="147"/>
                  <a:pt x="289" y="148"/>
                  <a:pt x="289" y="149"/>
                </a:cubicBezTo>
                <a:cubicBezTo>
                  <a:pt x="288" y="150"/>
                  <a:pt x="288" y="150"/>
                  <a:pt x="288" y="150"/>
                </a:cubicBezTo>
                <a:cubicBezTo>
                  <a:pt x="289" y="151"/>
                  <a:pt x="289" y="151"/>
                  <a:pt x="289" y="151"/>
                </a:cubicBezTo>
                <a:cubicBezTo>
                  <a:pt x="289" y="153"/>
                  <a:pt x="289" y="154"/>
                  <a:pt x="290" y="155"/>
                </a:cubicBezTo>
                <a:cubicBezTo>
                  <a:pt x="291" y="156"/>
                  <a:pt x="292" y="156"/>
                  <a:pt x="296" y="157"/>
                </a:cubicBezTo>
                <a:cubicBezTo>
                  <a:pt x="298" y="158"/>
                  <a:pt x="301" y="159"/>
                  <a:pt x="303" y="159"/>
                </a:cubicBezTo>
                <a:cubicBezTo>
                  <a:pt x="309" y="161"/>
                  <a:pt x="313" y="163"/>
                  <a:pt x="314" y="163"/>
                </a:cubicBezTo>
                <a:cubicBezTo>
                  <a:pt x="314" y="164"/>
                  <a:pt x="314" y="165"/>
                  <a:pt x="314" y="166"/>
                </a:cubicBezTo>
                <a:cubicBezTo>
                  <a:pt x="314" y="168"/>
                  <a:pt x="314" y="169"/>
                  <a:pt x="313" y="169"/>
                </a:cubicBezTo>
                <a:cubicBezTo>
                  <a:pt x="312" y="170"/>
                  <a:pt x="308" y="171"/>
                  <a:pt x="302" y="172"/>
                </a:cubicBezTo>
                <a:cubicBezTo>
                  <a:pt x="300" y="172"/>
                  <a:pt x="298" y="172"/>
                  <a:pt x="296" y="173"/>
                </a:cubicBezTo>
                <a:cubicBezTo>
                  <a:pt x="290" y="174"/>
                  <a:pt x="290" y="174"/>
                  <a:pt x="289" y="174"/>
                </a:cubicBezTo>
                <a:cubicBezTo>
                  <a:pt x="288" y="175"/>
                  <a:pt x="288" y="176"/>
                  <a:pt x="287" y="179"/>
                </a:cubicBezTo>
                <a:cubicBezTo>
                  <a:pt x="287" y="179"/>
                  <a:pt x="287" y="179"/>
                  <a:pt x="287" y="179"/>
                </a:cubicBezTo>
                <a:cubicBezTo>
                  <a:pt x="287" y="180"/>
                  <a:pt x="287" y="180"/>
                  <a:pt x="287" y="180"/>
                </a:cubicBezTo>
                <a:cubicBezTo>
                  <a:pt x="287" y="182"/>
                  <a:pt x="287" y="183"/>
                  <a:pt x="287" y="184"/>
                </a:cubicBezTo>
                <a:cubicBezTo>
                  <a:pt x="287" y="185"/>
                  <a:pt x="287" y="185"/>
                  <a:pt x="287" y="186"/>
                </a:cubicBezTo>
                <a:cubicBezTo>
                  <a:pt x="288" y="187"/>
                  <a:pt x="288" y="187"/>
                  <a:pt x="292" y="189"/>
                </a:cubicBezTo>
                <a:cubicBezTo>
                  <a:pt x="294" y="190"/>
                  <a:pt x="296" y="192"/>
                  <a:pt x="298" y="193"/>
                </a:cubicBezTo>
                <a:cubicBezTo>
                  <a:pt x="304" y="196"/>
                  <a:pt x="307" y="199"/>
                  <a:pt x="308" y="199"/>
                </a:cubicBezTo>
                <a:cubicBezTo>
                  <a:pt x="308" y="199"/>
                  <a:pt x="308" y="200"/>
                  <a:pt x="308" y="200"/>
                </a:cubicBezTo>
                <a:cubicBezTo>
                  <a:pt x="308" y="202"/>
                  <a:pt x="307" y="204"/>
                  <a:pt x="306" y="205"/>
                </a:cubicBezTo>
                <a:cubicBezTo>
                  <a:pt x="305" y="205"/>
                  <a:pt x="301" y="205"/>
                  <a:pt x="295" y="205"/>
                </a:cubicBezTo>
                <a:cubicBezTo>
                  <a:pt x="293" y="205"/>
                  <a:pt x="290" y="204"/>
                  <a:pt x="289" y="204"/>
                </a:cubicBezTo>
                <a:cubicBezTo>
                  <a:pt x="283" y="204"/>
                  <a:pt x="282" y="204"/>
                  <a:pt x="281" y="204"/>
                </a:cubicBezTo>
                <a:cubicBezTo>
                  <a:pt x="281" y="205"/>
                  <a:pt x="280" y="206"/>
                  <a:pt x="279" y="209"/>
                </a:cubicBezTo>
                <a:cubicBezTo>
                  <a:pt x="278" y="209"/>
                  <a:pt x="278" y="209"/>
                  <a:pt x="278" y="209"/>
                </a:cubicBezTo>
                <a:cubicBezTo>
                  <a:pt x="278" y="210"/>
                  <a:pt x="278" y="210"/>
                  <a:pt x="278" y="210"/>
                </a:cubicBezTo>
                <a:cubicBezTo>
                  <a:pt x="277" y="212"/>
                  <a:pt x="277" y="213"/>
                  <a:pt x="277" y="214"/>
                </a:cubicBezTo>
                <a:cubicBezTo>
                  <a:pt x="277" y="215"/>
                  <a:pt x="277" y="215"/>
                  <a:pt x="277" y="215"/>
                </a:cubicBezTo>
                <a:cubicBezTo>
                  <a:pt x="277" y="216"/>
                  <a:pt x="278" y="217"/>
                  <a:pt x="281" y="220"/>
                </a:cubicBezTo>
                <a:cubicBezTo>
                  <a:pt x="283" y="221"/>
                  <a:pt x="285" y="223"/>
                  <a:pt x="286" y="225"/>
                </a:cubicBezTo>
                <a:cubicBezTo>
                  <a:pt x="291" y="229"/>
                  <a:pt x="293" y="232"/>
                  <a:pt x="294" y="233"/>
                </a:cubicBezTo>
                <a:cubicBezTo>
                  <a:pt x="294" y="234"/>
                  <a:pt x="292" y="238"/>
                  <a:pt x="291" y="238"/>
                </a:cubicBezTo>
                <a:cubicBezTo>
                  <a:pt x="290" y="238"/>
                  <a:pt x="286" y="237"/>
                  <a:pt x="280" y="235"/>
                </a:cubicBezTo>
                <a:cubicBezTo>
                  <a:pt x="278" y="235"/>
                  <a:pt x="276" y="234"/>
                  <a:pt x="274" y="233"/>
                </a:cubicBezTo>
                <a:cubicBezTo>
                  <a:pt x="269" y="232"/>
                  <a:pt x="268" y="231"/>
                  <a:pt x="267" y="232"/>
                </a:cubicBezTo>
                <a:cubicBezTo>
                  <a:pt x="266" y="232"/>
                  <a:pt x="265" y="233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0" y="239"/>
                  <a:pt x="260" y="241"/>
                  <a:pt x="260" y="241"/>
                </a:cubicBezTo>
                <a:cubicBezTo>
                  <a:pt x="260" y="241"/>
                  <a:pt x="260" y="241"/>
                  <a:pt x="260" y="241"/>
                </a:cubicBezTo>
                <a:cubicBezTo>
                  <a:pt x="260" y="242"/>
                  <a:pt x="261" y="243"/>
                  <a:pt x="263" y="247"/>
                </a:cubicBezTo>
                <a:cubicBezTo>
                  <a:pt x="265" y="249"/>
                  <a:pt x="266" y="251"/>
                  <a:pt x="267" y="253"/>
                </a:cubicBezTo>
                <a:cubicBezTo>
                  <a:pt x="270" y="258"/>
                  <a:pt x="272" y="262"/>
                  <a:pt x="273" y="263"/>
                </a:cubicBezTo>
                <a:cubicBezTo>
                  <a:pt x="272" y="264"/>
                  <a:pt x="270" y="267"/>
                  <a:pt x="269" y="267"/>
                </a:cubicBezTo>
                <a:cubicBezTo>
                  <a:pt x="268" y="267"/>
                  <a:pt x="264" y="265"/>
                  <a:pt x="259" y="262"/>
                </a:cubicBezTo>
                <a:cubicBezTo>
                  <a:pt x="257" y="260"/>
                  <a:pt x="255" y="259"/>
                  <a:pt x="253" y="258"/>
                </a:cubicBezTo>
                <a:cubicBezTo>
                  <a:pt x="249" y="255"/>
                  <a:pt x="248" y="255"/>
                  <a:pt x="247" y="255"/>
                </a:cubicBezTo>
                <a:cubicBezTo>
                  <a:pt x="246" y="255"/>
                  <a:pt x="245" y="256"/>
                  <a:pt x="242" y="258"/>
                </a:cubicBezTo>
                <a:cubicBezTo>
                  <a:pt x="241" y="258"/>
                  <a:pt x="241" y="258"/>
                  <a:pt x="241" y="258"/>
                </a:cubicBezTo>
                <a:cubicBezTo>
                  <a:pt x="241" y="259"/>
                  <a:pt x="241" y="259"/>
                  <a:pt x="241" y="259"/>
                </a:cubicBezTo>
                <a:cubicBezTo>
                  <a:pt x="239" y="261"/>
                  <a:pt x="238" y="262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4"/>
                  <a:pt x="238" y="265"/>
                  <a:pt x="240" y="269"/>
                </a:cubicBezTo>
                <a:cubicBezTo>
                  <a:pt x="241" y="271"/>
                  <a:pt x="241" y="273"/>
                  <a:pt x="242" y="275"/>
                </a:cubicBezTo>
                <a:cubicBezTo>
                  <a:pt x="244" y="281"/>
                  <a:pt x="245" y="285"/>
                  <a:pt x="245" y="287"/>
                </a:cubicBezTo>
                <a:cubicBezTo>
                  <a:pt x="245" y="288"/>
                  <a:pt x="242" y="290"/>
                  <a:pt x="240" y="290"/>
                </a:cubicBezTo>
                <a:cubicBezTo>
                  <a:pt x="239" y="289"/>
                  <a:pt x="236" y="287"/>
                  <a:pt x="232" y="282"/>
                </a:cubicBezTo>
                <a:cubicBezTo>
                  <a:pt x="230" y="281"/>
                  <a:pt x="229" y="279"/>
                  <a:pt x="227" y="278"/>
                </a:cubicBezTo>
                <a:cubicBezTo>
                  <a:pt x="223" y="274"/>
                  <a:pt x="223" y="273"/>
                  <a:pt x="222" y="273"/>
                </a:cubicBezTo>
                <a:cubicBezTo>
                  <a:pt x="221" y="273"/>
                  <a:pt x="220" y="273"/>
                  <a:pt x="217" y="275"/>
                </a:cubicBezTo>
                <a:cubicBezTo>
                  <a:pt x="215" y="275"/>
                  <a:pt x="215" y="275"/>
                  <a:pt x="215" y="275"/>
                </a:cubicBezTo>
                <a:cubicBezTo>
                  <a:pt x="215" y="276"/>
                  <a:pt x="215" y="276"/>
                  <a:pt x="215" y="276"/>
                </a:cubicBezTo>
                <a:cubicBezTo>
                  <a:pt x="213" y="277"/>
                  <a:pt x="212" y="278"/>
                  <a:pt x="211" y="279"/>
                </a:cubicBezTo>
                <a:cubicBezTo>
                  <a:pt x="211" y="279"/>
                  <a:pt x="211" y="279"/>
                  <a:pt x="211" y="280"/>
                </a:cubicBezTo>
                <a:cubicBezTo>
                  <a:pt x="211" y="281"/>
                  <a:pt x="211" y="283"/>
                  <a:pt x="212" y="285"/>
                </a:cubicBezTo>
                <a:cubicBezTo>
                  <a:pt x="212" y="287"/>
                  <a:pt x="212" y="289"/>
                  <a:pt x="212" y="292"/>
                </a:cubicBezTo>
                <a:cubicBezTo>
                  <a:pt x="213" y="296"/>
                  <a:pt x="213" y="299"/>
                  <a:pt x="213" y="302"/>
                </a:cubicBezTo>
                <a:cubicBezTo>
                  <a:pt x="213" y="303"/>
                  <a:pt x="213" y="303"/>
                  <a:pt x="213" y="303"/>
                </a:cubicBezTo>
                <a:cubicBezTo>
                  <a:pt x="212" y="304"/>
                  <a:pt x="209" y="306"/>
                  <a:pt x="208" y="305"/>
                </a:cubicBezTo>
                <a:cubicBezTo>
                  <a:pt x="207" y="305"/>
                  <a:pt x="204" y="302"/>
                  <a:pt x="201" y="296"/>
                </a:cubicBezTo>
                <a:cubicBezTo>
                  <a:pt x="200" y="294"/>
                  <a:pt x="199" y="292"/>
                  <a:pt x="198" y="291"/>
                </a:cubicBezTo>
                <a:cubicBezTo>
                  <a:pt x="195" y="286"/>
                  <a:pt x="194" y="285"/>
                  <a:pt x="193" y="285"/>
                </a:cubicBezTo>
                <a:cubicBezTo>
                  <a:pt x="193" y="285"/>
                  <a:pt x="191" y="285"/>
                  <a:pt x="188" y="286"/>
                </a:cubicBezTo>
                <a:cubicBezTo>
                  <a:pt x="186" y="285"/>
                  <a:pt x="186" y="285"/>
                  <a:pt x="186" y="285"/>
                </a:cubicBezTo>
                <a:cubicBezTo>
                  <a:pt x="186" y="286"/>
                  <a:pt x="186" y="286"/>
                  <a:pt x="186" y="286"/>
                </a:cubicBezTo>
                <a:cubicBezTo>
                  <a:pt x="184" y="286"/>
                  <a:pt x="182" y="287"/>
                  <a:pt x="182" y="288"/>
                </a:cubicBezTo>
                <a:cubicBezTo>
                  <a:pt x="181" y="289"/>
                  <a:pt x="181" y="289"/>
                  <a:pt x="181" y="294"/>
                </a:cubicBezTo>
                <a:cubicBezTo>
                  <a:pt x="180" y="296"/>
                  <a:pt x="180" y="299"/>
                  <a:pt x="180" y="301"/>
                </a:cubicBezTo>
                <a:cubicBezTo>
                  <a:pt x="179" y="307"/>
                  <a:pt x="178" y="311"/>
                  <a:pt x="178" y="312"/>
                </a:cubicBezTo>
                <a:cubicBezTo>
                  <a:pt x="177" y="313"/>
                  <a:pt x="173" y="314"/>
                  <a:pt x="172" y="313"/>
                </a:cubicBezTo>
                <a:cubicBezTo>
                  <a:pt x="171" y="312"/>
                  <a:pt x="170" y="309"/>
                  <a:pt x="168" y="302"/>
                </a:cubicBezTo>
                <a:cubicBezTo>
                  <a:pt x="167" y="300"/>
                  <a:pt x="166" y="298"/>
                  <a:pt x="166" y="297"/>
                </a:cubicBezTo>
                <a:cubicBezTo>
                  <a:pt x="164" y="291"/>
                  <a:pt x="164" y="291"/>
                  <a:pt x="163" y="290"/>
                </a:cubicBezTo>
                <a:cubicBezTo>
                  <a:pt x="162" y="290"/>
                  <a:pt x="161" y="289"/>
                  <a:pt x="158" y="289"/>
                </a:cubicBezTo>
                <a:cubicBezTo>
                  <a:pt x="157" y="289"/>
                  <a:pt x="157" y="289"/>
                  <a:pt x="157" y="289"/>
                </a:cubicBezTo>
                <a:cubicBezTo>
                  <a:pt x="156" y="289"/>
                  <a:pt x="156" y="289"/>
                  <a:pt x="156" y="289"/>
                </a:cubicBezTo>
                <a:cubicBezTo>
                  <a:pt x="153" y="289"/>
                  <a:pt x="152" y="290"/>
                  <a:pt x="151" y="290"/>
                </a:cubicBezTo>
                <a:cubicBezTo>
                  <a:pt x="150" y="291"/>
                  <a:pt x="150" y="292"/>
                  <a:pt x="148" y="296"/>
                </a:cubicBezTo>
                <a:cubicBezTo>
                  <a:pt x="148" y="298"/>
                  <a:pt x="147" y="300"/>
                  <a:pt x="146" y="302"/>
                </a:cubicBezTo>
                <a:cubicBezTo>
                  <a:pt x="144" y="308"/>
                  <a:pt x="142" y="312"/>
                  <a:pt x="141" y="313"/>
                </a:cubicBezTo>
                <a:cubicBezTo>
                  <a:pt x="140" y="313"/>
                  <a:pt x="136" y="313"/>
                  <a:pt x="136" y="312"/>
                </a:cubicBezTo>
                <a:cubicBezTo>
                  <a:pt x="135" y="311"/>
                  <a:pt x="134" y="307"/>
                  <a:pt x="134" y="301"/>
                </a:cubicBezTo>
                <a:cubicBezTo>
                  <a:pt x="133" y="299"/>
                  <a:pt x="133" y="297"/>
                  <a:pt x="133" y="295"/>
                </a:cubicBezTo>
                <a:cubicBezTo>
                  <a:pt x="133" y="289"/>
                  <a:pt x="132" y="289"/>
                  <a:pt x="132" y="288"/>
                </a:cubicBezTo>
                <a:cubicBezTo>
                  <a:pt x="131" y="287"/>
                  <a:pt x="130" y="286"/>
                  <a:pt x="127" y="286"/>
                </a:cubicBezTo>
                <a:cubicBezTo>
                  <a:pt x="126" y="285"/>
                  <a:pt x="126" y="285"/>
                  <a:pt x="126" y="285"/>
                </a:cubicBezTo>
                <a:cubicBezTo>
                  <a:pt x="126" y="286"/>
                  <a:pt x="126" y="286"/>
                  <a:pt x="126" y="286"/>
                </a:cubicBezTo>
                <a:cubicBezTo>
                  <a:pt x="122" y="284"/>
                  <a:pt x="121" y="285"/>
                  <a:pt x="120" y="285"/>
                </a:cubicBezTo>
                <a:cubicBezTo>
                  <a:pt x="120" y="286"/>
                  <a:pt x="119" y="286"/>
                  <a:pt x="117" y="290"/>
                </a:cubicBezTo>
                <a:cubicBezTo>
                  <a:pt x="115" y="292"/>
                  <a:pt x="114" y="294"/>
                  <a:pt x="113" y="296"/>
                </a:cubicBezTo>
                <a:cubicBezTo>
                  <a:pt x="109" y="301"/>
                  <a:pt x="107" y="304"/>
                  <a:pt x="106" y="305"/>
                </a:cubicBezTo>
                <a:cubicBezTo>
                  <a:pt x="104" y="305"/>
                  <a:pt x="101" y="304"/>
                  <a:pt x="100" y="303"/>
                </a:cubicBezTo>
                <a:cubicBezTo>
                  <a:pt x="100" y="303"/>
                  <a:pt x="100" y="303"/>
                  <a:pt x="100" y="302"/>
                </a:cubicBezTo>
                <a:cubicBezTo>
                  <a:pt x="100" y="302"/>
                  <a:pt x="100" y="302"/>
                  <a:pt x="100" y="302"/>
                </a:cubicBezTo>
                <a:cubicBezTo>
                  <a:pt x="100" y="300"/>
                  <a:pt x="101" y="296"/>
                  <a:pt x="101" y="292"/>
                </a:cubicBezTo>
                <a:cubicBezTo>
                  <a:pt x="101" y="290"/>
                  <a:pt x="102" y="288"/>
                  <a:pt x="102" y="286"/>
                </a:cubicBezTo>
                <a:cubicBezTo>
                  <a:pt x="102" y="283"/>
                  <a:pt x="103" y="281"/>
                  <a:pt x="103" y="280"/>
                </a:cubicBezTo>
                <a:cubicBezTo>
                  <a:pt x="103" y="279"/>
                  <a:pt x="103" y="279"/>
                  <a:pt x="102" y="279"/>
                </a:cubicBezTo>
                <a:cubicBezTo>
                  <a:pt x="102" y="278"/>
                  <a:pt x="101" y="277"/>
                  <a:pt x="98" y="276"/>
                </a:cubicBezTo>
                <a:cubicBezTo>
                  <a:pt x="97" y="274"/>
                  <a:pt x="97" y="274"/>
                  <a:pt x="97" y="274"/>
                </a:cubicBezTo>
                <a:cubicBezTo>
                  <a:pt x="96" y="275"/>
                  <a:pt x="96" y="275"/>
                  <a:pt x="96" y="275"/>
                </a:cubicBezTo>
                <a:cubicBezTo>
                  <a:pt x="94" y="273"/>
                  <a:pt x="93" y="273"/>
                  <a:pt x="92" y="273"/>
                </a:cubicBezTo>
                <a:cubicBezTo>
                  <a:pt x="91" y="274"/>
                  <a:pt x="90" y="274"/>
                  <a:pt x="87" y="277"/>
                </a:cubicBezTo>
                <a:cubicBezTo>
                  <a:pt x="85" y="279"/>
                  <a:pt x="84" y="280"/>
                  <a:pt x="82" y="282"/>
                </a:cubicBezTo>
                <a:cubicBezTo>
                  <a:pt x="77" y="286"/>
                  <a:pt x="74" y="289"/>
                  <a:pt x="73" y="289"/>
                </a:cubicBezTo>
                <a:cubicBezTo>
                  <a:pt x="72" y="289"/>
                  <a:pt x="69" y="287"/>
                  <a:pt x="68" y="286"/>
                </a:cubicBezTo>
                <a:cubicBezTo>
                  <a:pt x="68" y="285"/>
                  <a:pt x="69" y="281"/>
                  <a:pt x="72" y="275"/>
                </a:cubicBezTo>
                <a:cubicBezTo>
                  <a:pt x="72" y="273"/>
                  <a:pt x="73" y="271"/>
                  <a:pt x="74" y="270"/>
                </a:cubicBezTo>
                <a:cubicBezTo>
                  <a:pt x="75" y="265"/>
                  <a:pt x="76" y="264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2"/>
                  <a:pt x="75" y="261"/>
                  <a:pt x="72" y="259"/>
                </a:cubicBezTo>
                <a:cubicBezTo>
                  <a:pt x="72" y="258"/>
                  <a:pt x="72" y="258"/>
                  <a:pt x="72" y="258"/>
                </a:cubicBezTo>
                <a:cubicBezTo>
                  <a:pt x="71" y="258"/>
                  <a:pt x="71" y="258"/>
                  <a:pt x="71" y="258"/>
                </a:cubicBezTo>
                <a:cubicBezTo>
                  <a:pt x="69" y="255"/>
                  <a:pt x="68" y="255"/>
                  <a:pt x="67" y="255"/>
                </a:cubicBezTo>
                <a:cubicBezTo>
                  <a:pt x="66" y="255"/>
                  <a:pt x="65" y="256"/>
                  <a:pt x="61" y="258"/>
                </a:cubicBezTo>
                <a:cubicBezTo>
                  <a:pt x="59" y="259"/>
                  <a:pt x="57" y="260"/>
                  <a:pt x="55" y="261"/>
                </a:cubicBezTo>
                <a:cubicBezTo>
                  <a:pt x="50" y="264"/>
                  <a:pt x="46" y="266"/>
                  <a:pt x="45" y="266"/>
                </a:cubicBezTo>
                <a:cubicBezTo>
                  <a:pt x="43" y="266"/>
                  <a:pt x="41" y="263"/>
                  <a:pt x="41" y="262"/>
                </a:cubicBezTo>
                <a:cubicBezTo>
                  <a:pt x="41" y="261"/>
                  <a:pt x="43" y="258"/>
                  <a:pt x="47" y="252"/>
                </a:cubicBezTo>
                <a:cubicBezTo>
                  <a:pt x="48" y="251"/>
                  <a:pt x="49" y="249"/>
                  <a:pt x="50" y="247"/>
                </a:cubicBezTo>
                <a:cubicBezTo>
                  <a:pt x="53" y="243"/>
                  <a:pt x="54" y="242"/>
                  <a:pt x="54" y="241"/>
                </a:cubicBezTo>
                <a:cubicBezTo>
                  <a:pt x="54" y="240"/>
                  <a:pt x="53" y="239"/>
                  <a:pt x="51" y="236"/>
                </a:cubicBezTo>
                <a:cubicBezTo>
                  <a:pt x="51" y="235"/>
                  <a:pt x="51" y="235"/>
                  <a:pt x="51" y="235"/>
                </a:cubicBezTo>
                <a:cubicBezTo>
                  <a:pt x="50" y="235"/>
                  <a:pt x="50" y="235"/>
                  <a:pt x="50" y="235"/>
                </a:cubicBezTo>
                <a:cubicBezTo>
                  <a:pt x="48" y="232"/>
                  <a:pt x="47" y="232"/>
                  <a:pt x="46" y="232"/>
                </a:cubicBezTo>
                <a:cubicBezTo>
                  <a:pt x="46" y="232"/>
                  <a:pt x="45" y="232"/>
                  <a:pt x="40" y="233"/>
                </a:cubicBezTo>
                <a:cubicBezTo>
                  <a:pt x="38" y="234"/>
                  <a:pt x="36" y="234"/>
                  <a:pt x="34" y="235"/>
                </a:cubicBezTo>
                <a:cubicBezTo>
                  <a:pt x="28" y="237"/>
                  <a:pt x="24" y="238"/>
                  <a:pt x="22" y="238"/>
                </a:cubicBezTo>
                <a:cubicBezTo>
                  <a:pt x="21" y="237"/>
                  <a:pt x="20" y="234"/>
                  <a:pt x="19" y="233"/>
                </a:cubicBezTo>
                <a:cubicBezTo>
                  <a:pt x="20" y="232"/>
                  <a:pt x="23" y="229"/>
                  <a:pt x="28" y="224"/>
                </a:cubicBezTo>
                <a:cubicBezTo>
                  <a:pt x="29" y="223"/>
                  <a:pt x="31" y="221"/>
                  <a:pt x="32" y="220"/>
                </a:cubicBezTo>
                <a:cubicBezTo>
                  <a:pt x="36" y="216"/>
                  <a:pt x="37" y="216"/>
                  <a:pt x="37" y="215"/>
                </a:cubicBezTo>
                <a:cubicBezTo>
                  <a:pt x="37" y="215"/>
                  <a:pt x="37" y="215"/>
                  <a:pt x="37" y="214"/>
                </a:cubicBezTo>
                <a:cubicBezTo>
                  <a:pt x="37" y="213"/>
                  <a:pt x="37" y="212"/>
                  <a:pt x="36" y="210"/>
                </a:cubicBezTo>
                <a:cubicBezTo>
                  <a:pt x="36" y="208"/>
                  <a:pt x="36" y="208"/>
                  <a:pt x="36" y="208"/>
                </a:cubicBezTo>
                <a:cubicBezTo>
                  <a:pt x="35" y="208"/>
                  <a:pt x="35" y="208"/>
                  <a:pt x="35" y="208"/>
                </a:cubicBezTo>
                <a:cubicBezTo>
                  <a:pt x="34" y="205"/>
                  <a:pt x="33" y="205"/>
                  <a:pt x="32" y="204"/>
                </a:cubicBezTo>
                <a:cubicBezTo>
                  <a:pt x="31" y="204"/>
                  <a:pt x="31" y="204"/>
                  <a:pt x="26" y="204"/>
                </a:cubicBezTo>
                <a:cubicBezTo>
                  <a:pt x="24" y="204"/>
                  <a:pt x="21" y="205"/>
                  <a:pt x="19" y="205"/>
                </a:cubicBezTo>
                <a:cubicBezTo>
                  <a:pt x="13" y="205"/>
                  <a:pt x="9" y="205"/>
                  <a:pt x="7" y="204"/>
                </a:cubicBezTo>
                <a:cubicBezTo>
                  <a:pt x="7" y="204"/>
                  <a:pt x="6" y="201"/>
                  <a:pt x="6" y="199"/>
                </a:cubicBezTo>
                <a:cubicBezTo>
                  <a:pt x="6" y="199"/>
                  <a:pt x="6" y="199"/>
                  <a:pt x="6" y="199"/>
                </a:cubicBezTo>
                <a:cubicBezTo>
                  <a:pt x="6" y="198"/>
                  <a:pt x="10" y="196"/>
                  <a:pt x="15" y="193"/>
                </a:cubicBezTo>
                <a:cubicBezTo>
                  <a:pt x="17" y="192"/>
                  <a:pt x="19" y="191"/>
                  <a:pt x="21" y="190"/>
                </a:cubicBezTo>
                <a:cubicBezTo>
                  <a:pt x="26" y="187"/>
                  <a:pt x="26" y="187"/>
                  <a:pt x="27" y="186"/>
                </a:cubicBezTo>
                <a:cubicBezTo>
                  <a:pt x="27" y="185"/>
                  <a:pt x="27" y="185"/>
                  <a:pt x="27" y="184"/>
                </a:cubicBezTo>
                <a:cubicBezTo>
                  <a:pt x="27" y="183"/>
                  <a:pt x="27" y="181"/>
                  <a:pt x="27" y="181"/>
                </a:cubicBezTo>
                <a:cubicBezTo>
                  <a:pt x="27" y="179"/>
                  <a:pt x="27" y="179"/>
                  <a:pt x="27" y="179"/>
                </a:cubicBezTo>
                <a:cubicBezTo>
                  <a:pt x="26" y="179"/>
                  <a:pt x="26" y="179"/>
                  <a:pt x="26" y="179"/>
                </a:cubicBezTo>
                <a:cubicBezTo>
                  <a:pt x="26" y="176"/>
                  <a:pt x="25" y="175"/>
                  <a:pt x="25" y="174"/>
                </a:cubicBezTo>
                <a:cubicBezTo>
                  <a:pt x="24" y="174"/>
                  <a:pt x="23" y="174"/>
                  <a:pt x="18" y="173"/>
                </a:cubicBezTo>
                <a:cubicBezTo>
                  <a:pt x="16" y="172"/>
                  <a:pt x="14" y="172"/>
                  <a:pt x="12" y="172"/>
                </a:cubicBezTo>
                <a:cubicBezTo>
                  <a:pt x="6" y="170"/>
                  <a:pt x="2" y="169"/>
                  <a:pt x="1" y="169"/>
                </a:cubicBezTo>
                <a:cubicBezTo>
                  <a:pt x="0" y="168"/>
                  <a:pt x="0" y="167"/>
                  <a:pt x="0" y="165"/>
                </a:cubicBezTo>
                <a:close/>
                <a:moveTo>
                  <a:pt x="252" y="156"/>
                </a:moveTo>
                <a:cubicBezTo>
                  <a:pt x="252" y="104"/>
                  <a:pt x="209" y="62"/>
                  <a:pt x="157" y="62"/>
                </a:cubicBezTo>
                <a:cubicBezTo>
                  <a:pt x="105" y="62"/>
                  <a:pt x="62" y="104"/>
                  <a:pt x="62" y="156"/>
                </a:cubicBezTo>
                <a:cubicBezTo>
                  <a:pt x="62" y="209"/>
                  <a:pt x="105" y="251"/>
                  <a:pt x="157" y="251"/>
                </a:cubicBezTo>
                <a:cubicBezTo>
                  <a:pt x="209" y="251"/>
                  <a:pt x="252" y="209"/>
                  <a:pt x="252" y="15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142881" y="3187303"/>
            <a:ext cx="1329928" cy="1328738"/>
          </a:xfrm>
          <a:custGeom>
            <a:avLst/>
            <a:gdLst>
              <a:gd name="T0" fmla="*/ 727647803 w 360"/>
              <a:gd name="T1" fmla="*/ 2147483646 h 360"/>
              <a:gd name="T2" fmla="*/ 436590652 w 360"/>
              <a:gd name="T3" fmla="*/ 2147483646 h 360"/>
              <a:gd name="T4" fmla="*/ 897435246 w 360"/>
              <a:gd name="T5" fmla="*/ 2147483646 h 360"/>
              <a:gd name="T6" fmla="*/ 921689187 w 360"/>
              <a:gd name="T7" fmla="*/ 2147483646 h 360"/>
              <a:gd name="T8" fmla="*/ 1309767030 w 360"/>
              <a:gd name="T9" fmla="*/ 2147483646 h 360"/>
              <a:gd name="T10" fmla="*/ 1431041664 w 360"/>
              <a:gd name="T11" fmla="*/ 1815365464 h 360"/>
              <a:gd name="T12" fmla="*/ 1891886258 w 360"/>
              <a:gd name="T13" fmla="*/ 1597521411 h 360"/>
              <a:gd name="T14" fmla="*/ 2037414833 w 360"/>
              <a:gd name="T15" fmla="*/ 1040809926 h 360"/>
              <a:gd name="T16" fmla="*/ 2147483646 w 360"/>
              <a:gd name="T17" fmla="*/ 1065012634 h 360"/>
              <a:gd name="T18" fmla="*/ 2147483646 w 360"/>
              <a:gd name="T19" fmla="*/ 774555538 h 360"/>
              <a:gd name="T20" fmla="*/ 2147483646 w 360"/>
              <a:gd name="T21" fmla="*/ 629324529 h 360"/>
              <a:gd name="T22" fmla="*/ 2147483646 w 360"/>
              <a:gd name="T23" fmla="*/ 580919114 h 360"/>
              <a:gd name="T24" fmla="*/ 2147483646 w 360"/>
              <a:gd name="T25" fmla="*/ 484098441 h 360"/>
              <a:gd name="T26" fmla="*/ 2147483646 w 360"/>
              <a:gd name="T27" fmla="*/ 508301149 h 360"/>
              <a:gd name="T28" fmla="*/ 2147483646 w 360"/>
              <a:gd name="T29" fmla="*/ 726145201 h 360"/>
              <a:gd name="T30" fmla="*/ 2147483646 w 360"/>
              <a:gd name="T31" fmla="*/ 508301149 h 360"/>
              <a:gd name="T32" fmla="*/ 2147483646 w 360"/>
              <a:gd name="T33" fmla="*/ 919786546 h 360"/>
              <a:gd name="T34" fmla="*/ 2147483646 w 360"/>
              <a:gd name="T35" fmla="*/ 1040809926 h 360"/>
              <a:gd name="T36" fmla="*/ 2147483646 w 360"/>
              <a:gd name="T37" fmla="*/ 1428087695 h 360"/>
              <a:gd name="T38" fmla="*/ 2147483646 w 360"/>
              <a:gd name="T39" fmla="*/ 1670134455 h 360"/>
              <a:gd name="T40" fmla="*/ 2147483646 w 360"/>
              <a:gd name="T41" fmla="*/ 1887978508 h 360"/>
              <a:gd name="T42" fmla="*/ 2147483646 w 360"/>
              <a:gd name="T43" fmla="*/ 2147483646 h 360"/>
              <a:gd name="T44" fmla="*/ 2147483646 w 360"/>
              <a:gd name="T45" fmla="*/ 2147483646 h 360"/>
              <a:gd name="T46" fmla="*/ 2147483646 w 360"/>
              <a:gd name="T47" fmla="*/ 2147483646 h 360"/>
              <a:gd name="T48" fmla="*/ 2147483646 w 360"/>
              <a:gd name="T49" fmla="*/ 2147483646 h 360"/>
              <a:gd name="T50" fmla="*/ 2147483646 w 360"/>
              <a:gd name="T51" fmla="*/ 2147483646 h 360"/>
              <a:gd name="T52" fmla="*/ 2147483646 w 360"/>
              <a:gd name="T53" fmla="*/ 2147483646 h 360"/>
              <a:gd name="T54" fmla="*/ 2147483646 w 360"/>
              <a:gd name="T55" fmla="*/ 2147483646 h 360"/>
              <a:gd name="T56" fmla="*/ 2147483646 w 360"/>
              <a:gd name="T57" fmla="*/ 2147483646 h 360"/>
              <a:gd name="T58" fmla="*/ 2147483646 w 360"/>
              <a:gd name="T59" fmla="*/ 2147483646 h 360"/>
              <a:gd name="T60" fmla="*/ 2147483646 w 360"/>
              <a:gd name="T61" fmla="*/ 2147483646 h 360"/>
              <a:gd name="T62" fmla="*/ 2147483646 w 360"/>
              <a:gd name="T63" fmla="*/ 2147483646 h 360"/>
              <a:gd name="T64" fmla="*/ 2147483646 w 360"/>
              <a:gd name="T65" fmla="*/ 2147483646 h 360"/>
              <a:gd name="T66" fmla="*/ 2147483646 w 360"/>
              <a:gd name="T67" fmla="*/ 2147483646 h 360"/>
              <a:gd name="T68" fmla="*/ 2147483646 w 360"/>
              <a:gd name="T69" fmla="*/ 2147483646 h 360"/>
              <a:gd name="T70" fmla="*/ 2147483646 w 360"/>
              <a:gd name="T71" fmla="*/ 2147483646 h 360"/>
              <a:gd name="T72" fmla="*/ 2147483646 w 360"/>
              <a:gd name="T73" fmla="*/ 2147483646 h 360"/>
              <a:gd name="T74" fmla="*/ 2147483646 w 360"/>
              <a:gd name="T75" fmla="*/ 2147483646 h 360"/>
              <a:gd name="T76" fmla="*/ 2147483646 w 360"/>
              <a:gd name="T77" fmla="*/ 2147483646 h 360"/>
              <a:gd name="T78" fmla="*/ 2147483646 w 360"/>
              <a:gd name="T79" fmla="*/ 2147483646 h 360"/>
              <a:gd name="T80" fmla="*/ 2147483646 w 360"/>
              <a:gd name="T81" fmla="*/ 2147483646 h 360"/>
              <a:gd name="T82" fmla="*/ 2147483646 w 360"/>
              <a:gd name="T83" fmla="*/ 2147483646 h 360"/>
              <a:gd name="T84" fmla="*/ 2147483646 w 360"/>
              <a:gd name="T85" fmla="*/ 2147483646 h 360"/>
              <a:gd name="T86" fmla="*/ 2147483646 w 360"/>
              <a:gd name="T87" fmla="*/ 2147483646 h 360"/>
              <a:gd name="T88" fmla="*/ 2147483646 w 360"/>
              <a:gd name="T89" fmla="*/ 2147483646 h 360"/>
              <a:gd name="T90" fmla="*/ 2147483646 w 360"/>
              <a:gd name="T91" fmla="*/ 2147483646 h 360"/>
              <a:gd name="T92" fmla="*/ 2134435526 w 360"/>
              <a:gd name="T93" fmla="*/ 2147483646 h 360"/>
              <a:gd name="T94" fmla="*/ 1649336990 w 360"/>
              <a:gd name="T95" fmla="*/ 2147483646 h 360"/>
              <a:gd name="T96" fmla="*/ 1625083049 w 360"/>
              <a:gd name="T97" fmla="*/ 2147483646 h 360"/>
              <a:gd name="T98" fmla="*/ 970197071 w 360"/>
              <a:gd name="T99" fmla="*/ 2147483646 h 360"/>
              <a:gd name="T100" fmla="*/ 1042963821 w 360"/>
              <a:gd name="T101" fmla="*/ 2147483646 h 360"/>
              <a:gd name="T102" fmla="*/ 679139920 w 360"/>
              <a:gd name="T103" fmla="*/ 2147483646 h 360"/>
              <a:gd name="T104" fmla="*/ 751901745 w 360"/>
              <a:gd name="T105" fmla="*/ 2147483646 h 360"/>
              <a:gd name="T106" fmla="*/ 315316018 w 360"/>
              <a:gd name="T107" fmla="*/ 2147483646 h 360"/>
              <a:gd name="T108" fmla="*/ 679139920 w 360"/>
              <a:gd name="T109" fmla="*/ 2147483646 h 360"/>
              <a:gd name="T110" fmla="*/ 2147483646 w 360"/>
              <a:gd name="T111" fmla="*/ 2147483646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60" h="360">
                <a:moveTo>
                  <a:pt x="0" y="166"/>
                </a:moveTo>
                <a:cubicBezTo>
                  <a:pt x="0" y="165"/>
                  <a:pt x="0" y="164"/>
                  <a:pt x="0" y="164"/>
                </a:cubicBezTo>
                <a:cubicBezTo>
                  <a:pt x="1" y="163"/>
                  <a:pt x="6" y="162"/>
                  <a:pt x="13" y="161"/>
                </a:cubicBezTo>
                <a:cubicBezTo>
                  <a:pt x="16" y="161"/>
                  <a:pt x="18" y="160"/>
                  <a:pt x="20" y="160"/>
                </a:cubicBezTo>
                <a:cubicBezTo>
                  <a:pt x="27" y="159"/>
                  <a:pt x="28" y="159"/>
                  <a:pt x="28" y="158"/>
                </a:cubicBezTo>
                <a:cubicBezTo>
                  <a:pt x="29" y="157"/>
                  <a:pt x="30" y="156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1" y="151"/>
                  <a:pt x="31" y="150"/>
                  <a:pt x="31" y="148"/>
                </a:cubicBezTo>
                <a:cubicBezTo>
                  <a:pt x="31" y="147"/>
                  <a:pt x="31" y="146"/>
                  <a:pt x="31" y="145"/>
                </a:cubicBezTo>
                <a:cubicBezTo>
                  <a:pt x="30" y="144"/>
                  <a:pt x="29" y="143"/>
                  <a:pt x="24" y="141"/>
                </a:cubicBezTo>
                <a:cubicBezTo>
                  <a:pt x="22" y="139"/>
                  <a:pt x="20" y="138"/>
                  <a:pt x="18" y="137"/>
                </a:cubicBezTo>
                <a:cubicBezTo>
                  <a:pt x="12" y="133"/>
                  <a:pt x="8" y="130"/>
                  <a:pt x="7" y="129"/>
                </a:cubicBezTo>
                <a:cubicBezTo>
                  <a:pt x="7" y="129"/>
                  <a:pt x="7" y="129"/>
                  <a:pt x="7" y="128"/>
                </a:cubicBezTo>
                <a:cubicBezTo>
                  <a:pt x="7" y="126"/>
                  <a:pt x="8" y="123"/>
                  <a:pt x="9" y="123"/>
                </a:cubicBezTo>
                <a:cubicBezTo>
                  <a:pt x="10" y="123"/>
                  <a:pt x="15" y="122"/>
                  <a:pt x="22" y="123"/>
                </a:cubicBezTo>
                <a:cubicBezTo>
                  <a:pt x="25" y="123"/>
                  <a:pt x="27" y="124"/>
                  <a:pt x="29" y="124"/>
                </a:cubicBezTo>
                <a:cubicBezTo>
                  <a:pt x="36" y="124"/>
                  <a:pt x="36" y="124"/>
                  <a:pt x="37" y="124"/>
                </a:cubicBezTo>
                <a:cubicBezTo>
                  <a:pt x="38" y="123"/>
                  <a:pt x="39" y="122"/>
                  <a:pt x="41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42" y="116"/>
                  <a:pt x="43" y="114"/>
                  <a:pt x="43" y="113"/>
                </a:cubicBezTo>
                <a:cubicBezTo>
                  <a:pt x="43" y="113"/>
                  <a:pt x="43" y="112"/>
                  <a:pt x="43" y="111"/>
                </a:cubicBezTo>
                <a:cubicBezTo>
                  <a:pt x="42" y="111"/>
                  <a:pt x="42" y="110"/>
                  <a:pt x="38" y="106"/>
                </a:cubicBezTo>
                <a:cubicBezTo>
                  <a:pt x="36" y="104"/>
                  <a:pt x="34" y="103"/>
                  <a:pt x="32" y="101"/>
                </a:cubicBezTo>
                <a:cubicBezTo>
                  <a:pt x="27" y="95"/>
                  <a:pt x="24" y="92"/>
                  <a:pt x="23" y="91"/>
                </a:cubicBezTo>
                <a:cubicBezTo>
                  <a:pt x="24" y="89"/>
                  <a:pt x="26" y="86"/>
                  <a:pt x="27" y="85"/>
                </a:cubicBezTo>
                <a:cubicBezTo>
                  <a:pt x="28" y="85"/>
                  <a:pt x="32" y="86"/>
                  <a:pt x="40" y="88"/>
                </a:cubicBezTo>
                <a:cubicBezTo>
                  <a:pt x="42" y="89"/>
                  <a:pt x="44" y="90"/>
                  <a:pt x="46" y="91"/>
                </a:cubicBezTo>
                <a:cubicBezTo>
                  <a:pt x="52" y="93"/>
                  <a:pt x="53" y="93"/>
                  <a:pt x="54" y="93"/>
                </a:cubicBezTo>
                <a:cubicBezTo>
                  <a:pt x="55" y="92"/>
                  <a:pt x="56" y="92"/>
                  <a:pt x="58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62" y="84"/>
                  <a:pt x="62" y="83"/>
                  <a:pt x="62" y="83"/>
                </a:cubicBezTo>
                <a:cubicBezTo>
                  <a:pt x="62" y="82"/>
                  <a:pt x="62" y="82"/>
                  <a:pt x="62" y="82"/>
                </a:cubicBezTo>
                <a:cubicBezTo>
                  <a:pt x="62" y="81"/>
                  <a:pt x="62" y="80"/>
                  <a:pt x="59" y="75"/>
                </a:cubicBezTo>
                <a:cubicBezTo>
                  <a:pt x="57" y="73"/>
                  <a:pt x="56" y="71"/>
                  <a:pt x="54" y="69"/>
                </a:cubicBezTo>
                <a:cubicBezTo>
                  <a:pt x="51" y="63"/>
                  <a:pt x="49" y="58"/>
                  <a:pt x="48" y="57"/>
                </a:cubicBezTo>
                <a:cubicBezTo>
                  <a:pt x="49" y="56"/>
                  <a:pt x="52" y="53"/>
                  <a:pt x="53" y="52"/>
                </a:cubicBezTo>
                <a:cubicBezTo>
                  <a:pt x="54" y="53"/>
                  <a:pt x="58" y="55"/>
                  <a:pt x="64" y="59"/>
                </a:cubicBezTo>
                <a:cubicBezTo>
                  <a:pt x="67" y="60"/>
                  <a:pt x="69" y="61"/>
                  <a:pt x="70" y="62"/>
                </a:cubicBezTo>
                <a:cubicBezTo>
                  <a:pt x="76" y="66"/>
                  <a:pt x="77" y="66"/>
                  <a:pt x="78" y="66"/>
                </a:cubicBezTo>
                <a:cubicBezTo>
                  <a:pt x="79" y="66"/>
                  <a:pt x="80" y="65"/>
                  <a:pt x="83" y="63"/>
                </a:cubicBezTo>
                <a:cubicBezTo>
                  <a:pt x="84" y="63"/>
                  <a:pt x="84" y="63"/>
                  <a:pt x="84" y="63"/>
                </a:cubicBezTo>
                <a:cubicBezTo>
                  <a:pt x="84" y="62"/>
                  <a:pt x="84" y="62"/>
                  <a:pt x="84" y="62"/>
                </a:cubicBezTo>
                <a:cubicBezTo>
                  <a:pt x="87" y="60"/>
                  <a:pt x="88" y="59"/>
                  <a:pt x="88" y="57"/>
                </a:cubicBezTo>
                <a:cubicBezTo>
                  <a:pt x="88" y="56"/>
                  <a:pt x="88" y="56"/>
                  <a:pt x="86" y="50"/>
                </a:cubicBezTo>
                <a:cubicBezTo>
                  <a:pt x="85" y="48"/>
                  <a:pt x="84" y="46"/>
                  <a:pt x="84" y="43"/>
                </a:cubicBezTo>
                <a:cubicBezTo>
                  <a:pt x="81" y="36"/>
                  <a:pt x="80" y="31"/>
                  <a:pt x="80" y="30"/>
                </a:cubicBezTo>
                <a:cubicBezTo>
                  <a:pt x="81" y="29"/>
                  <a:pt x="84" y="27"/>
                  <a:pt x="86" y="27"/>
                </a:cubicBezTo>
                <a:cubicBezTo>
                  <a:pt x="87" y="27"/>
                  <a:pt x="90" y="30"/>
                  <a:pt x="96" y="35"/>
                </a:cubicBezTo>
                <a:cubicBezTo>
                  <a:pt x="97" y="37"/>
                  <a:pt x="99" y="39"/>
                  <a:pt x="100" y="40"/>
                </a:cubicBezTo>
                <a:cubicBezTo>
                  <a:pt x="105" y="45"/>
                  <a:pt x="106" y="45"/>
                  <a:pt x="107" y="46"/>
                </a:cubicBezTo>
                <a:cubicBezTo>
                  <a:pt x="108" y="46"/>
                  <a:pt x="109" y="46"/>
                  <a:pt x="112" y="44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18" y="42"/>
                  <a:pt x="118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8"/>
                  <a:pt x="119" y="36"/>
                  <a:pt x="118" y="32"/>
                </a:cubicBezTo>
                <a:cubicBezTo>
                  <a:pt x="118" y="30"/>
                  <a:pt x="118" y="27"/>
                  <a:pt x="118" y="24"/>
                </a:cubicBezTo>
                <a:cubicBezTo>
                  <a:pt x="117" y="19"/>
                  <a:pt x="117" y="13"/>
                  <a:pt x="117" y="1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8" y="10"/>
                  <a:pt x="122" y="9"/>
                  <a:pt x="124" y="9"/>
                </a:cubicBezTo>
                <a:cubicBezTo>
                  <a:pt x="124" y="10"/>
                  <a:pt x="127" y="14"/>
                  <a:pt x="131" y="20"/>
                </a:cubicBezTo>
                <a:cubicBezTo>
                  <a:pt x="132" y="22"/>
                  <a:pt x="134" y="24"/>
                  <a:pt x="135" y="26"/>
                </a:cubicBezTo>
                <a:cubicBezTo>
                  <a:pt x="138" y="31"/>
                  <a:pt x="139" y="32"/>
                  <a:pt x="140" y="32"/>
                </a:cubicBezTo>
                <a:cubicBezTo>
                  <a:pt x="140" y="33"/>
                  <a:pt x="142" y="33"/>
                  <a:pt x="146" y="32"/>
                </a:cubicBezTo>
                <a:cubicBezTo>
                  <a:pt x="148" y="33"/>
                  <a:pt x="148" y="33"/>
                  <a:pt x="148" y="33"/>
                </a:cubicBezTo>
                <a:cubicBezTo>
                  <a:pt x="148" y="32"/>
                  <a:pt x="148" y="32"/>
                  <a:pt x="148" y="32"/>
                </a:cubicBezTo>
                <a:cubicBezTo>
                  <a:pt x="150" y="31"/>
                  <a:pt x="152" y="30"/>
                  <a:pt x="153" y="29"/>
                </a:cubicBezTo>
                <a:cubicBezTo>
                  <a:pt x="153" y="29"/>
                  <a:pt x="153" y="28"/>
                  <a:pt x="154" y="24"/>
                </a:cubicBezTo>
                <a:cubicBezTo>
                  <a:pt x="154" y="20"/>
                  <a:pt x="154" y="20"/>
                  <a:pt x="154" y="20"/>
                </a:cubicBezTo>
                <a:cubicBezTo>
                  <a:pt x="155" y="18"/>
                  <a:pt x="155" y="16"/>
                  <a:pt x="155" y="14"/>
                </a:cubicBezTo>
                <a:cubicBezTo>
                  <a:pt x="156" y="7"/>
                  <a:pt x="157" y="3"/>
                  <a:pt x="158" y="1"/>
                </a:cubicBezTo>
                <a:cubicBezTo>
                  <a:pt x="159" y="1"/>
                  <a:pt x="163" y="0"/>
                  <a:pt x="164" y="1"/>
                </a:cubicBezTo>
                <a:cubicBezTo>
                  <a:pt x="165" y="2"/>
                  <a:pt x="167" y="6"/>
                  <a:pt x="169" y="13"/>
                </a:cubicBezTo>
                <a:cubicBezTo>
                  <a:pt x="170" y="15"/>
                  <a:pt x="171" y="18"/>
                  <a:pt x="172" y="20"/>
                </a:cubicBezTo>
                <a:cubicBezTo>
                  <a:pt x="173" y="26"/>
                  <a:pt x="174" y="27"/>
                  <a:pt x="175" y="27"/>
                </a:cubicBezTo>
                <a:cubicBezTo>
                  <a:pt x="175" y="28"/>
                  <a:pt x="177" y="28"/>
                  <a:pt x="181" y="28"/>
                </a:cubicBezTo>
                <a:cubicBezTo>
                  <a:pt x="181" y="29"/>
                  <a:pt x="181" y="29"/>
                  <a:pt x="181" y="29"/>
                </a:cubicBezTo>
                <a:cubicBezTo>
                  <a:pt x="182" y="28"/>
                  <a:pt x="182" y="28"/>
                  <a:pt x="182" y="28"/>
                </a:cubicBezTo>
                <a:cubicBezTo>
                  <a:pt x="187" y="29"/>
                  <a:pt x="188" y="28"/>
                  <a:pt x="188" y="27"/>
                </a:cubicBezTo>
                <a:cubicBezTo>
                  <a:pt x="189" y="27"/>
                  <a:pt x="189" y="26"/>
                  <a:pt x="191" y="21"/>
                </a:cubicBezTo>
                <a:cubicBezTo>
                  <a:pt x="192" y="18"/>
                  <a:pt x="193" y="16"/>
                  <a:pt x="194" y="13"/>
                </a:cubicBezTo>
                <a:cubicBezTo>
                  <a:pt x="197" y="7"/>
                  <a:pt x="199" y="2"/>
                  <a:pt x="200" y="1"/>
                </a:cubicBezTo>
                <a:cubicBezTo>
                  <a:pt x="201" y="1"/>
                  <a:pt x="205" y="1"/>
                  <a:pt x="206" y="2"/>
                </a:cubicBezTo>
                <a:cubicBezTo>
                  <a:pt x="207" y="3"/>
                  <a:pt x="207" y="8"/>
                  <a:pt x="208" y="15"/>
                </a:cubicBezTo>
                <a:cubicBezTo>
                  <a:pt x="208" y="18"/>
                  <a:pt x="209" y="20"/>
                  <a:pt x="209" y="22"/>
                </a:cubicBezTo>
                <a:cubicBezTo>
                  <a:pt x="209" y="29"/>
                  <a:pt x="209" y="30"/>
                  <a:pt x="210" y="30"/>
                </a:cubicBezTo>
                <a:cubicBezTo>
                  <a:pt x="211" y="31"/>
                  <a:pt x="212" y="32"/>
                  <a:pt x="216" y="33"/>
                </a:cubicBezTo>
                <a:cubicBezTo>
                  <a:pt x="216" y="33"/>
                  <a:pt x="216" y="33"/>
                  <a:pt x="216" y="33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1" y="34"/>
                  <a:pt x="222" y="34"/>
                  <a:pt x="223" y="33"/>
                </a:cubicBezTo>
                <a:cubicBezTo>
                  <a:pt x="224" y="33"/>
                  <a:pt x="225" y="32"/>
                  <a:pt x="228" y="28"/>
                </a:cubicBezTo>
                <a:cubicBezTo>
                  <a:pt x="229" y="26"/>
                  <a:pt x="230" y="23"/>
                  <a:pt x="232" y="21"/>
                </a:cubicBezTo>
                <a:cubicBezTo>
                  <a:pt x="236" y="15"/>
                  <a:pt x="239" y="12"/>
                  <a:pt x="240" y="11"/>
                </a:cubicBezTo>
                <a:cubicBezTo>
                  <a:pt x="242" y="11"/>
                  <a:pt x="246" y="12"/>
                  <a:pt x="247" y="13"/>
                </a:cubicBezTo>
                <a:cubicBezTo>
                  <a:pt x="247" y="14"/>
                  <a:pt x="247" y="18"/>
                  <a:pt x="246" y="24"/>
                </a:cubicBezTo>
                <a:cubicBezTo>
                  <a:pt x="246" y="25"/>
                  <a:pt x="245" y="26"/>
                  <a:pt x="245" y="26"/>
                </a:cubicBezTo>
                <a:cubicBezTo>
                  <a:pt x="245" y="29"/>
                  <a:pt x="245" y="31"/>
                  <a:pt x="244" y="33"/>
                </a:cubicBezTo>
                <a:cubicBezTo>
                  <a:pt x="244" y="35"/>
                  <a:pt x="244" y="37"/>
                  <a:pt x="244" y="38"/>
                </a:cubicBezTo>
                <a:cubicBezTo>
                  <a:pt x="243" y="40"/>
                  <a:pt x="243" y="41"/>
                  <a:pt x="244" y="41"/>
                </a:cubicBezTo>
                <a:cubicBezTo>
                  <a:pt x="244" y="42"/>
                  <a:pt x="245" y="43"/>
                  <a:pt x="249" y="45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50" y="46"/>
                  <a:pt x="250" y="46"/>
                  <a:pt x="250" y="46"/>
                </a:cubicBezTo>
                <a:cubicBezTo>
                  <a:pt x="253" y="48"/>
                  <a:pt x="255" y="48"/>
                  <a:pt x="256" y="47"/>
                </a:cubicBezTo>
                <a:cubicBezTo>
                  <a:pt x="257" y="47"/>
                  <a:pt x="257" y="47"/>
                  <a:pt x="261" y="43"/>
                </a:cubicBezTo>
                <a:cubicBezTo>
                  <a:pt x="263" y="41"/>
                  <a:pt x="265" y="39"/>
                  <a:pt x="267" y="38"/>
                </a:cubicBezTo>
                <a:cubicBezTo>
                  <a:pt x="273" y="33"/>
                  <a:pt x="276" y="30"/>
                  <a:pt x="278" y="29"/>
                </a:cubicBezTo>
                <a:cubicBezTo>
                  <a:pt x="279" y="30"/>
                  <a:pt x="283" y="32"/>
                  <a:pt x="283" y="33"/>
                </a:cubicBezTo>
                <a:cubicBezTo>
                  <a:pt x="283" y="35"/>
                  <a:pt x="281" y="40"/>
                  <a:pt x="279" y="46"/>
                </a:cubicBezTo>
                <a:cubicBezTo>
                  <a:pt x="278" y="48"/>
                  <a:pt x="277" y="50"/>
                  <a:pt x="276" y="52"/>
                </a:cubicBezTo>
                <a:cubicBezTo>
                  <a:pt x="275" y="56"/>
                  <a:pt x="274" y="58"/>
                  <a:pt x="274" y="59"/>
                </a:cubicBezTo>
                <a:cubicBezTo>
                  <a:pt x="274" y="59"/>
                  <a:pt x="274" y="59"/>
                  <a:pt x="274" y="59"/>
                </a:cubicBezTo>
                <a:cubicBezTo>
                  <a:pt x="274" y="60"/>
                  <a:pt x="274" y="60"/>
                  <a:pt x="274" y="60"/>
                </a:cubicBezTo>
                <a:cubicBezTo>
                  <a:pt x="274" y="61"/>
                  <a:pt x="275" y="62"/>
                  <a:pt x="278" y="64"/>
                </a:cubicBezTo>
                <a:cubicBezTo>
                  <a:pt x="278" y="66"/>
                  <a:pt x="278" y="66"/>
                  <a:pt x="278" y="66"/>
                </a:cubicBezTo>
                <a:cubicBezTo>
                  <a:pt x="279" y="66"/>
                  <a:pt x="279" y="66"/>
                  <a:pt x="279" y="66"/>
                </a:cubicBezTo>
                <a:cubicBezTo>
                  <a:pt x="282" y="68"/>
                  <a:pt x="283" y="69"/>
                  <a:pt x="284" y="69"/>
                </a:cubicBezTo>
                <a:cubicBezTo>
                  <a:pt x="285" y="69"/>
                  <a:pt x="286" y="68"/>
                  <a:pt x="291" y="65"/>
                </a:cubicBezTo>
                <a:cubicBezTo>
                  <a:pt x="293" y="64"/>
                  <a:pt x="295" y="63"/>
                  <a:pt x="298" y="62"/>
                </a:cubicBezTo>
                <a:cubicBezTo>
                  <a:pt x="304" y="58"/>
                  <a:pt x="308" y="56"/>
                  <a:pt x="310" y="56"/>
                </a:cubicBezTo>
                <a:cubicBezTo>
                  <a:pt x="311" y="57"/>
                  <a:pt x="314" y="60"/>
                  <a:pt x="314" y="61"/>
                </a:cubicBezTo>
                <a:cubicBezTo>
                  <a:pt x="314" y="62"/>
                  <a:pt x="312" y="66"/>
                  <a:pt x="307" y="72"/>
                </a:cubicBezTo>
                <a:cubicBezTo>
                  <a:pt x="306" y="74"/>
                  <a:pt x="305" y="76"/>
                  <a:pt x="303" y="78"/>
                </a:cubicBezTo>
                <a:cubicBezTo>
                  <a:pt x="300" y="83"/>
                  <a:pt x="299" y="84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6"/>
                  <a:pt x="300" y="88"/>
                  <a:pt x="302" y="90"/>
                </a:cubicBezTo>
                <a:cubicBezTo>
                  <a:pt x="302" y="93"/>
                  <a:pt x="302" y="93"/>
                  <a:pt x="302" y="93"/>
                </a:cubicBezTo>
                <a:cubicBezTo>
                  <a:pt x="303" y="92"/>
                  <a:pt x="303" y="92"/>
                  <a:pt x="303" y="92"/>
                </a:cubicBezTo>
                <a:cubicBezTo>
                  <a:pt x="305" y="95"/>
                  <a:pt x="306" y="96"/>
                  <a:pt x="307" y="96"/>
                </a:cubicBezTo>
                <a:cubicBezTo>
                  <a:pt x="308" y="96"/>
                  <a:pt x="309" y="96"/>
                  <a:pt x="314" y="94"/>
                </a:cubicBezTo>
                <a:cubicBezTo>
                  <a:pt x="317" y="94"/>
                  <a:pt x="319" y="93"/>
                  <a:pt x="322" y="92"/>
                </a:cubicBezTo>
                <a:cubicBezTo>
                  <a:pt x="329" y="90"/>
                  <a:pt x="334" y="89"/>
                  <a:pt x="335" y="89"/>
                </a:cubicBezTo>
                <a:cubicBezTo>
                  <a:pt x="336" y="90"/>
                  <a:pt x="338" y="94"/>
                  <a:pt x="338" y="95"/>
                </a:cubicBezTo>
                <a:cubicBezTo>
                  <a:pt x="337" y="96"/>
                  <a:pt x="335" y="99"/>
                  <a:pt x="329" y="105"/>
                </a:cubicBezTo>
                <a:cubicBezTo>
                  <a:pt x="327" y="106"/>
                  <a:pt x="325" y="108"/>
                  <a:pt x="324" y="109"/>
                </a:cubicBezTo>
                <a:cubicBezTo>
                  <a:pt x="319" y="113"/>
                  <a:pt x="318" y="114"/>
                  <a:pt x="318" y="115"/>
                </a:cubicBezTo>
                <a:cubicBezTo>
                  <a:pt x="318" y="115"/>
                  <a:pt x="318" y="115"/>
                  <a:pt x="318" y="115"/>
                </a:cubicBezTo>
                <a:cubicBezTo>
                  <a:pt x="318" y="117"/>
                  <a:pt x="318" y="118"/>
                  <a:pt x="319" y="121"/>
                </a:cubicBezTo>
                <a:cubicBezTo>
                  <a:pt x="319" y="123"/>
                  <a:pt x="319" y="123"/>
                  <a:pt x="319" y="123"/>
                </a:cubicBezTo>
                <a:cubicBezTo>
                  <a:pt x="320" y="123"/>
                  <a:pt x="320" y="123"/>
                  <a:pt x="320" y="123"/>
                </a:cubicBezTo>
                <a:cubicBezTo>
                  <a:pt x="321" y="126"/>
                  <a:pt x="322" y="127"/>
                  <a:pt x="323" y="128"/>
                </a:cubicBezTo>
                <a:cubicBezTo>
                  <a:pt x="324" y="128"/>
                  <a:pt x="325" y="128"/>
                  <a:pt x="331" y="128"/>
                </a:cubicBezTo>
                <a:cubicBezTo>
                  <a:pt x="333" y="128"/>
                  <a:pt x="336" y="127"/>
                  <a:pt x="338" y="127"/>
                </a:cubicBezTo>
                <a:cubicBezTo>
                  <a:pt x="346" y="127"/>
                  <a:pt x="350" y="127"/>
                  <a:pt x="352" y="128"/>
                </a:cubicBezTo>
                <a:cubicBezTo>
                  <a:pt x="352" y="129"/>
                  <a:pt x="354" y="132"/>
                  <a:pt x="353" y="134"/>
                </a:cubicBezTo>
                <a:cubicBezTo>
                  <a:pt x="353" y="134"/>
                  <a:pt x="353" y="134"/>
                  <a:pt x="353" y="134"/>
                </a:cubicBezTo>
                <a:cubicBezTo>
                  <a:pt x="352" y="135"/>
                  <a:pt x="349" y="138"/>
                  <a:pt x="342" y="141"/>
                </a:cubicBezTo>
                <a:cubicBezTo>
                  <a:pt x="340" y="142"/>
                  <a:pt x="338" y="143"/>
                  <a:pt x="336" y="144"/>
                </a:cubicBezTo>
                <a:cubicBezTo>
                  <a:pt x="330" y="147"/>
                  <a:pt x="329" y="148"/>
                  <a:pt x="329" y="149"/>
                </a:cubicBezTo>
                <a:cubicBezTo>
                  <a:pt x="329" y="149"/>
                  <a:pt x="329" y="149"/>
                  <a:pt x="329" y="150"/>
                </a:cubicBezTo>
                <a:cubicBezTo>
                  <a:pt x="329" y="151"/>
                  <a:pt x="329" y="153"/>
                  <a:pt x="329" y="155"/>
                </a:cubicBezTo>
                <a:cubicBezTo>
                  <a:pt x="328" y="157"/>
                  <a:pt x="328" y="157"/>
                  <a:pt x="328" y="157"/>
                </a:cubicBezTo>
                <a:cubicBezTo>
                  <a:pt x="329" y="157"/>
                  <a:pt x="329" y="157"/>
                  <a:pt x="329" y="157"/>
                </a:cubicBezTo>
                <a:cubicBezTo>
                  <a:pt x="330" y="160"/>
                  <a:pt x="331" y="162"/>
                  <a:pt x="331" y="162"/>
                </a:cubicBezTo>
                <a:cubicBezTo>
                  <a:pt x="332" y="163"/>
                  <a:pt x="333" y="163"/>
                  <a:pt x="339" y="164"/>
                </a:cubicBezTo>
                <a:cubicBezTo>
                  <a:pt x="341" y="164"/>
                  <a:pt x="343" y="165"/>
                  <a:pt x="346" y="165"/>
                </a:cubicBezTo>
                <a:cubicBezTo>
                  <a:pt x="353" y="167"/>
                  <a:pt x="358" y="168"/>
                  <a:pt x="359" y="169"/>
                </a:cubicBezTo>
                <a:cubicBezTo>
                  <a:pt x="359" y="170"/>
                  <a:pt x="360" y="172"/>
                  <a:pt x="360" y="174"/>
                </a:cubicBezTo>
                <a:cubicBezTo>
                  <a:pt x="359" y="175"/>
                  <a:pt x="359" y="175"/>
                  <a:pt x="359" y="175"/>
                </a:cubicBezTo>
                <a:cubicBezTo>
                  <a:pt x="358" y="176"/>
                  <a:pt x="354" y="178"/>
                  <a:pt x="347" y="180"/>
                </a:cubicBezTo>
                <a:cubicBezTo>
                  <a:pt x="344" y="180"/>
                  <a:pt x="342" y="181"/>
                  <a:pt x="340" y="181"/>
                </a:cubicBezTo>
                <a:cubicBezTo>
                  <a:pt x="334" y="183"/>
                  <a:pt x="333" y="183"/>
                  <a:pt x="332" y="184"/>
                </a:cubicBezTo>
                <a:cubicBezTo>
                  <a:pt x="332" y="185"/>
                  <a:pt x="331" y="186"/>
                  <a:pt x="331" y="187"/>
                </a:cubicBezTo>
                <a:cubicBezTo>
                  <a:pt x="331" y="188"/>
                  <a:pt x="331" y="189"/>
                  <a:pt x="331" y="190"/>
                </a:cubicBezTo>
                <a:cubicBezTo>
                  <a:pt x="329" y="192"/>
                  <a:pt x="329" y="192"/>
                  <a:pt x="329" y="192"/>
                </a:cubicBezTo>
                <a:cubicBezTo>
                  <a:pt x="331" y="192"/>
                  <a:pt x="331" y="192"/>
                  <a:pt x="331" y="192"/>
                </a:cubicBezTo>
                <a:cubicBezTo>
                  <a:pt x="330" y="195"/>
                  <a:pt x="331" y="197"/>
                  <a:pt x="331" y="198"/>
                </a:cubicBezTo>
                <a:cubicBezTo>
                  <a:pt x="332" y="198"/>
                  <a:pt x="333" y="199"/>
                  <a:pt x="338" y="201"/>
                </a:cubicBezTo>
                <a:cubicBezTo>
                  <a:pt x="340" y="202"/>
                  <a:pt x="343" y="203"/>
                  <a:pt x="345" y="204"/>
                </a:cubicBezTo>
                <a:cubicBezTo>
                  <a:pt x="352" y="207"/>
                  <a:pt x="356" y="210"/>
                  <a:pt x="357" y="210"/>
                </a:cubicBezTo>
                <a:cubicBezTo>
                  <a:pt x="357" y="211"/>
                  <a:pt x="357" y="212"/>
                  <a:pt x="357" y="213"/>
                </a:cubicBezTo>
                <a:cubicBezTo>
                  <a:pt x="356" y="215"/>
                  <a:pt x="356" y="217"/>
                  <a:pt x="355" y="217"/>
                </a:cubicBezTo>
                <a:cubicBezTo>
                  <a:pt x="354" y="217"/>
                  <a:pt x="350" y="218"/>
                  <a:pt x="342" y="218"/>
                </a:cubicBezTo>
                <a:cubicBezTo>
                  <a:pt x="340" y="218"/>
                  <a:pt x="337" y="218"/>
                  <a:pt x="335" y="218"/>
                </a:cubicBezTo>
                <a:cubicBezTo>
                  <a:pt x="329" y="218"/>
                  <a:pt x="328" y="219"/>
                  <a:pt x="327" y="219"/>
                </a:cubicBezTo>
                <a:cubicBezTo>
                  <a:pt x="326" y="220"/>
                  <a:pt x="325" y="221"/>
                  <a:pt x="325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7"/>
                  <a:pt x="323" y="229"/>
                  <a:pt x="323" y="230"/>
                </a:cubicBezTo>
                <a:cubicBezTo>
                  <a:pt x="323" y="231"/>
                  <a:pt x="323" y="232"/>
                  <a:pt x="323" y="232"/>
                </a:cubicBezTo>
                <a:cubicBezTo>
                  <a:pt x="324" y="233"/>
                  <a:pt x="324" y="234"/>
                  <a:pt x="329" y="237"/>
                </a:cubicBezTo>
                <a:cubicBezTo>
                  <a:pt x="331" y="238"/>
                  <a:pt x="333" y="240"/>
                  <a:pt x="335" y="242"/>
                </a:cubicBezTo>
                <a:cubicBezTo>
                  <a:pt x="341" y="246"/>
                  <a:pt x="344" y="249"/>
                  <a:pt x="345" y="250"/>
                </a:cubicBezTo>
                <a:cubicBezTo>
                  <a:pt x="345" y="251"/>
                  <a:pt x="345" y="251"/>
                  <a:pt x="345" y="251"/>
                </a:cubicBezTo>
                <a:cubicBezTo>
                  <a:pt x="345" y="253"/>
                  <a:pt x="343" y="256"/>
                  <a:pt x="342" y="257"/>
                </a:cubicBezTo>
                <a:cubicBezTo>
                  <a:pt x="341" y="257"/>
                  <a:pt x="336" y="256"/>
                  <a:pt x="329" y="255"/>
                </a:cubicBezTo>
                <a:cubicBezTo>
                  <a:pt x="327" y="254"/>
                  <a:pt x="324" y="254"/>
                  <a:pt x="322" y="253"/>
                </a:cubicBezTo>
                <a:cubicBezTo>
                  <a:pt x="316" y="252"/>
                  <a:pt x="315" y="252"/>
                  <a:pt x="314" y="252"/>
                </a:cubicBezTo>
                <a:cubicBezTo>
                  <a:pt x="313" y="253"/>
                  <a:pt x="312" y="254"/>
                  <a:pt x="310" y="257"/>
                </a:cubicBezTo>
                <a:cubicBezTo>
                  <a:pt x="310" y="257"/>
                  <a:pt x="310" y="257"/>
                  <a:pt x="310" y="257"/>
                </a:cubicBezTo>
                <a:cubicBezTo>
                  <a:pt x="310" y="258"/>
                  <a:pt x="310" y="258"/>
                  <a:pt x="310" y="258"/>
                </a:cubicBezTo>
                <a:cubicBezTo>
                  <a:pt x="308" y="260"/>
                  <a:pt x="307" y="261"/>
                  <a:pt x="307" y="263"/>
                </a:cubicBezTo>
                <a:cubicBezTo>
                  <a:pt x="307" y="263"/>
                  <a:pt x="307" y="264"/>
                  <a:pt x="307" y="264"/>
                </a:cubicBezTo>
                <a:cubicBezTo>
                  <a:pt x="308" y="265"/>
                  <a:pt x="308" y="266"/>
                  <a:pt x="312" y="270"/>
                </a:cubicBezTo>
                <a:cubicBezTo>
                  <a:pt x="313" y="272"/>
                  <a:pt x="315" y="274"/>
                  <a:pt x="317" y="276"/>
                </a:cubicBezTo>
                <a:cubicBezTo>
                  <a:pt x="321" y="282"/>
                  <a:pt x="324" y="286"/>
                  <a:pt x="324" y="287"/>
                </a:cubicBezTo>
                <a:cubicBezTo>
                  <a:pt x="324" y="288"/>
                  <a:pt x="321" y="292"/>
                  <a:pt x="320" y="292"/>
                </a:cubicBezTo>
                <a:cubicBezTo>
                  <a:pt x="319" y="292"/>
                  <a:pt x="315" y="290"/>
                  <a:pt x="308" y="287"/>
                </a:cubicBezTo>
                <a:cubicBezTo>
                  <a:pt x="306" y="286"/>
                  <a:pt x="303" y="285"/>
                  <a:pt x="302" y="284"/>
                </a:cubicBezTo>
                <a:cubicBezTo>
                  <a:pt x="296" y="281"/>
                  <a:pt x="295" y="281"/>
                  <a:pt x="294" y="281"/>
                </a:cubicBezTo>
                <a:cubicBezTo>
                  <a:pt x="293" y="281"/>
                  <a:pt x="292" y="282"/>
                  <a:pt x="289" y="285"/>
                </a:cubicBezTo>
                <a:cubicBezTo>
                  <a:pt x="288" y="285"/>
                  <a:pt x="288" y="285"/>
                  <a:pt x="288" y="285"/>
                </a:cubicBezTo>
                <a:cubicBezTo>
                  <a:pt x="288" y="286"/>
                  <a:pt x="288" y="286"/>
                  <a:pt x="288" y="286"/>
                </a:cubicBezTo>
                <a:cubicBezTo>
                  <a:pt x="285" y="289"/>
                  <a:pt x="285" y="290"/>
                  <a:pt x="285" y="291"/>
                </a:cubicBezTo>
                <a:cubicBezTo>
                  <a:pt x="284" y="291"/>
                  <a:pt x="284" y="291"/>
                  <a:pt x="284" y="291"/>
                </a:cubicBezTo>
                <a:cubicBezTo>
                  <a:pt x="285" y="292"/>
                  <a:pt x="285" y="293"/>
                  <a:pt x="287" y="298"/>
                </a:cubicBezTo>
                <a:cubicBezTo>
                  <a:pt x="288" y="300"/>
                  <a:pt x="290" y="302"/>
                  <a:pt x="291" y="305"/>
                </a:cubicBezTo>
                <a:cubicBezTo>
                  <a:pt x="294" y="311"/>
                  <a:pt x="295" y="316"/>
                  <a:pt x="296" y="317"/>
                </a:cubicBezTo>
                <a:cubicBezTo>
                  <a:pt x="295" y="319"/>
                  <a:pt x="292" y="321"/>
                  <a:pt x="290" y="321"/>
                </a:cubicBezTo>
                <a:cubicBezTo>
                  <a:pt x="289" y="321"/>
                  <a:pt x="285" y="318"/>
                  <a:pt x="280" y="314"/>
                </a:cubicBezTo>
                <a:cubicBezTo>
                  <a:pt x="278" y="312"/>
                  <a:pt x="276" y="311"/>
                  <a:pt x="274" y="310"/>
                </a:cubicBezTo>
                <a:cubicBezTo>
                  <a:pt x="269" y="305"/>
                  <a:pt x="268" y="305"/>
                  <a:pt x="267" y="305"/>
                </a:cubicBezTo>
                <a:cubicBezTo>
                  <a:pt x="266" y="305"/>
                  <a:pt x="265" y="305"/>
                  <a:pt x="262" y="307"/>
                </a:cubicBezTo>
                <a:cubicBezTo>
                  <a:pt x="261" y="307"/>
                  <a:pt x="261" y="307"/>
                  <a:pt x="261" y="307"/>
                </a:cubicBezTo>
                <a:cubicBezTo>
                  <a:pt x="260" y="308"/>
                  <a:pt x="260" y="308"/>
                  <a:pt x="260" y="308"/>
                </a:cubicBezTo>
                <a:cubicBezTo>
                  <a:pt x="257" y="310"/>
                  <a:pt x="256" y="311"/>
                  <a:pt x="256" y="312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6" y="313"/>
                  <a:pt x="256" y="313"/>
                  <a:pt x="256" y="313"/>
                </a:cubicBezTo>
                <a:cubicBezTo>
                  <a:pt x="256" y="313"/>
                  <a:pt x="256" y="315"/>
                  <a:pt x="257" y="320"/>
                </a:cubicBezTo>
                <a:cubicBezTo>
                  <a:pt x="258" y="322"/>
                  <a:pt x="258" y="325"/>
                  <a:pt x="259" y="327"/>
                </a:cubicBezTo>
                <a:cubicBezTo>
                  <a:pt x="260" y="334"/>
                  <a:pt x="261" y="339"/>
                  <a:pt x="261" y="340"/>
                </a:cubicBezTo>
                <a:cubicBezTo>
                  <a:pt x="260" y="341"/>
                  <a:pt x="256" y="343"/>
                  <a:pt x="255" y="343"/>
                </a:cubicBezTo>
                <a:cubicBezTo>
                  <a:pt x="254" y="343"/>
                  <a:pt x="251" y="339"/>
                  <a:pt x="246" y="333"/>
                </a:cubicBezTo>
                <a:cubicBezTo>
                  <a:pt x="244" y="331"/>
                  <a:pt x="243" y="330"/>
                  <a:pt x="242" y="328"/>
                </a:cubicBezTo>
                <a:cubicBezTo>
                  <a:pt x="238" y="323"/>
                  <a:pt x="237" y="322"/>
                  <a:pt x="236" y="322"/>
                </a:cubicBezTo>
                <a:cubicBezTo>
                  <a:pt x="235" y="322"/>
                  <a:pt x="234" y="322"/>
                  <a:pt x="230" y="323"/>
                </a:cubicBezTo>
                <a:cubicBezTo>
                  <a:pt x="229" y="323"/>
                  <a:pt x="229" y="323"/>
                  <a:pt x="229" y="323"/>
                </a:cubicBezTo>
                <a:cubicBezTo>
                  <a:pt x="228" y="324"/>
                  <a:pt x="228" y="324"/>
                  <a:pt x="228" y="324"/>
                </a:cubicBezTo>
                <a:cubicBezTo>
                  <a:pt x="226" y="324"/>
                  <a:pt x="224" y="325"/>
                  <a:pt x="223" y="326"/>
                </a:cubicBezTo>
                <a:cubicBezTo>
                  <a:pt x="223" y="327"/>
                  <a:pt x="223" y="327"/>
                  <a:pt x="223" y="328"/>
                </a:cubicBezTo>
                <a:cubicBezTo>
                  <a:pt x="223" y="329"/>
                  <a:pt x="223" y="331"/>
                  <a:pt x="223" y="334"/>
                </a:cubicBezTo>
                <a:cubicBezTo>
                  <a:pt x="223" y="336"/>
                  <a:pt x="223" y="339"/>
                  <a:pt x="223" y="342"/>
                </a:cubicBezTo>
                <a:cubicBezTo>
                  <a:pt x="223" y="346"/>
                  <a:pt x="222" y="350"/>
                  <a:pt x="222" y="353"/>
                </a:cubicBezTo>
                <a:cubicBezTo>
                  <a:pt x="222" y="354"/>
                  <a:pt x="222" y="355"/>
                  <a:pt x="222" y="355"/>
                </a:cubicBezTo>
                <a:cubicBezTo>
                  <a:pt x="220" y="356"/>
                  <a:pt x="216" y="357"/>
                  <a:pt x="215" y="356"/>
                </a:cubicBezTo>
                <a:cubicBezTo>
                  <a:pt x="214" y="355"/>
                  <a:pt x="212" y="351"/>
                  <a:pt x="209" y="345"/>
                </a:cubicBezTo>
                <a:cubicBezTo>
                  <a:pt x="208" y="342"/>
                  <a:pt x="207" y="340"/>
                  <a:pt x="206" y="338"/>
                </a:cubicBezTo>
                <a:cubicBezTo>
                  <a:pt x="203" y="332"/>
                  <a:pt x="203" y="332"/>
                  <a:pt x="202" y="331"/>
                </a:cubicBezTo>
                <a:cubicBezTo>
                  <a:pt x="201" y="331"/>
                  <a:pt x="200" y="330"/>
                  <a:pt x="196" y="331"/>
                </a:cubicBezTo>
                <a:cubicBezTo>
                  <a:pt x="194" y="329"/>
                  <a:pt x="194" y="329"/>
                  <a:pt x="194" y="329"/>
                </a:cubicBezTo>
                <a:cubicBezTo>
                  <a:pt x="194" y="331"/>
                  <a:pt x="194" y="331"/>
                  <a:pt x="194" y="331"/>
                </a:cubicBezTo>
                <a:cubicBezTo>
                  <a:pt x="191" y="331"/>
                  <a:pt x="189" y="332"/>
                  <a:pt x="188" y="333"/>
                </a:cubicBezTo>
                <a:cubicBezTo>
                  <a:pt x="188" y="333"/>
                  <a:pt x="188" y="334"/>
                  <a:pt x="186" y="340"/>
                </a:cubicBezTo>
                <a:cubicBezTo>
                  <a:pt x="186" y="342"/>
                  <a:pt x="185" y="345"/>
                  <a:pt x="184" y="347"/>
                </a:cubicBezTo>
                <a:cubicBezTo>
                  <a:pt x="182" y="354"/>
                  <a:pt x="181" y="359"/>
                  <a:pt x="180" y="360"/>
                </a:cubicBezTo>
                <a:cubicBezTo>
                  <a:pt x="179" y="360"/>
                  <a:pt x="175" y="360"/>
                  <a:pt x="174" y="360"/>
                </a:cubicBezTo>
                <a:cubicBezTo>
                  <a:pt x="173" y="359"/>
                  <a:pt x="172" y="354"/>
                  <a:pt x="170" y="347"/>
                </a:cubicBezTo>
                <a:cubicBezTo>
                  <a:pt x="170" y="345"/>
                  <a:pt x="169" y="342"/>
                  <a:pt x="169" y="340"/>
                </a:cubicBezTo>
                <a:cubicBezTo>
                  <a:pt x="167" y="334"/>
                  <a:pt x="167" y="333"/>
                  <a:pt x="167" y="332"/>
                </a:cubicBezTo>
                <a:cubicBezTo>
                  <a:pt x="166" y="332"/>
                  <a:pt x="165" y="331"/>
                  <a:pt x="161" y="331"/>
                </a:cubicBezTo>
                <a:cubicBezTo>
                  <a:pt x="160" y="330"/>
                  <a:pt x="160" y="330"/>
                  <a:pt x="160" y="330"/>
                </a:cubicBezTo>
                <a:cubicBezTo>
                  <a:pt x="159" y="330"/>
                  <a:pt x="159" y="330"/>
                  <a:pt x="159" y="330"/>
                </a:cubicBezTo>
                <a:cubicBezTo>
                  <a:pt x="155" y="329"/>
                  <a:pt x="154" y="330"/>
                  <a:pt x="153" y="331"/>
                </a:cubicBezTo>
                <a:cubicBezTo>
                  <a:pt x="152" y="331"/>
                  <a:pt x="152" y="332"/>
                  <a:pt x="149" y="337"/>
                </a:cubicBezTo>
                <a:cubicBezTo>
                  <a:pt x="148" y="339"/>
                  <a:pt x="147" y="341"/>
                  <a:pt x="146" y="344"/>
                </a:cubicBezTo>
                <a:cubicBezTo>
                  <a:pt x="142" y="350"/>
                  <a:pt x="140" y="354"/>
                  <a:pt x="139" y="355"/>
                </a:cubicBezTo>
                <a:cubicBezTo>
                  <a:pt x="137" y="355"/>
                  <a:pt x="133" y="354"/>
                  <a:pt x="132" y="354"/>
                </a:cubicBezTo>
                <a:cubicBezTo>
                  <a:pt x="132" y="352"/>
                  <a:pt x="132" y="348"/>
                  <a:pt x="132" y="340"/>
                </a:cubicBezTo>
                <a:cubicBezTo>
                  <a:pt x="132" y="338"/>
                  <a:pt x="132" y="335"/>
                  <a:pt x="132" y="333"/>
                </a:cubicBezTo>
                <a:cubicBezTo>
                  <a:pt x="132" y="327"/>
                  <a:pt x="132" y="326"/>
                  <a:pt x="132" y="325"/>
                </a:cubicBezTo>
                <a:cubicBezTo>
                  <a:pt x="131" y="324"/>
                  <a:pt x="129" y="323"/>
                  <a:pt x="126" y="322"/>
                </a:cubicBezTo>
                <a:cubicBezTo>
                  <a:pt x="126" y="321"/>
                  <a:pt x="126" y="321"/>
                  <a:pt x="126" y="321"/>
                </a:cubicBezTo>
                <a:cubicBezTo>
                  <a:pt x="125" y="322"/>
                  <a:pt x="125" y="322"/>
                  <a:pt x="125" y="322"/>
                </a:cubicBezTo>
                <a:cubicBezTo>
                  <a:pt x="121" y="320"/>
                  <a:pt x="120" y="320"/>
                  <a:pt x="119" y="320"/>
                </a:cubicBezTo>
                <a:cubicBezTo>
                  <a:pt x="118" y="321"/>
                  <a:pt x="117" y="322"/>
                  <a:pt x="114" y="326"/>
                </a:cubicBezTo>
                <a:cubicBezTo>
                  <a:pt x="112" y="328"/>
                  <a:pt x="111" y="330"/>
                  <a:pt x="109" y="332"/>
                </a:cubicBezTo>
                <a:cubicBezTo>
                  <a:pt x="104" y="337"/>
                  <a:pt x="100" y="340"/>
                  <a:pt x="99" y="341"/>
                </a:cubicBezTo>
                <a:cubicBezTo>
                  <a:pt x="98" y="341"/>
                  <a:pt x="94" y="339"/>
                  <a:pt x="93" y="338"/>
                </a:cubicBezTo>
                <a:cubicBezTo>
                  <a:pt x="93" y="338"/>
                  <a:pt x="94" y="337"/>
                  <a:pt x="94" y="337"/>
                </a:cubicBezTo>
                <a:cubicBezTo>
                  <a:pt x="94" y="337"/>
                  <a:pt x="94" y="337"/>
                  <a:pt x="94" y="337"/>
                </a:cubicBezTo>
                <a:cubicBezTo>
                  <a:pt x="94" y="334"/>
                  <a:pt x="95" y="330"/>
                  <a:pt x="96" y="325"/>
                </a:cubicBezTo>
                <a:cubicBezTo>
                  <a:pt x="97" y="323"/>
                  <a:pt x="97" y="320"/>
                  <a:pt x="98" y="318"/>
                </a:cubicBezTo>
                <a:cubicBezTo>
                  <a:pt x="99" y="315"/>
                  <a:pt x="100" y="313"/>
                  <a:pt x="100" y="312"/>
                </a:cubicBezTo>
                <a:cubicBezTo>
                  <a:pt x="100" y="311"/>
                  <a:pt x="100" y="311"/>
                  <a:pt x="100" y="310"/>
                </a:cubicBezTo>
                <a:cubicBezTo>
                  <a:pt x="99" y="309"/>
                  <a:pt x="98" y="308"/>
                  <a:pt x="95" y="306"/>
                </a:cubicBezTo>
                <a:cubicBezTo>
                  <a:pt x="94" y="304"/>
                  <a:pt x="94" y="304"/>
                  <a:pt x="94" y="304"/>
                </a:cubicBezTo>
                <a:cubicBezTo>
                  <a:pt x="93" y="305"/>
                  <a:pt x="93" y="305"/>
                  <a:pt x="93" y="305"/>
                </a:cubicBezTo>
                <a:cubicBezTo>
                  <a:pt x="91" y="303"/>
                  <a:pt x="90" y="303"/>
                  <a:pt x="88" y="303"/>
                </a:cubicBezTo>
                <a:cubicBezTo>
                  <a:pt x="87" y="303"/>
                  <a:pt x="87" y="303"/>
                  <a:pt x="82" y="307"/>
                </a:cubicBezTo>
                <a:cubicBezTo>
                  <a:pt x="80" y="308"/>
                  <a:pt x="78" y="310"/>
                  <a:pt x="76" y="311"/>
                </a:cubicBezTo>
                <a:cubicBezTo>
                  <a:pt x="70" y="315"/>
                  <a:pt x="66" y="318"/>
                  <a:pt x="64" y="318"/>
                </a:cubicBezTo>
                <a:cubicBezTo>
                  <a:pt x="63" y="318"/>
                  <a:pt x="60" y="315"/>
                  <a:pt x="59" y="314"/>
                </a:cubicBezTo>
                <a:cubicBezTo>
                  <a:pt x="60" y="313"/>
                  <a:pt x="62" y="308"/>
                  <a:pt x="65" y="302"/>
                </a:cubicBezTo>
                <a:cubicBezTo>
                  <a:pt x="66" y="300"/>
                  <a:pt x="67" y="298"/>
                  <a:pt x="68" y="296"/>
                </a:cubicBezTo>
                <a:cubicBezTo>
                  <a:pt x="71" y="291"/>
                  <a:pt x="72" y="290"/>
                  <a:pt x="72" y="289"/>
                </a:cubicBezTo>
                <a:cubicBezTo>
                  <a:pt x="72" y="289"/>
                  <a:pt x="72" y="289"/>
                  <a:pt x="72" y="289"/>
                </a:cubicBezTo>
                <a:cubicBezTo>
                  <a:pt x="72" y="288"/>
                  <a:pt x="72" y="288"/>
                  <a:pt x="72" y="288"/>
                </a:cubicBezTo>
                <a:cubicBezTo>
                  <a:pt x="72" y="287"/>
                  <a:pt x="71" y="286"/>
                  <a:pt x="68" y="283"/>
                </a:cubicBezTo>
                <a:cubicBezTo>
                  <a:pt x="68" y="282"/>
                  <a:pt x="68" y="282"/>
                  <a:pt x="68" y="282"/>
                </a:cubicBezTo>
                <a:cubicBezTo>
                  <a:pt x="67" y="282"/>
                  <a:pt x="67" y="282"/>
                  <a:pt x="67" y="282"/>
                </a:cubicBezTo>
                <a:cubicBezTo>
                  <a:pt x="65" y="279"/>
                  <a:pt x="63" y="278"/>
                  <a:pt x="62" y="278"/>
                </a:cubicBezTo>
                <a:cubicBezTo>
                  <a:pt x="61" y="278"/>
                  <a:pt x="61" y="279"/>
                  <a:pt x="55" y="281"/>
                </a:cubicBezTo>
                <a:cubicBezTo>
                  <a:pt x="53" y="282"/>
                  <a:pt x="51" y="283"/>
                  <a:pt x="48" y="284"/>
                </a:cubicBezTo>
                <a:cubicBezTo>
                  <a:pt x="42" y="286"/>
                  <a:pt x="37" y="288"/>
                  <a:pt x="36" y="288"/>
                </a:cubicBezTo>
                <a:cubicBezTo>
                  <a:pt x="34" y="287"/>
                  <a:pt x="32" y="284"/>
                  <a:pt x="32" y="283"/>
                </a:cubicBezTo>
                <a:cubicBezTo>
                  <a:pt x="32" y="281"/>
                  <a:pt x="35" y="278"/>
                  <a:pt x="40" y="272"/>
                </a:cubicBezTo>
                <a:cubicBezTo>
                  <a:pt x="42" y="270"/>
                  <a:pt x="43" y="269"/>
                  <a:pt x="45" y="267"/>
                </a:cubicBezTo>
                <a:cubicBezTo>
                  <a:pt x="49" y="262"/>
                  <a:pt x="49" y="262"/>
                  <a:pt x="50" y="260"/>
                </a:cubicBezTo>
                <a:cubicBezTo>
                  <a:pt x="50" y="260"/>
                  <a:pt x="50" y="258"/>
                  <a:pt x="47" y="255"/>
                </a:cubicBezTo>
                <a:cubicBezTo>
                  <a:pt x="48" y="253"/>
                  <a:pt x="48" y="253"/>
                  <a:pt x="48" y="253"/>
                </a:cubicBezTo>
                <a:cubicBezTo>
                  <a:pt x="46" y="253"/>
                  <a:pt x="46" y="253"/>
                  <a:pt x="46" y="253"/>
                </a:cubicBezTo>
                <a:cubicBezTo>
                  <a:pt x="45" y="250"/>
                  <a:pt x="44" y="249"/>
                  <a:pt x="43" y="249"/>
                </a:cubicBezTo>
                <a:cubicBezTo>
                  <a:pt x="42" y="248"/>
                  <a:pt x="41" y="249"/>
                  <a:pt x="36" y="249"/>
                </a:cubicBezTo>
                <a:cubicBezTo>
                  <a:pt x="33" y="250"/>
                  <a:pt x="31" y="250"/>
                  <a:pt x="28" y="251"/>
                </a:cubicBezTo>
                <a:cubicBezTo>
                  <a:pt x="21" y="252"/>
                  <a:pt x="16" y="252"/>
                  <a:pt x="15" y="252"/>
                </a:cubicBezTo>
                <a:cubicBezTo>
                  <a:pt x="14" y="251"/>
                  <a:pt x="12" y="247"/>
                  <a:pt x="12" y="246"/>
                </a:cubicBezTo>
                <a:cubicBezTo>
                  <a:pt x="13" y="245"/>
                  <a:pt x="16" y="242"/>
                  <a:pt x="22" y="237"/>
                </a:cubicBezTo>
                <a:cubicBezTo>
                  <a:pt x="24" y="236"/>
                  <a:pt x="26" y="235"/>
                  <a:pt x="28" y="234"/>
                </a:cubicBezTo>
                <a:cubicBezTo>
                  <a:pt x="33" y="230"/>
                  <a:pt x="34" y="229"/>
                  <a:pt x="35" y="228"/>
                </a:cubicBezTo>
                <a:cubicBezTo>
                  <a:pt x="35" y="228"/>
                  <a:pt x="35" y="228"/>
                  <a:pt x="35" y="228"/>
                </a:cubicBezTo>
                <a:cubicBezTo>
                  <a:pt x="35" y="226"/>
                  <a:pt x="35" y="225"/>
                  <a:pt x="34" y="222"/>
                </a:cubicBezTo>
                <a:cubicBezTo>
                  <a:pt x="34" y="221"/>
                  <a:pt x="34" y="221"/>
                  <a:pt x="34" y="221"/>
                </a:cubicBezTo>
                <a:cubicBezTo>
                  <a:pt x="33" y="220"/>
                  <a:pt x="33" y="220"/>
                  <a:pt x="33" y="220"/>
                </a:cubicBezTo>
                <a:cubicBezTo>
                  <a:pt x="32" y="217"/>
                  <a:pt x="31" y="216"/>
                  <a:pt x="31" y="215"/>
                </a:cubicBezTo>
                <a:cubicBezTo>
                  <a:pt x="30" y="215"/>
                  <a:pt x="29" y="215"/>
                  <a:pt x="23" y="214"/>
                </a:cubicBezTo>
                <a:cubicBezTo>
                  <a:pt x="21" y="214"/>
                  <a:pt x="18" y="214"/>
                  <a:pt x="16" y="214"/>
                </a:cubicBezTo>
                <a:cubicBezTo>
                  <a:pt x="8" y="213"/>
                  <a:pt x="4" y="212"/>
                  <a:pt x="3" y="212"/>
                </a:cubicBezTo>
                <a:cubicBezTo>
                  <a:pt x="2" y="211"/>
                  <a:pt x="1" y="208"/>
                  <a:pt x="1" y="206"/>
                </a:cubicBezTo>
                <a:cubicBezTo>
                  <a:pt x="1" y="206"/>
                  <a:pt x="1" y="205"/>
                  <a:pt x="1" y="205"/>
                </a:cubicBezTo>
                <a:cubicBezTo>
                  <a:pt x="2" y="205"/>
                  <a:pt x="7" y="202"/>
                  <a:pt x="13" y="200"/>
                </a:cubicBezTo>
                <a:cubicBezTo>
                  <a:pt x="16" y="199"/>
                  <a:pt x="18" y="198"/>
                  <a:pt x="20" y="197"/>
                </a:cubicBezTo>
                <a:cubicBezTo>
                  <a:pt x="26" y="195"/>
                  <a:pt x="27" y="195"/>
                  <a:pt x="27" y="194"/>
                </a:cubicBezTo>
                <a:cubicBezTo>
                  <a:pt x="28" y="193"/>
                  <a:pt x="28" y="193"/>
                  <a:pt x="28" y="192"/>
                </a:cubicBezTo>
                <a:cubicBezTo>
                  <a:pt x="28" y="190"/>
                  <a:pt x="28" y="189"/>
                  <a:pt x="28" y="188"/>
                </a:cubicBezTo>
                <a:cubicBezTo>
                  <a:pt x="29" y="186"/>
                  <a:pt x="29" y="186"/>
                  <a:pt x="29" y="186"/>
                </a:cubicBezTo>
                <a:cubicBezTo>
                  <a:pt x="28" y="185"/>
                  <a:pt x="28" y="185"/>
                  <a:pt x="28" y="185"/>
                </a:cubicBezTo>
                <a:cubicBezTo>
                  <a:pt x="28" y="182"/>
                  <a:pt x="27" y="181"/>
                  <a:pt x="26" y="180"/>
                </a:cubicBezTo>
                <a:cubicBezTo>
                  <a:pt x="26" y="179"/>
                  <a:pt x="25" y="179"/>
                  <a:pt x="20" y="177"/>
                </a:cubicBezTo>
                <a:cubicBezTo>
                  <a:pt x="17" y="177"/>
                  <a:pt x="15" y="176"/>
                  <a:pt x="12" y="175"/>
                </a:cubicBezTo>
                <a:cubicBezTo>
                  <a:pt x="5" y="173"/>
                  <a:pt x="1" y="171"/>
                  <a:pt x="0" y="170"/>
                </a:cubicBezTo>
                <a:cubicBezTo>
                  <a:pt x="0" y="170"/>
                  <a:pt x="0" y="168"/>
                  <a:pt x="0" y="166"/>
                </a:cubicBezTo>
                <a:close/>
                <a:moveTo>
                  <a:pt x="287" y="193"/>
                </a:moveTo>
                <a:cubicBezTo>
                  <a:pt x="295" y="134"/>
                  <a:pt x="253" y="79"/>
                  <a:pt x="193" y="72"/>
                </a:cubicBezTo>
                <a:cubicBezTo>
                  <a:pt x="134" y="64"/>
                  <a:pt x="80" y="106"/>
                  <a:pt x="72" y="165"/>
                </a:cubicBezTo>
                <a:cubicBezTo>
                  <a:pt x="64" y="225"/>
                  <a:pt x="106" y="279"/>
                  <a:pt x="166" y="287"/>
                </a:cubicBezTo>
                <a:cubicBezTo>
                  <a:pt x="225" y="295"/>
                  <a:pt x="280" y="253"/>
                  <a:pt x="287" y="19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3675460" y="835819"/>
            <a:ext cx="1415653" cy="1408510"/>
          </a:xfrm>
          <a:custGeom>
            <a:avLst/>
            <a:gdLst>
              <a:gd name="T0" fmla="*/ 752668932 w 383"/>
              <a:gd name="T1" fmla="*/ 2147483646 h 382"/>
              <a:gd name="T2" fmla="*/ 364196075 w 383"/>
              <a:gd name="T3" fmla="*/ 2147483646 h 382"/>
              <a:gd name="T4" fmla="*/ 825509132 w 383"/>
              <a:gd name="T5" fmla="*/ 2147483646 h 382"/>
              <a:gd name="T6" fmla="*/ 776950641 w 383"/>
              <a:gd name="T7" fmla="*/ 2147483646 h 382"/>
              <a:gd name="T8" fmla="*/ 1165423498 w 383"/>
              <a:gd name="T9" fmla="*/ 2147483646 h 382"/>
              <a:gd name="T10" fmla="*/ 1213981989 w 383"/>
              <a:gd name="T11" fmla="*/ 2147483646 h 382"/>
              <a:gd name="T12" fmla="*/ 1675295046 w 383"/>
              <a:gd name="T13" fmla="*/ 2055037848 h 382"/>
              <a:gd name="T14" fmla="*/ 1748135247 w 383"/>
              <a:gd name="T15" fmla="*/ 1450617555 h 382"/>
              <a:gd name="T16" fmla="*/ 2147483646 w 383"/>
              <a:gd name="T17" fmla="*/ 1378082990 h 382"/>
              <a:gd name="T18" fmla="*/ 2147483646 w 383"/>
              <a:gd name="T19" fmla="*/ 1063786207 h 382"/>
              <a:gd name="T20" fmla="*/ 2147483646 w 383"/>
              <a:gd name="T21" fmla="*/ 846192344 h 382"/>
              <a:gd name="T22" fmla="*/ 2147483646 w 383"/>
              <a:gd name="T23" fmla="*/ 725306319 h 382"/>
              <a:gd name="T24" fmla="*/ 2147483646 w 383"/>
              <a:gd name="T25" fmla="*/ 580247022 h 382"/>
              <a:gd name="T26" fmla="*/ 2147483646 w 383"/>
              <a:gd name="T27" fmla="*/ 531890645 h 382"/>
              <a:gd name="T28" fmla="*/ 2147483646 w 383"/>
              <a:gd name="T29" fmla="*/ 725306319 h 382"/>
              <a:gd name="T30" fmla="*/ 2147483646 w 383"/>
              <a:gd name="T31" fmla="*/ 411009536 h 382"/>
              <a:gd name="T32" fmla="*/ 2147483646 w 383"/>
              <a:gd name="T33" fmla="*/ 797840884 h 382"/>
              <a:gd name="T34" fmla="*/ 2147483646 w 383"/>
              <a:gd name="T35" fmla="*/ 870370533 h 382"/>
              <a:gd name="T36" fmla="*/ 2147483646 w 383"/>
              <a:gd name="T37" fmla="*/ 1233023692 h 382"/>
              <a:gd name="T38" fmla="*/ 2147483646 w 383"/>
              <a:gd name="T39" fmla="*/ 1450617555 h 382"/>
              <a:gd name="T40" fmla="*/ 2147483646 w 383"/>
              <a:gd name="T41" fmla="*/ 1619855040 h 382"/>
              <a:gd name="T42" fmla="*/ 2147483646 w 383"/>
              <a:gd name="T43" fmla="*/ 1982508200 h 382"/>
              <a:gd name="T44" fmla="*/ 2147483646 w 383"/>
              <a:gd name="T45" fmla="*/ 2147483646 h 382"/>
              <a:gd name="T46" fmla="*/ 2147483646 w 383"/>
              <a:gd name="T47" fmla="*/ 2147483646 h 382"/>
              <a:gd name="T48" fmla="*/ 2147483646 w 383"/>
              <a:gd name="T49" fmla="*/ 2147483646 h 382"/>
              <a:gd name="T50" fmla="*/ 2147483646 w 383"/>
              <a:gd name="T51" fmla="*/ 2147483646 h 382"/>
              <a:gd name="T52" fmla="*/ 2147483646 w 383"/>
              <a:gd name="T53" fmla="*/ 2147483646 h 382"/>
              <a:gd name="T54" fmla="*/ 2147483646 w 383"/>
              <a:gd name="T55" fmla="*/ 2147483646 h 382"/>
              <a:gd name="T56" fmla="*/ 2147483646 w 383"/>
              <a:gd name="T57" fmla="*/ 2147483646 h 382"/>
              <a:gd name="T58" fmla="*/ 2147483646 w 383"/>
              <a:gd name="T59" fmla="*/ 2147483646 h 382"/>
              <a:gd name="T60" fmla="*/ 2147483646 w 383"/>
              <a:gd name="T61" fmla="*/ 2147483646 h 382"/>
              <a:gd name="T62" fmla="*/ 2147483646 w 383"/>
              <a:gd name="T63" fmla="*/ 2147483646 h 382"/>
              <a:gd name="T64" fmla="*/ 2147483646 w 383"/>
              <a:gd name="T65" fmla="*/ 2147483646 h 382"/>
              <a:gd name="T66" fmla="*/ 2147483646 w 383"/>
              <a:gd name="T67" fmla="*/ 2147483646 h 382"/>
              <a:gd name="T68" fmla="*/ 2147483646 w 383"/>
              <a:gd name="T69" fmla="*/ 2147483646 h 382"/>
              <a:gd name="T70" fmla="*/ 2147483646 w 383"/>
              <a:gd name="T71" fmla="*/ 2147483646 h 382"/>
              <a:gd name="T72" fmla="*/ 2147483646 w 383"/>
              <a:gd name="T73" fmla="*/ 2147483646 h 382"/>
              <a:gd name="T74" fmla="*/ 2147483646 w 383"/>
              <a:gd name="T75" fmla="*/ 2147483646 h 382"/>
              <a:gd name="T76" fmla="*/ 2147483646 w 383"/>
              <a:gd name="T77" fmla="*/ 2147483646 h 382"/>
              <a:gd name="T78" fmla="*/ 2147483646 w 383"/>
              <a:gd name="T79" fmla="*/ 2147483646 h 382"/>
              <a:gd name="T80" fmla="*/ 2147483646 w 383"/>
              <a:gd name="T81" fmla="*/ 2147483646 h 382"/>
              <a:gd name="T82" fmla="*/ 2147483646 w 383"/>
              <a:gd name="T83" fmla="*/ 2147483646 h 382"/>
              <a:gd name="T84" fmla="*/ 2147483646 w 383"/>
              <a:gd name="T85" fmla="*/ 2147483646 h 382"/>
              <a:gd name="T86" fmla="*/ 2147483646 w 383"/>
              <a:gd name="T87" fmla="*/ 2147483646 h 382"/>
              <a:gd name="T88" fmla="*/ 2147483646 w 383"/>
              <a:gd name="T89" fmla="*/ 2147483646 h 382"/>
              <a:gd name="T90" fmla="*/ 2147483646 w 383"/>
              <a:gd name="T91" fmla="*/ 2147483646 h 382"/>
              <a:gd name="T92" fmla="*/ 2147483646 w 383"/>
              <a:gd name="T93" fmla="*/ 2147483646 h 382"/>
              <a:gd name="T94" fmla="*/ 2147483646 w 383"/>
              <a:gd name="T95" fmla="*/ 2147483646 h 382"/>
              <a:gd name="T96" fmla="*/ 2112331322 w 383"/>
              <a:gd name="T97" fmla="*/ 2147483646 h 382"/>
              <a:gd name="T98" fmla="*/ 1383939171 w 383"/>
              <a:gd name="T99" fmla="*/ 2147483646 h 382"/>
              <a:gd name="T100" fmla="*/ 1383939171 w 383"/>
              <a:gd name="T101" fmla="*/ 2147483646 h 382"/>
              <a:gd name="T102" fmla="*/ 946907824 w 383"/>
              <a:gd name="T103" fmla="*/ 2147483646 h 382"/>
              <a:gd name="T104" fmla="*/ 971184605 w 383"/>
              <a:gd name="T105" fmla="*/ 2147483646 h 382"/>
              <a:gd name="T106" fmla="*/ 461313057 w 383"/>
              <a:gd name="T107" fmla="*/ 2147483646 h 382"/>
              <a:gd name="T108" fmla="*/ 801227423 w 383"/>
              <a:gd name="T109" fmla="*/ 2147483646 h 382"/>
              <a:gd name="T110" fmla="*/ 2147483646 w 383"/>
              <a:gd name="T111" fmla="*/ 2147483646 h 38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3" h="382">
                <a:moveTo>
                  <a:pt x="0" y="201"/>
                </a:moveTo>
                <a:cubicBezTo>
                  <a:pt x="0" y="200"/>
                  <a:pt x="1" y="199"/>
                  <a:pt x="1" y="199"/>
                </a:cubicBezTo>
                <a:cubicBezTo>
                  <a:pt x="2" y="198"/>
                  <a:pt x="6" y="196"/>
                  <a:pt x="14" y="194"/>
                </a:cubicBezTo>
                <a:cubicBezTo>
                  <a:pt x="16" y="193"/>
                  <a:pt x="19" y="193"/>
                  <a:pt x="21" y="192"/>
                </a:cubicBezTo>
                <a:cubicBezTo>
                  <a:pt x="28" y="190"/>
                  <a:pt x="29" y="190"/>
                  <a:pt x="29" y="189"/>
                </a:cubicBezTo>
                <a:cubicBezTo>
                  <a:pt x="30" y="188"/>
                  <a:pt x="31" y="187"/>
                  <a:pt x="31" y="183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0"/>
                  <a:pt x="31" y="179"/>
                </a:cubicBezTo>
                <a:cubicBezTo>
                  <a:pt x="31" y="177"/>
                  <a:pt x="31" y="176"/>
                  <a:pt x="30" y="175"/>
                </a:cubicBezTo>
                <a:cubicBezTo>
                  <a:pt x="29" y="174"/>
                  <a:pt x="28" y="174"/>
                  <a:pt x="23" y="171"/>
                </a:cubicBezTo>
                <a:cubicBezTo>
                  <a:pt x="21" y="170"/>
                  <a:pt x="18" y="169"/>
                  <a:pt x="15" y="168"/>
                </a:cubicBezTo>
                <a:cubicBezTo>
                  <a:pt x="8" y="165"/>
                  <a:pt x="4" y="162"/>
                  <a:pt x="3" y="162"/>
                </a:cubicBezTo>
                <a:cubicBezTo>
                  <a:pt x="3" y="161"/>
                  <a:pt x="3" y="161"/>
                  <a:pt x="3" y="160"/>
                </a:cubicBezTo>
                <a:cubicBezTo>
                  <a:pt x="3" y="158"/>
                  <a:pt x="4" y="155"/>
                  <a:pt x="4" y="155"/>
                </a:cubicBezTo>
                <a:cubicBezTo>
                  <a:pt x="5" y="154"/>
                  <a:pt x="10" y="153"/>
                  <a:pt x="18" y="153"/>
                </a:cubicBezTo>
                <a:cubicBezTo>
                  <a:pt x="21" y="153"/>
                  <a:pt x="23" y="153"/>
                  <a:pt x="25" y="153"/>
                </a:cubicBezTo>
                <a:cubicBezTo>
                  <a:pt x="32" y="153"/>
                  <a:pt x="33" y="153"/>
                  <a:pt x="34" y="152"/>
                </a:cubicBezTo>
                <a:cubicBezTo>
                  <a:pt x="35" y="151"/>
                  <a:pt x="36" y="150"/>
                  <a:pt x="37" y="146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8" y="143"/>
                  <a:pt x="38" y="141"/>
                  <a:pt x="38" y="140"/>
                </a:cubicBezTo>
                <a:cubicBezTo>
                  <a:pt x="38" y="139"/>
                  <a:pt x="38" y="139"/>
                  <a:pt x="38" y="138"/>
                </a:cubicBezTo>
                <a:cubicBezTo>
                  <a:pt x="38" y="137"/>
                  <a:pt x="37" y="136"/>
                  <a:pt x="32" y="133"/>
                </a:cubicBezTo>
                <a:cubicBezTo>
                  <a:pt x="30" y="131"/>
                  <a:pt x="28" y="130"/>
                  <a:pt x="26" y="128"/>
                </a:cubicBezTo>
                <a:cubicBezTo>
                  <a:pt x="19" y="123"/>
                  <a:pt x="16" y="120"/>
                  <a:pt x="15" y="119"/>
                </a:cubicBezTo>
                <a:cubicBezTo>
                  <a:pt x="15" y="117"/>
                  <a:pt x="17" y="113"/>
                  <a:pt x="18" y="112"/>
                </a:cubicBezTo>
                <a:cubicBezTo>
                  <a:pt x="19" y="112"/>
                  <a:pt x="24" y="113"/>
                  <a:pt x="32" y="114"/>
                </a:cubicBezTo>
                <a:cubicBezTo>
                  <a:pt x="34" y="115"/>
                  <a:pt x="37" y="115"/>
                  <a:pt x="39" y="116"/>
                </a:cubicBezTo>
                <a:cubicBezTo>
                  <a:pt x="46" y="117"/>
                  <a:pt x="47" y="117"/>
                  <a:pt x="48" y="117"/>
                </a:cubicBezTo>
                <a:cubicBezTo>
                  <a:pt x="48" y="116"/>
                  <a:pt x="49" y="116"/>
                  <a:pt x="52" y="112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5" y="107"/>
                  <a:pt x="55" y="105"/>
                  <a:pt x="55" y="105"/>
                </a:cubicBezTo>
                <a:cubicBezTo>
                  <a:pt x="55" y="105"/>
                  <a:pt x="55" y="104"/>
                  <a:pt x="55" y="104"/>
                </a:cubicBezTo>
                <a:cubicBezTo>
                  <a:pt x="54" y="103"/>
                  <a:pt x="54" y="102"/>
                  <a:pt x="50" y="98"/>
                </a:cubicBezTo>
                <a:cubicBezTo>
                  <a:pt x="48" y="96"/>
                  <a:pt x="46" y="94"/>
                  <a:pt x="45" y="91"/>
                </a:cubicBezTo>
                <a:cubicBezTo>
                  <a:pt x="40" y="85"/>
                  <a:pt x="37" y="81"/>
                  <a:pt x="36" y="80"/>
                </a:cubicBezTo>
                <a:cubicBezTo>
                  <a:pt x="37" y="79"/>
                  <a:pt x="39" y="75"/>
                  <a:pt x="41" y="74"/>
                </a:cubicBezTo>
                <a:cubicBezTo>
                  <a:pt x="42" y="75"/>
                  <a:pt x="47" y="76"/>
                  <a:pt x="54" y="79"/>
                </a:cubicBezTo>
                <a:cubicBezTo>
                  <a:pt x="56" y="80"/>
                  <a:pt x="58" y="81"/>
                  <a:pt x="61" y="82"/>
                </a:cubicBezTo>
                <a:cubicBezTo>
                  <a:pt x="67" y="85"/>
                  <a:pt x="68" y="86"/>
                  <a:pt x="69" y="85"/>
                </a:cubicBezTo>
                <a:cubicBezTo>
                  <a:pt x="70" y="85"/>
                  <a:pt x="72" y="84"/>
                  <a:pt x="74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80"/>
                  <a:pt x="75" y="80"/>
                  <a:pt x="75" y="80"/>
                </a:cubicBezTo>
                <a:cubicBezTo>
                  <a:pt x="77" y="78"/>
                  <a:pt x="78" y="76"/>
                  <a:pt x="78" y="75"/>
                </a:cubicBezTo>
                <a:cubicBezTo>
                  <a:pt x="78" y="74"/>
                  <a:pt x="78" y="73"/>
                  <a:pt x="75" y="68"/>
                </a:cubicBezTo>
                <a:cubicBezTo>
                  <a:pt x="74" y="66"/>
                  <a:pt x="73" y="63"/>
                  <a:pt x="72" y="60"/>
                </a:cubicBezTo>
                <a:cubicBezTo>
                  <a:pt x="68" y="53"/>
                  <a:pt x="67" y="49"/>
                  <a:pt x="66" y="47"/>
                </a:cubicBezTo>
                <a:cubicBezTo>
                  <a:pt x="67" y="46"/>
                  <a:pt x="70" y="43"/>
                  <a:pt x="72" y="43"/>
                </a:cubicBezTo>
                <a:cubicBezTo>
                  <a:pt x="73" y="43"/>
                  <a:pt x="77" y="46"/>
                  <a:pt x="83" y="51"/>
                </a:cubicBezTo>
                <a:cubicBezTo>
                  <a:pt x="85" y="52"/>
                  <a:pt x="87" y="54"/>
                  <a:pt x="89" y="55"/>
                </a:cubicBezTo>
                <a:cubicBezTo>
                  <a:pt x="95" y="59"/>
                  <a:pt x="95" y="60"/>
                  <a:pt x="97" y="60"/>
                </a:cubicBezTo>
                <a:cubicBezTo>
                  <a:pt x="97" y="60"/>
                  <a:pt x="99" y="60"/>
                  <a:pt x="102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7" y="54"/>
                  <a:pt x="108" y="53"/>
                  <a:pt x="108" y="52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0"/>
                  <a:pt x="108" y="48"/>
                  <a:pt x="107" y="44"/>
                </a:cubicBezTo>
                <a:cubicBezTo>
                  <a:pt x="106" y="42"/>
                  <a:pt x="106" y="39"/>
                  <a:pt x="105" y="36"/>
                </a:cubicBezTo>
                <a:cubicBezTo>
                  <a:pt x="104" y="30"/>
                  <a:pt x="103" y="24"/>
                  <a:pt x="103" y="22"/>
                </a:cubicBezTo>
                <a:cubicBezTo>
                  <a:pt x="103" y="22"/>
                  <a:pt x="103" y="22"/>
                  <a:pt x="103" y="22"/>
                </a:cubicBezTo>
                <a:cubicBezTo>
                  <a:pt x="104" y="21"/>
                  <a:pt x="108" y="19"/>
                  <a:pt x="109" y="19"/>
                </a:cubicBezTo>
                <a:cubicBezTo>
                  <a:pt x="110" y="20"/>
                  <a:pt x="114" y="23"/>
                  <a:pt x="119" y="29"/>
                </a:cubicBezTo>
                <a:cubicBezTo>
                  <a:pt x="120" y="31"/>
                  <a:pt x="122" y="33"/>
                  <a:pt x="123" y="35"/>
                </a:cubicBezTo>
                <a:cubicBezTo>
                  <a:pt x="128" y="41"/>
                  <a:pt x="128" y="41"/>
                  <a:pt x="129" y="42"/>
                </a:cubicBezTo>
                <a:cubicBezTo>
                  <a:pt x="130" y="42"/>
                  <a:pt x="132" y="42"/>
                  <a:pt x="136" y="40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41" y="39"/>
                  <a:pt x="142" y="38"/>
                  <a:pt x="143" y="36"/>
                </a:cubicBezTo>
                <a:cubicBezTo>
                  <a:pt x="143" y="36"/>
                  <a:pt x="143" y="35"/>
                  <a:pt x="143" y="30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43" y="25"/>
                  <a:pt x="143" y="23"/>
                  <a:pt x="143" y="20"/>
                </a:cubicBezTo>
                <a:cubicBezTo>
                  <a:pt x="143" y="13"/>
                  <a:pt x="144" y="8"/>
                  <a:pt x="144" y="6"/>
                </a:cubicBezTo>
                <a:cubicBezTo>
                  <a:pt x="146" y="5"/>
                  <a:pt x="150" y="4"/>
                  <a:pt x="151" y="5"/>
                </a:cubicBezTo>
                <a:cubicBezTo>
                  <a:pt x="152" y="6"/>
                  <a:pt x="155" y="10"/>
                  <a:pt x="158" y="17"/>
                </a:cubicBezTo>
                <a:cubicBezTo>
                  <a:pt x="159" y="19"/>
                  <a:pt x="160" y="22"/>
                  <a:pt x="161" y="24"/>
                </a:cubicBezTo>
                <a:cubicBezTo>
                  <a:pt x="164" y="30"/>
                  <a:pt x="165" y="31"/>
                  <a:pt x="166" y="31"/>
                </a:cubicBezTo>
                <a:cubicBezTo>
                  <a:pt x="166" y="32"/>
                  <a:pt x="168" y="32"/>
                  <a:pt x="172" y="31"/>
                </a:cubicBezTo>
                <a:cubicBezTo>
                  <a:pt x="173" y="32"/>
                  <a:pt x="173" y="32"/>
                  <a:pt x="173" y="32"/>
                </a:cubicBezTo>
                <a:cubicBezTo>
                  <a:pt x="173" y="31"/>
                  <a:pt x="173" y="31"/>
                  <a:pt x="173" y="31"/>
                </a:cubicBezTo>
                <a:cubicBezTo>
                  <a:pt x="178" y="31"/>
                  <a:pt x="179" y="30"/>
                  <a:pt x="180" y="30"/>
                </a:cubicBezTo>
                <a:cubicBezTo>
                  <a:pt x="181" y="29"/>
                  <a:pt x="181" y="28"/>
                  <a:pt x="182" y="22"/>
                </a:cubicBezTo>
                <a:cubicBezTo>
                  <a:pt x="183" y="20"/>
                  <a:pt x="183" y="17"/>
                  <a:pt x="184" y="14"/>
                </a:cubicBezTo>
                <a:cubicBezTo>
                  <a:pt x="186" y="7"/>
                  <a:pt x="188" y="2"/>
                  <a:pt x="188" y="1"/>
                </a:cubicBezTo>
                <a:cubicBezTo>
                  <a:pt x="190" y="0"/>
                  <a:pt x="194" y="0"/>
                  <a:pt x="195" y="1"/>
                </a:cubicBezTo>
                <a:cubicBezTo>
                  <a:pt x="196" y="2"/>
                  <a:pt x="198" y="6"/>
                  <a:pt x="199" y="14"/>
                </a:cubicBezTo>
                <a:cubicBezTo>
                  <a:pt x="200" y="17"/>
                  <a:pt x="200" y="19"/>
                  <a:pt x="201" y="21"/>
                </a:cubicBezTo>
                <a:cubicBezTo>
                  <a:pt x="202" y="28"/>
                  <a:pt x="202" y="29"/>
                  <a:pt x="203" y="30"/>
                </a:cubicBezTo>
                <a:cubicBezTo>
                  <a:pt x="204" y="30"/>
                  <a:pt x="205" y="31"/>
                  <a:pt x="209" y="31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11" y="32"/>
                  <a:pt x="211" y="32"/>
                  <a:pt x="211" y="32"/>
                </a:cubicBezTo>
                <a:cubicBezTo>
                  <a:pt x="215" y="32"/>
                  <a:pt x="217" y="32"/>
                  <a:pt x="218" y="31"/>
                </a:cubicBezTo>
                <a:cubicBezTo>
                  <a:pt x="218" y="31"/>
                  <a:pt x="219" y="30"/>
                  <a:pt x="221" y="24"/>
                </a:cubicBezTo>
                <a:cubicBezTo>
                  <a:pt x="223" y="22"/>
                  <a:pt x="224" y="20"/>
                  <a:pt x="225" y="17"/>
                </a:cubicBezTo>
                <a:cubicBezTo>
                  <a:pt x="229" y="10"/>
                  <a:pt x="232" y="6"/>
                  <a:pt x="232" y="5"/>
                </a:cubicBezTo>
                <a:cubicBezTo>
                  <a:pt x="234" y="5"/>
                  <a:pt x="238" y="6"/>
                  <a:pt x="239" y="7"/>
                </a:cubicBezTo>
                <a:cubicBezTo>
                  <a:pt x="240" y="8"/>
                  <a:pt x="240" y="11"/>
                  <a:pt x="240" y="18"/>
                </a:cubicBezTo>
                <a:cubicBezTo>
                  <a:pt x="240" y="19"/>
                  <a:pt x="240" y="20"/>
                  <a:pt x="240" y="21"/>
                </a:cubicBezTo>
                <a:cubicBezTo>
                  <a:pt x="240" y="23"/>
                  <a:pt x="240" y="26"/>
                  <a:pt x="240" y="28"/>
                </a:cubicBezTo>
                <a:cubicBezTo>
                  <a:pt x="240" y="30"/>
                  <a:pt x="240" y="32"/>
                  <a:pt x="240" y="33"/>
                </a:cubicBezTo>
                <a:cubicBezTo>
                  <a:pt x="240" y="35"/>
                  <a:pt x="240" y="36"/>
                  <a:pt x="240" y="37"/>
                </a:cubicBezTo>
                <a:cubicBezTo>
                  <a:pt x="241" y="38"/>
                  <a:pt x="242" y="39"/>
                  <a:pt x="246" y="40"/>
                </a:cubicBezTo>
                <a:cubicBezTo>
                  <a:pt x="247" y="41"/>
                  <a:pt x="247" y="41"/>
                  <a:pt x="247" y="41"/>
                </a:cubicBezTo>
                <a:cubicBezTo>
                  <a:pt x="248" y="41"/>
                  <a:pt x="248" y="41"/>
                  <a:pt x="248" y="41"/>
                </a:cubicBezTo>
                <a:cubicBezTo>
                  <a:pt x="251" y="42"/>
                  <a:pt x="253" y="42"/>
                  <a:pt x="254" y="41"/>
                </a:cubicBezTo>
                <a:cubicBezTo>
                  <a:pt x="255" y="41"/>
                  <a:pt x="255" y="40"/>
                  <a:pt x="259" y="36"/>
                </a:cubicBezTo>
                <a:cubicBezTo>
                  <a:pt x="261" y="34"/>
                  <a:pt x="263" y="32"/>
                  <a:pt x="265" y="30"/>
                </a:cubicBezTo>
                <a:cubicBezTo>
                  <a:pt x="270" y="24"/>
                  <a:pt x="273" y="20"/>
                  <a:pt x="274" y="19"/>
                </a:cubicBezTo>
                <a:cubicBezTo>
                  <a:pt x="276" y="19"/>
                  <a:pt x="280" y="21"/>
                  <a:pt x="281" y="23"/>
                </a:cubicBezTo>
                <a:cubicBezTo>
                  <a:pt x="281" y="25"/>
                  <a:pt x="280" y="30"/>
                  <a:pt x="278" y="36"/>
                </a:cubicBezTo>
                <a:cubicBezTo>
                  <a:pt x="277" y="39"/>
                  <a:pt x="277" y="41"/>
                  <a:pt x="276" y="44"/>
                </a:cubicBezTo>
                <a:cubicBezTo>
                  <a:pt x="275" y="48"/>
                  <a:pt x="274" y="50"/>
                  <a:pt x="274" y="51"/>
                </a:cubicBezTo>
                <a:cubicBezTo>
                  <a:pt x="274" y="52"/>
                  <a:pt x="274" y="52"/>
                  <a:pt x="274" y="52"/>
                </a:cubicBezTo>
                <a:cubicBezTo>
                  <a:pt x="275" y="52"/>
                  <a:pt x="275" y="52"/>
                  <a:pt x="275" y="52"/>
                </a:cubicBezTo>
                <a:cubicBezTo>
                  <a:pt x="275" y="53"/>
                  <a:pt x="276" y="54"/>
                  <a:pt x="279" y="56"/>
                </a:cubicBezTo>
                <a:cubicBezTo>
                  <a:pt x="280" y="58"/>
                  <a:pt x="280" y="58"/>
                  <a:pt x="280" y="58"/>
                </a:cubicBezTo>
                <a:cubicBezTo>
                  <a:pt x="281" y="58"/>
                  <a:pt x="281" y="58"/>
                  <a:pt x="281" y="58"/>
                </a:cubicBezTo>
                <a:cubicBezTo>
                  <a:pt x="284" y="60"/>
                  <a:pt x="286" y="60"/>
                  <a:pt x="287" y="60"/>
                </a:cubicBezTo>
                <a:cubicBezTo>
                  <a:pt x="288" y="60"/>
                  <a:pt x="289" y="59"/>
                  <a:pt x="293" y="56"/>
                </a:cubicBezTo>
                <a:cubicBezTo>
                  <a:pt x="295" y="54"/>
                  <a:pt x="298" y="52"/>
                  <a:pt x="300" y="51"/>
                </a:cubicBezTo>
                <a:cubicBezTo>
                  <a:pt x="306" y="46"/>
                  <a:pt x="311" y="44"/>
                  <a:pt x="312" y="43"/>
                </a:cubicBezTo>
                <a:cubicBezTo>
                  <a:pt x="313" y="44"/>
                  <a:pt x="317" y="46"/>
                  <a:pt x="317" y="48"/>
                </a:cubicBezTo>
                <a:cubicBezTo>
                  <a:pt x="317" y="49"/>
                  <a:pt x="315" y="53"/>
                  <a:pt x="311" y="61"/>
                </a:cubicBezTo>
                <a:cubicBezTo>
                  <a:pt x="310" y="63"/>
                  <a:pt x="309" y="65"/>
                  <a:pt x="308" y="67"/>
                </a:cubicBezTo>
                <a:cubicBezTo>
                  <a:pt x="305" y="73"/>
                  <a:pt x="304" y="74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5" y="76"/>
                  <a:pt x="306" y="78"/>
                  <a:pt x="308" y="80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0" y="82"/>
                  <a:pt x="310" y="82"/>
                  <a:pt x="310" y="82"/>
                </a:cubicBezTo>
                <a:cubicBezTo>
                  <a:pt x="312" y="84"/>
                  <a:pt x="313" y="85"/>
                  <a:pt x="315" y="85"/>
                </a:cubicBezTo>
                <a:cubicBezTo>
                  <a:pt x="316" y="86"/>
                  <a:pt x="316" y="85"/>
                  <a:pt x="322" y="83"/>
                </a:cubicBezTo>
                <a:cubicBezTo>
                  <a:pt x="324" y="82"/>
                  <a:pt x="327" y="81"/>
                  <a:pt x="329" y="80"/>
                </a:cubicBezTo>
                <a:cubicBezTo>
                  <a:pt x="337" y="77"/>
                  <a:pt x="341" y="75"/>
                  <a:pt x="343" y="75"/>
                </a:cubicBezTo>
                <a:cubicBezTo>
                  <a:pt x="344" y="76"/>
                  <a:pt x="347" y="79"/>
                  <a:pt x="347" y="81"/>
                </a:cubicBezTo>
                <a:cubicBezTo>
                  <a:pt x="346" y="82"/>
                  <a:pt x="344" y="85"/>
                  <a:pt x="338" y="92"/>
                </a:cubicBezTo>
                <a:cubicBezTo>
                  <a:pt x="337" y="94"/>
                  <a:pt x="335" y="96"/>
                  <a:pt x="334" y="97"/>
                </a:cubicBezTo>
                <a:cubicBezTo>
                  <a:pt x="329" y="102"/>
                  <a:pt x="328" y="103"/>
                  <a:pt x="328" y="104"/>
                </a:cubicBezTo>
                <a:cubicBezTo>
                  <a:pt x="328" y="105"/>
                  <a:pt x="328" y="105"/>
                  <a:pt x="328" y="105"/>
                </a:cubicBezTo>
                <a:cubicBezTo>
                  <a:pt x="328" y="106"/>
                  <a:pt x="329" y="108"/>
                  <a:pt x="331" y="110"/>
                </a:cubicBezTo>
                <a:cubicBezTo>
                  <a:pt x="331" y="113"/>
                  <a:pt x="331" y="113"/>
                  <a:pt x="331" y="113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6"/>
                  <a:pt x="335" y="116"/>
                  <a:pt x="336" y="117"/>
                </a:cubicBezTo>
                <a:cubicBezTo>
                  <a:pt x="337" y="117"/>
                  <a:pt x="338" y="117"/>
                  <a:pt x="344" y="116"/>
                </a:cubicBezTo>
                <a:cubicBezTo>
                  <a:pt x="346" y="115"/>
                  <a:pt x="349" y="115"/>
                  <a:pt x="352" y="114"/>
                </a:cubicBezTo>
                <a:cubicBezTo>
                  <a:pt x="359" y="113"/>
                  <a:pt x="364" y="113"/>
                  <a:pt x="366" y="113"/>
                </a:cubicBezTo>
                <a:cubicBezTo>
                  <a:pt x="367" y="114"/>
                  <a:pt x="368" y="118"/>
                  <a:pt x="368" y="119"/>
                </a:cubicBezTo>
                <a:cubicBezTo>
                  <a:pt x="368" y="119"/>
                  <a:pt x="368" y="119"/>
                  <a:pt x="368" y="119"/>
                </a:cubicBezTo>
                <a:cubicBezTo>
                  <a:pt x="368" y="120"/>
                  <a:pt x="364" y="124"/>
                  <a:pt x="357" y="128"/>
                </a:cubicBezTo>
                <a:cubicBezTo>
                  <a:pt x="355" y="130"/>
                  <a:pt x="353" y="131"/>
                  <a:pt x="352" y="133"/>
                </a:cubicBezTo>
                <a:cubicBezTo>
                  <a:pt x="346" y="137"/>
                  <a:pt x="345" y="137"/>
                  <a:pt x="345" y="138"/>
                </a:cubicBezTo>
                <a:cubicBezTo>
                  <a:pt x="345" y="139"/>
                  <a:pt x="345" y="139"/>
                  <a:pt x="345" y="139"/>
                </a:cubicBezTo>
                <a:cubicBezTo>
                  <a:pt x="345" y="141"/>
                  <a:pt x="345" y="142"/>
                  <a:pt x="346" y="144"/>
                </a:cubicBezTo>
                <a:cubicBezTo>
                  <a:pt x="345" y="147"/>
                  <a:pt x="345" y="147"/>
                  <a:pt x="345" y="147"/>
                </a:cubicBezTo>
                <a:cubicBezTo>
                  <a:pt x="346" y="147"/>
                  <a:pt x="346" y="147"/>
                  <a:pt x="346" y="147"/>
                </a:cubicBezTo>
                <a:cubicBezTo>
                  <a:pt x="347" y="150"/>
                  <a:pt x="348" y="151"/>
                  <a:pt x="349" y="152"/>
                </a:cubicBezTo>
                <a:cubicBezTo>
                  <a:pt x="350" y="152"/>
                  <a:pt x="351" y="153"/>
                  <a:pt x="357" y="153"/>
                </a:cubicBezTo>
                <a:cubicBezTo>
                  <a:pt x="359" y="153"/>
                  <a:pt x="362" y="153"/>
                  <a:pt x="365" y="153"/>
                </a:cubicBezTo>
                <a:cubicBezTo>
                  <a:pt x="373" y="154"/>
                  <a:pt x="378" y="155"/>
                  <a:pt x="379" y="155"/>
                </a:cubicBezTo>
                <a:cubicBezTo>
                  <a:pt x="380" y="156"/>
                  <a:pt x="380" y="159"/>
                  <a:pt x="380" y="161"/>
                </a:cubicBezTo>
                <a:cubicBezTo>
                  <a:pt x="380" y="162"/>
                  <a:pt x="380" y="162"/>
                  <a:pt x="380" y="162"/>
                </a:cubicBezTo>
                <a:cubicBezTo>
                  <a:pt x="379" y="163"/>
                  <a:pt x="375" y="165"/>
                  <a:pt x="368" y="168"/>
                </a:cubicBezTo>
                <a:cubicBezTo>
                  <a:pt x="365" y="169"/>
                  <a:pt x="363" y="170"/>
                  <a:pt x="361" y="171"/>
                </a:cubicBezTo>
                <a:cubicBezTo>
                  <a:pt x="354" y="174"/>
                  <a:pt x="354" y="174"/>
                  <a:pt x="353" y="175"/>
                </a:cubicBezTo>
                <a:cubicBezTo>
                  <a:pt x="352" y="176"/>
                  <a:pt x="352" y="177"/>
                  <a:pt x="352" y="178"/>
                </a:cubicBezTo>
                <a:cubicBezTo>
                  <a:pt x="352" y="179"/>
                  <a:pt x="352" y="181"/>
                  <a:pt x="352" y="181"/>
                </a:cubicBezTo>
                <a:cubicBezTo>
                  <a:pt x="351" y="184"/>
                  <a:pt x="351" y="184"/>
                  <a:pt x="351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52" y="187"/>
                  <a:pt x="353" y="188"/>
                  <a:pt x="354" y="189"/>
                </a:cubicBezTo>
                <a:cubicBezTo>
                  <a:pt x="355" y="190"/>
                  <a:pt x="356" y="190"/>
                  <a:pt x="361" y="192"/>
                </a:cubicBezTo>
                <a:cubicBezTo>
                  <a:pt x="364" y="193"/>
                  <a:pt x="366" y="194"/>
                  <a:pt x="369" y="194"/>
                </a:cubicBezTo>
                <a:cubicBezTo>
                  <a:pt x="376" y="197"/>
                  <a:pt x="381" y="199"/>
                  <a:pt x="382" y="199"/>
                </a:cubicBezTo>
                <a:cubicBezTo>
                  <a:pt x="382" y="200"/>
                  <a:pt x="383" y="201"/>
                  <a:pt x="383" y="202"/>
                </a:cubicBezTo>
                <a:cubicBezTo>
                  <a:pt x="383" y="204"/>
                  <a:pt x="382" y="206"/>
                  <a:pt x="382" y="207"/>
                </a:cubicBezTo>
                <a:cubicBezTo>
                  <a:pt x="381" y="207"/>
                  <a:pt x="376" y="208"/>
                  <a:pt x="368" y="210"/>
                </a:cubicBezTo>
                <a:cubicBezTo>
                  <a:pt x="366" y="210"/>
                  <a:pt x="363" y="210"/>
                  <a:pt x="361" y="211"/>
                </a:cubicBezTo>
                <a:cubicBezTo>
                  <a:pt x="354" y="212"/>
                  <a:pt x="353" y="212"/>
                  <a:pt x="352" y="213"/>
                </a:cubicBezTo>
                <a:cubicBezTo>
                  <a:pt x="352" y="213"/>
                  <a:pt x="351" y="215"/>
                  <a:pt x="350" y="219"/>
                </a:cubicBezTo>
                <a:cubicBezTo>
                  <a:pt x="350" y="219"/>
                  <a:pt x="350" y="219"/>
                  <a:pt x="350" y="219"/>
                </a:cubicBezTo>
                <a:cubicBezTo>
                  <a:pt x="350" y="220"/>
                  <a:pt x="350" y="220"/>
                  <a:pt x="350" y="220"/>
                </a:cubicBezTo>
                <a:cubicBezTo>
                  <a:pt x="350" y="222"/>
                  <a:pt x="349" y="223"/>
                  <a:pt x="349" y="224"/>
                </a:cubicBezTo>
                <a:cubicBezTo>
                  <a:pt x="349" y="225"/>
                  <a:pt x="350" y="226"/>
                  <a:pt x="350" y="227"/>
                </a:cubicBezTo>
                <a:cubicBezTo>
                  <a:pt x="351" y="228"/>
                  <a:pt x="351" y="228"/>
                  <a:pt x="357" y="231"/>
                </a:cubicBezTo>
                <a:cubicBezTo>
                  <a:pt x="359" y="232"/>
                  <a:pt x="361" y="234"/>
                  <a:pt x="364" y="235"/>
                </a:cubicBezTo>
                <a:cubicBezTo>
                  <a:pt x="370" y="239"/>
                  <a:pt x="374" y="242"/>
                  <a:pt x="375" y="243"/>
                </a:cubicBezTo>
                <a:cubicBezTo>
                  <a:pt x="375" y="243"/>
                  <a:pt x="375" y="243"/>
                  <a:pt x="375" y="244"/>
                </a:cubicBezTo>
                <a:cubicBezTo>
                  <a:pt x="375" y="246"/>
                  <a:pt x="374" y="249"/>
                  <a:pt x="373" y="250"/>
                </a:cubicBezTo>
                <a:cubicBezTo>
                  <a:pt x="372" y="250"/>
                  <a:pt x="367" y="250"/>
                  <a:pt x="359" y="250"/>
                </a:cubicBezTo>
                <a:cubicBezTo>
                  <a:pt x="357" y="250"/>
                  <a:pt x="354" y="249"/>
                  <a:pt x="352" y="249"/>
                </a:cubicBezTo>
                <a:cubicBezTo>
                  <a:pt x="345" y="249"/>
                  <a:pt x="344" y="249"/>
                  <a:pt x="343" y="249"/>
                </a:cubicBezTo>
                <a:cubicBezTo>
                  <a:pt x="342" y="250"/>
                  <a:pt x="341" y="252"/>
                  <a:pt x="340" y="255"/>
                </a:cubicBezTo>
                <a:cubicBezTo>
                  <a:pt x="339" y="255"/>
                  <a:pt x="339" y="255"/>
                  <a:pt x="339" y="255"/>
                </a:cubicBezTo>
                <a:cubicBezTo>
                  <a:pt x="339" y="256"/>
                  <a:pt x="339" y="256"/>
                  <a:pt x="339" y="256"/>
                </a:cubicBezTo>
                <a:cubicBezTo>
                  <a:pt x="338" y="258"/>
                  <a:pt x="337" y="260"/>
                  <a:pt x="337" y="261"/>
                </a:cubicBezTo>
                <a:cubicBezTo>
                  <a:pt x="337" y="262"/>
                  <a:pt x="338" y="262"/>
                  <a:pt x="338" y="262"/>
                </a:cubicBezTo>
                <a:cubicBezTo>
                  <a:pt x="338" y="263"/>
                  <a:pt x="339" y="264"/>
                  <a:pt x="343" y="268"/>
                </a:cubicBezTo>
                <a:cubicBezTo>
                  <a:pt x="345" y="270"/>
                  <a:pt x="347" y="272"/>
                  <a:pt x="349" y="274"/>
                </a:cubicBezTo>
                <a:cubicBezTo>
                  <a:pt x="354" y="279"/>
                  <a:pt x="358" y="283"/>
                  <a:pt x="358" y="284"/>
                </a:cubicBezTo>
                <a:cubicBezTo>
                  <a:pt x="358" y="286"/>
                  <a:pt x="356" y="290"/>
                  <a:pt x="355" y="290"/>
                </a:cubicBezTo>
                <a:cubicBezTo>
                  <a:pt x="354" y="290"/>
                  <a:pt x="349" y="289"/>
                  <a:pt x="341" y="287"/>
                </a:cubicBezTo>
                <a:cubicBezTo>
                  <a:pt x="339" y="286"/>
                  <a:pt x="336" y="285"/>
                  <a:pt x="334" y="285"/>
                </a:cubicBezTo>
                <a:cubicBezTo>
                  <a:pt x="328" y="282"/>
                  <a:pt x="327" y="282"/>
                  <a:pt x="326" y="283"/>
                </a:cubicBezTo>
                <a:cubicBezTo>
                  <a:pt x="325" y="283"/>
                  <a:pt x="324" y="284"/>
                  <a:pt x="321" y="287"/>
                </a:cubicBezTo>
                <a:cubicBezTo>
                  <a:pt x="320" y="287"/>
                  <a:pt x="320" y="287"/>
                  <a:pt x="320" y="287"/>
                </a:cubicBezTo>
                <a:cubicBezTo>
                  <a:pt x="320" y="288"/>
                  <a:pt x="320" y="288"/>
                  <a:pt x="320" y="288"/>
                </a:cubicBezTo>
                <a:cubicBezTo>
                  <a:pt x="317" y="292"/>
                  <a:pt x="317" y="293"/>
                  <a:pt x="317" y="294"/>
                </a:cubicBezTo>
                <a:cubicBezTo>
                  <a:pt x="317" y="294"/>
                  <a:pt x="317" y="294"/>
                  <a:pt x="317" y="294"/>
                </a:cubicBezTo>
                <a:cubicBezTo>
                  <a:pt x="317" y="295"/>
                  <a:pt x="318" y="296"/>
                  <a:pt x="321" y="301"/>
                </a:cubicBezTo>
                <a:cubicBezTo>
                  <a:pt x="323" y="303"/>
                  <a:pt x="324" y="305"/>
                  <a:pt x="326" y="308"/>
                </a:cubicBezTo>
                <a:cubicBezTo>
                  <a:pt x="330" y="314"/>
                  <a:pt x="332" y="319"/>
                  <a:pt x="333" y="320"/>
                </a:cubicBezTo>
                <a:cubicBezTo>
                  <a:pt x="332" y="322"/>
                  <a:pt x="329" y="325"/>
                  <a:pt x="328" y="325"/>
                </a:cubicBezTo>
                <a:cubicBezTo>
                  <a:pt x="326" y="325"/>
                  <a:pt x="322" y="323"/>
                  <a:pt x="315" y="319"/>
                </a:cubicBezTo>
                <a:cubicBezTo>
                  <a:pt x="313" y="318"/>
                  <a:pt x="311" y="316"/>
                  <a:pt x="309" y="315"/>
                </a:cubicBezTo>
                <a:cubicBezTo>
                  <a:pt x="303" y="311"/>
                  <a:pt x="302" y="311"/>
                  <a:pt x="301" y="311"/>
                </a:cubicBezTo>
                <a:cubicBezTo>
                  <a:pt x="300" y="311"/>
                  <a:pt x="299" y="312"/>
                  <a:pt x="296" y="315"/>
                </a:cubicBezTo>
                <a:cubicBezTo>
                  <a:pt x="294" y="315"/>
                  <a:pt x="294" y="315"/>
                  <a:pt x="294" y="315"/>
                </a:cubicBezTo>
                <a:cubicBezTo>
                  <a:pt x="294" y="316"/>
                  <a:pt x="294" y="316"/>
                  <a:pt x="294" y="316"/>
                </a:cubicBezTo>
                <a:cubicBezTo>
                  <a:pt x="291" y="318"/>
                  <a:pt x="290" y="319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2"/>
                  <a:pt x="291" y="323"/>
                  <a:pt x="292" y="328"/>
                </a:cubicBezTo>
                <a:cubicBezTo>
                  <a:pt x="293" y="330"/>
                  <a:pt x="294" y="333"/>
                  <a:pt x="295" y="336"/>
                </a:cubicBezTo>
                <a:cubicBezTo>
                  <a:pt x="298" y="342"/>
                  <a:pt x="299" y="348"/>
                  <a:pt x="299" y="349"/>
                </a:cubicBezTo>
                <a:cubicBezTo>
                  <a:pt x="298" y="351"/>
                  <a:pt x="295" y="353"/>
                  <a:pt x="293" y="353"/>
                </a:cubicBezTo>
                <a:cubicBezTo>
                  <a:pt x="292" y="353"/>
                  <a:pt x="288" y="350"/>
                  <a:pt x="283" y="344"/>
                </a:cubicBezTo>
                <a:cubicBezTo>
                  <a:pt x="281" y="342"/>
                  <a:pt x="279" y="340"/>
                  <a:pt x="277" y="339"/>
                </a:cubicBezTo>
                <a:cubicBezTo>
                  <a:pt x="272" y="334"/>
                  <a:pt x="272" y="333"/>
                  <a:pt x="271" y="333"/>
                </a:cubicBezTo>
                <a:cubicBezTo>
                  <a:pt x="270" y="333"/>
                  <a:pt x="268" y="333"/>
                  <a:pt x="265" y="335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3" y="336"/>
                  <a:pt x="263" y="336"/>
                  <a:pt x="263" y="336"/>
                </a:cubicBezTo>
                <a:cubicBezTo>
                  <a:pt x="260" y="337"/>
                  <a:pt x="258" y="338"/>
                  <a:pt x="258" y="340"/>
                </a:cubicBezTo>
                <a:cubicBezTo>
                  <a:pt x="258" y="340"/>
                  <a:pt x="258" y="341"/>
                  <a:pt x="258" y="341"/>
                </a:cubicBezTo>
                <a:cubicBezTo>
                  <a:pt x="258" y="342"/>
                  <a:pt x="258" y="344"/>
                  <a:pt x="258" y="348"/>
                </a:cubicBezTo>
                <a:cubicBezTo>
                  <a:pt x="259" y="350"/>
                  <a:pt x="259" y="353"/>
                  <a:pt x="259" y="356"/>
                </a:cubicBezTo>
                <a:cubicBezTo>
                  <a:pt x="260" y="360"/>
                  <a:pt x="260" y="365"/>
                  <a:pt x="260" y="368"/>
                </a:cubicBezTo>
                <a:cubicBezTo>
                  <a:pt x="260" y="369"/>
                  <a:pt x="260" y="370"/>
                  <a:pt x="260" y="370"/>
                </a:cubicBezTo>
                <a:cubicBezTo>
                  <a:pt x="259" y="371"/>
                  <a:pt x="255" y="373"/>
                  <a:pt x="253" y="372"/>
                </a:cubicBezTo>
                <a:cubicBezTo>
                  <a:pt x="252" y="371"/>
                  <a:pt x="249" y="368"/>
                  <a:pt x="245" y="361"/>
                </a:cubicBezTo>
                <a:cubicBezTo>
                  <a:pt x="244" y="359"/>
                  <a:pt x="242" y="357"/>
                  <a:pt x="241" y="355"/>
                </a:cubicBezTo>
                <a:cubicBezTo>
                  <a:pt x="237" y="349"/>
                  <a:pt x="237" y="348"/>
                  <a:pt x="236" y="348"/>
                </a:cubicBezTo>
                <a:cubicBezTo>
                  <a:pt x="235" y="347"/>
                  <a:pt x="233" y="347"/>
                  <a:pt x="229" y="348"/>
                </a:cubicBezTo>
                <a:cubicBezTo>
                  <a:pt x="227" y="347"/>
                  <a:pt x="227" y="347"/>
                  <a:pt x="227" y="347"/>
                </a:cubicBezTo>
                <a:cubicBezTo>
                  <a:pt x="227" y="349"/>
                  <a:pt x="227" y="349"/>
                  <a:pt x="227" y="349"/>
                </a:cubicBezTo>
                <a:cubicBezTo>
                  <a:pt x="224" y="349"/>
                  <a:pt x="223" y="350"/>
                  <a:pt x="222" y="351"/>
                </a:cubicBezTo>
                <a:cubicBezTo>
                  <a:pt x="221" y="352"/>
                  <a:pt x="221" y="353"/>
                  <a:pt x="221" y="359"/>
                </a:cubicBezTo>
                <a:cubicBezTo>
                  <a:pt x="220" y="361"/>
                  <a:pt x="220" y="364"/>
                  <a:pt x="220" y="367"/>
                </a:cubicBezTo>
                <a:cubicBezTo>
                  <a:pt x="218" y="375"/>
                  <a:pt x="217" y="380"/>
                  <a:pt x="217" y="381"/>
                </a:cubicBezTo>
                <a:cubicBezTo>
                  <a:pt x="215" y="382"/>
                  <a:pt x="211" y="382"/>
                  <a:pt x="210" y="382"/>
                </a:cubicBezTo>
                <a:cubicBezTo>
                  <a:pt x="209" y="381"/>
                  <a:pt x="207" y="376"/>
                  <a:pt x="204" y="369"/>
                </a:cubicBezTo>
                <a:cubicBezTo>
                  <a:pt x="204" y="366"/>
                  <a:pt x="203" y="364"/>
                  <a:pt x="202" y="362"/>
                </a:cubicBezTo>
                <a:cubicBezTo>
                  <a:pt x="200" y="355"/>
                  <a:pt x="200" y="354"/>
                  <a:pt x="199" y="354"/>
                </a:cubicBezTo>
                <a:cubicBezTo>
                  <a:pt x="198" y="353"/>
                  <a:pt x="197" y="352"/>
                  <a:pt x="192" y="353"/>
                </a:cubicBezTo>
                <a:cubicBezTo>
                  <a:pt x="191" y="352"/>
                  <a:pt x="191" y="352"/>
                  <a:pt x="191" y="352"/>
                </a:cubicBezTo>
                <a:cubicBezTo>
                  <a:pt x="190" y="353"/>
                  <a:pt x="190" y="353"/>
                  <a:pt x="190" y="353"/>
                </a:cubicBezTo>
                <a:cubicBezTo>
                  <a:pt x="186" y="352"/>
                  <a:pt x="185" y="353"/>
                  <a:pt x="184" y="354"/>
                </a:cubicBezTo>
                <a:cubicBezTo>
                  <a:pt x="183" y="354"/>
                  <a:pt x="183" y="355"/>
                  <a:pt x="181" y="361"/>
                </a:cubicBezTo>
                <a:cubicBezTo>
                  <a:pt x="180" y="363"/>
                  <a:pt x="179" y="366"/>
                  <a:pt x="178" y="369"/>
                </a:cubicBezTo>
                <a:cubicBezTo>
                  <a:pt x="175" y="376"/>
                  <a:pt x="173" y="380"/>
                  <a:pt x="173" y="382"/>
                </a:cubicBezTo>
                <a:cubicBezTo>
                  <a:pt x="171" y="382"/>
                  <a:pt x="167" y="382"/>
                  <a:pt x="165" y="381"/>
                </a:cubicBezTo>
                <a:cubicBezTo>
                  <a:pt x="165" y="380"/>
                  <a:pt x="164" y="375"/>
                  <a:pt x="163" y="367"/>
                </a:cubicBezTo>
                <a:cubicBezTo>
                  <a:pt x="163" y="364"/>
                  <a:pt x="163" y="362"/>
                  <a:pt x="163" y="360"/>
                </a:cubicBezTo>
                <a:cubicBezTo>
                  <a:pt x="162" y="353"/>
                  <a:pt x="162" y="352"/>
                  <a:pt x="161" y="351"/>
                </a:cubicBezTo>
                <a:cubicBezTo>
                  <a:pt x="160" y="350"/>
                  <a:pt x="158" y="349"/>
                  <a:pt x="155" y="349"/>
                </a:cubicBezTo>
                <a:cubicBezTo>
                  <a:pt x="154" y="347"/>
                  <a:pt x="154" y="347"/>
                  <a:pt x="154" y="347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49" y="347"/>
                  <a:pt x="148" y="347"/>
                  <a:pt x="147" y="348"/>
                </a:cubicBezTo>
                <a:cubicBezTo>
                  <a:pt x="146" y="348"/>
                  <a:pt x="146" y="349"/>
                  <a:pt x="142" y="354"/>
                </a:cubicBezTo>
                <a:cubicBezTo>
                  <a:pt x="141" y="356"/>
                  <a:pt x="139" y="359"/>
                  <a:pt x="138" y="361"/>
                </a:cubicBezTo>
                <a:cubicBezTo>
                  <a:pt x="133" y="367"/>
                  <a:pt x="130" y="371"/>
                  <a:pt x="129" y="372"/>
                </a:cubicBezTo>
                <a:cubicBezTo>
                  <a:pt x="128" y="372"/>
                  <a:pt x="123" y="371"/>
                  <a:pt x="122" y="370"/>
                </a:cubicBezTo>
                <a:cubicBezTo>
                  <a:pt x="122" y="369"/>
                  <a:pt x="122" y="369"/>
                  <a:pt x="122" y="368"/>
                </a:cubicBezTo>
                <a:cubicBezTo>
                  <a:pt x="122" y="368"/>
                  <a:pt x="122" y="368"/>
                  <a:pt x="122" y="368"/>
                </a:cubicBezTo>
                <a:cubicBezTo>
                  <a:pt x="122" y="366"/>
                  <a:pt x="123" y="361"/>
                  <a:pt x="124" y="356"/>
                </a:cubicBezTo>
                <a:cubicBezTo>
                  <a:pt x="124" y="353"/>
                  <a:pt x="124" y="351"/>
                  <a:pt x="125" y="348"/>
                </a:cubicBezTo>
                <a:cubicBezTo>
                  <a:pt x="125" y="344"/>
                  <a:pt x="125" y="342"/>
                  <a:pt x="125" y="341"/>
                </a:cubicBezTo>
                <a:cubicBezTo>
                  <a:pt x="125" y="341"/>
                  <a:pt x="125" y="340"/>
                  <a:pt x="125" y="340"/>
                </a:cubicBezTo>
                <a:cubicBezTo>
                  <a:pt x="124" y="338"/>
                  <a:pt x="123" y="337"/>
                  <a:pt x="120" y="336"/>
                </a:cubicBezTo>
                <a:cubicBezTo>
                  <a:pt x="119" y="334"/>
                  <a:pt x="119" y="334"/>
                  <a:pt x="119" y="334"/>
                </a:cubicBezTo>
                <a:cubicBezTo>
                  <a:pt x="118" y="335"/>
                  <a:pt x="118" y="335"/>
                  <a:pt x="118" y="335"/>
                </a:cubicBezTo>
                <a:cubicBezTo>
                  <a:pt x="115" y="333"/>
                  <a:pt x="114" y="333"/>
                  <a:pt x="112" y="333"/>
                </a:cubicBezTo>
                <a:cubicBezTo>
                  <a:pt x="111" y="334"/>
                  <a:pt x="110" y="334"/>
                  <a:pt x="106" y="338"/>
                </a:cubicBezTo>
                <a:cubicBezTo>
                  <a:pt x="104" y="340"/>
                  <a:pt x="102" y="342"/>
                  <a:pt x="100" y="344"/>
                </a:cubicBezTo>
                <a:cubicBezTo>
                  <a:pt x="94" y="349"/>
                  <a:pt x="90" y="352"/>
                  <a:pt x="89" y="353"/>
                </a:cubicBezTo>
                <a:cubicBezTo>
                  <a:pt x="88" y="353"/>
                  <a:pt x="84" y="350"/>
                  <a:pt x="83" y="349"/>
                </a:cubicBezTo>
                <a:cubicBezTo>
                  <a:pt x="83" y="347"/>
                  <a:pt x="85" y="342"/>
                  <a:pt x="88" y="335"/>
                </a:cubicBezTo>
                <a:cubicBezTo>
                  <a:pt x="88" y="333"/>
                  <a:pt x="89" y="331"/>
                  <a:pt x="90" y="329"/>
                </a:cubicBezTo>
                <a:cubicBezTo>
                  <a:pt x="92" y="323"/>
                  <a:pt x="93" y="322"/>
                  <a:pt x="93" y="321"/>
                </a:cubicBezTo>
                <a:cubicBezTo>
                  <a:pt x="93" y="321"/>
                  <a:pt x="93" y="321"/>
                  <a:pt x="93" y="321"/>
                </a:cubicBezTo>
                <a:cubicBezTo>
                  <a:pt x="93" y="320"/>
                  <a:pt x="93" y="320"/>
                  <a:pt x="93" y="320"/>
                </a:cubicBezTo>
                <a:cubicBezTo>
                  <a:pt x="93" y="319"/>
                  <a:pt x="92" y="318"/>
                  <a:pt x="88" y="315"/>
                </a:cubicBezTo>
                <a:cubicBezTo>
                  <a:pt x="88" y="314"/>
                  <a:pt x="88" y="314"/>
                  <a:pt x="88" y="314"/>
                </a:cubicBezTo>
                <a:cubicBezTo>
                  <a:pt x="87" y="314"/>
                  <a:pt x="87" y="314"/>
                  <a:pt x="87" y="314"/>
                </a:cubicBezTo>
                <a:cubicBezTo>
                  <a:pt x="84" y="311"/>
                  <a:pt x="83" y="311"/>
                  <a:pt x="82" y="311"/>
                </a:cubicBezTo>
                <a:cubicBezTo>
                  <a:pt x="81" y="311"/>
                  <a:pt x="80" y="312"/>
                  <a:pt x="75" y="315"/>
                </a:cubicBezTo>
                <a:cubicBezTo>
                  <a:pt x="73" y="316"/>
                  <a:pt x="70" y="317"/>
                  <a:pt x="67" y="319"/>
                </a:cubicBezTo>
                <a:cubicBezTo>
                  <a:pt x="61" y="322"/>
                  <a:pt x="56" y="325"/>
                  <a:pt x="55" y="325"/>
                </a:cubicBezTo>
                <a:cubicBezTo>
                  <a:pt x="53" y="324"/>
                  <a:pt x="50" y="321"/>
                  <a:pt x="50" y="320"/>
                </a:cubicBezTo>
                <a:cubicBezTo>
                  <a:pt x="50" y="319"/>
                  <a:pt x="53" y="314"/>
                  <a:pt x="57" y="308"/>
                </a:cubicBezTo>
                <a:cubicBezTo>
                  <a:pt x="59" y="305"/>
                  <a:pt x="60" y="303"/>
                  <a:pt x="61" y="302"/>
                </a:cubicBezTo>
                <a:cubicBezTo>
                  <a:pt x="65" y="296"/>
                  <a:pt x="66" y="295"/>
                  <a:pt x="66" y="294"/>
                </a:cubicBezTo>
                <a:cubicBezTo>
                  <a:pt x="66" y="293"/>
                  <a:pt x="65" y="292"/>
                  <a:pt x="63" y="288"/>
                </a:cubicBezTo>
                <a:cubicBezTo>
                  <a:pt x="63" y="286"/>
                  <a:pt x="63" y="286"/>
                  <a:pt x="63" y="286"/>
                </a:cubicBezTo>
                <a:cubicBezTo>
                  <a:pt x="61" y="286"/>
                  <a:pt x="61" y="286"/>
                  <a:pt x="61" y="286"/>
                </a:cubicBezTo>
                <a:cubicBezTo>
                  <a:pt x="59" y="283"/>
                  <a:pt x="58" y="283"/>
                  <a:pt x="57" y="283"/>
                </a:cubicBezTo>
                <a:cubicBezTo>
                  <a:pt x="56" y="282"/>
                  <a:pt x="55" y="283"/>
                  <a:pt x="49" y="284"/>
                </a:cubicBezTo>
                <a:cubicBezTo>
                  <a:pt x="47" y="285"/>
                  <a:pt x="44" y="286"/>
                  <a:pt x="41" y="287"/>
                </a:cubicBezTo>
                <a:cubicBezTo>
                  <a:pt x="34" y="289"/>
                  <a:pt x="29" y="290"/>
                  <a:pt x="28" y="290"/>
                </a:cubicBezTo>
                <a:cubicBezTo>
                  <a:pt x="27" y="289"/>
                  <a:pt x="24" y="285"/>
                  <a:pt x="24" y="284"/>
                </a:cubicBezTo>
                <a:cubicBezTo>
                  <a:pt x="25" y="283"/>
                  <a:pt x="28" y="279"/>
                  <a:pt x="34" y="274"/>
                </a:cubicBezTo>
                <a:cubicBezTo>
                  <a:pt x="36" y="272"/>
                  <a:pt x="38" y="270"/>
                  <a:pt x="39" y="269"/>
                </a:cubicBezTo>
                <a:cubicBezTo>
                  <a:pt x="45" y="264"/>
                  <a:pt x="45" y="263"/>
                  <a:pt x="45" y="262"/>
                </a:cubicBezTo>
                <a:cubicBezTo>
                  <a:pt x="46" y="262"/>
                  <a:pt x="46" y="262"/>
                  <a:pt x="46" y="261"/>
                </a:cubicBezTo>
                <a:cubicBezTo>
                  <a:pt x="46" y="260"/>
                  <a:pt x="45" y="259"/>
                  <a:pt x="44" y="256"/>
                </a:cubicBezTo>
                <a:cubicBezTo>
                  <a:pt x="44" y="254"/>
                  <a:pt x="44" y="254"/>
                  <a:pt x="44" y="254"/>
                </a:cubicBezTo>
                <a:cubicBezTo>
                  <a:pt x="43" y="254"/>
                  <a:pt x="43" y="254"/>
                  <a:pt x="43" y="254"/>
                </a:cubicBezTo>
                <a:cubicBezTo>
                  <a:pt x="42" y="250"/>
                  <a:pt x="41" y="250"/>
                  <a:pt x="40" y="249"/>
                </a:cubicBezTo>
                <a:cubicBezTo>
                  <a:pt x="39" y="249"/>
                  <a:pt x="38" y="249"/>
                  <a:pt x="32" y="249"/>
                </a:cubicBezTo>
                <a:cubicBezTo>
                  <a:pt x="29" y="249"/>
                  <a:pt x="26" y="249"/>
                  <a:pt x="24" y="250"/>
                </a:cubicBezTo>
                <a:cubicBezTo>
                  <a:pt x="16" y="250"/>
                  <a:pt x="11" y="250"/>
                  <a:pt x="9" y="249"/>
                </a:cubicBezTo>
                <a:cubicBezTo>
                  <a:pt x="9" y="248"/>
                  <a:pt x="7" y="245"/>
                  <a:pt x="7" y="243"/>
                </a:cubicBezTo>
                <a:cubicBezTo>
                  <a:pt x="7" y="243"/>
                  <a:pt x="7" y="243"/>
                  <a:pt x="7" y="243"/>
                </a:cubicBezTo>
                <a:cubicBezTo>
                  <a:pt x="8" y="242"/>
                  <a:pt x="12" y="239"/>
                  <a:pt x="19" y="235"/>
                </a:cubicBezTo>
                <a:cubicBezTo>
                  <a:pt x="22" y="234"/>
                  <a:pt x="24" y="233"/>
                  <a:pt x="26" y="231"/>
                </a:cubicBezTo>
                <a:cubicBezTo>
                  <a:pt x="32" y="228"/>
                  <a:pt x="33" y="228"/>
                  <a:pt x="33" y="227"/>
                </a:cubicBezTo>
                <a:cubicBezTo>
                  <a:pt x="33" y="226"/>
                  <a:pt x="33" y="225"/>
                  <a:pt x="33" y="225"/>
                </a:cubicBezTo>
                <a:cubicBezTo>
                  <a:pt x="33" y="223"/>
                  <a:pt x="33" y="221"/>
                  <a:pt x="33" y="220"/>
                </a:cubicBezTo>
                <a:cubicBezTo>
                  <a:pt x="34" y="218"/>
                  <a:pt x="34" y="218"/>
                  <a:pt x="34" y="218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2" y="214"/>
                  <a:pt x="31" y="213"/>
                  <a:pt x="30" y="213"/>
                </a:cubicBezTo>
                <a:cubicBezTo>
                  <a:pt x="30" y="212"/>
                  <a:pt x="29" y="212"/>
                  <a:pt x="23" y="211"/>
                </a:cubicBezTo>
                <a:cubicBezTo>
                  <a:pt x="20" y="210"/>
                  <a:pt x="18" y="210"/>
                  <a:pt x="15" y="209"/>
                </a:cubicBezTo>
                <a:cubicBezTo>
                  <a:pt x="7" y="208"/>
                  <a:pt x="2" y="206"/>
                  <a:pt x="1" y="206"/>
                </a:cubicBezTo>
                <a:cubicBezTo>
                  <a:pt x="1" y="205"/>
                  <a:pt x="0" y="203"/>
                  <a:pt x="0" y="201"/>
                </a:cubicBezTo>
                <a:close/>
                <a:moveTo>
                  <a:pt x="307" y="191"/>
                </a:moveTo>
                <a:cubicBezTo>
                  <a:pt x="307" y="127"/>
                  <a:pt x="255" y="76"/>
                  <a:pt x="191" y="76"/>
                </a:cubicBezTo>
                <a:cubicBezTo>
                  <a:pt x="128" y="76"/>
                  <a:pt x="76" y="127"/>
                  <a:pt x="76" y="191"/>
                </a:cubicBezTo>
                <a:cubicBezTo>
                  <a:pt x="76" y="255"/>
                  <a:pt x="128" y="306"/>
                  <a:pt x="191" y="306"/>
                </a:cubicBezTo>
                <a:cubicBezTo>
                  <a:pt x="255" y="306"/>
                  <a:pt x="307" y="255"/>
                  <a:pt x="307" y="1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15">
              <a:solidFill>
                <a:schemeClr val="bg1"/>
              </a:solidFill>
            </a:endParaRPr>
          </a:p>
        </p:txBody>
      </p:sp>
      <p:grpSp>
        <p:nvGrpSpPr>
          <p:cNvPr id="18" name="Group 15出自【趣你的PPT】(微信:qunideppt)：最优质的PPT资源库"/>
          <p:cNvGrpSpPr/>
          <p:nvPr/>
        </p:nvGrpSpPr>
        <p:grpSpPr>
          <a:xfrm>
            <a:off x="4241801" y="1316828"/>
            <a:ext cx="280988" cy="435377"/>
            <a:chOff x="619125" y="4081463"/>
            <a:chExt cx="288925" cy="447675"/>
          </a:xfrm>
          <a:solidFill>
            <a:schemeClr val="accent1"/>
          </a:solidFill>
        </p:grpSpPr>
        <p:sp>
          <p:nvSpPr>
            <p:cNvPr id="19" name="出自【趣你的PPT】(微信:qunideppt)：最优质的PPT资源库"/>
            <p:cNvSpPr/>
            <p:nvPr/>
          </p:nvSpPr>
          <p:spPr bwMode="auto">
            <a:xfrm>
              <a:off x="619125" y="4081463"/>
              <a:ext cx="288925" cy="331788"/>
            </a:xfrm>
            <a:custGeom>
              <a:avLst/>
              <a:gdLst>
                <a:gd name="T0" fmla="*/ 39 w 77"/>
                <a:gd name="T1" fmla="*/ 0 h 88"/>
                <a:gd name="T2" fmla="*/ 0 w 77"/>
                <a:gd name="T3" fmla="*/ 38 h 88"/>
                <a:gd name="T4" fmla="*/ 7 w 77"/>
                <a:gd name="T5" fmla="*/ 60 h 88"/>
                <a:gd name="T6" fmla="*/ 11 w 77"/>
                <a:gd name="T7" fmla="*/ 67 h 88"/>
                <a:gd name="T8" fmla="*/ 13 w 77"/>
                <a:gd name="T9" fmla="*/ 73 h 88"/>
                <a:gd name="T10" fmla="*/ 18 w 77"/>
                <a:gd name="T11" fmla="*/ 87 h 88"/>
                <a:gd name="T12" fmla="*/ 18 w 77"/>
                <a:gd name="T13" fmla="*/ 88 h 88"/>
                <a:gd name="T14" fmla="*/ 25 w 77"/>
                <a:gd name="T15" fmla="*/ 88 h 88"/>
                <a:gd name="T16" fmla="*/ 25 w 77"/>
                <a:gd name="T17" fmla="*/ 85 h 88"/>
                <a:gd name="T18" fmla="*/ 20 w 77"/>
                <a:gd name="T19" fmla="*/ 71 h 88"/>
                <a:gd name="T20" fmla="*/ 17 w 77"/>
                <a:gd name="T21" fmla="*/ 64 h 88"/>
                <a:gd name="T22" fmla="*/ 14 w 77"/>
                <a:gd name="T23" fmla="*/ 57 h 88"/>
                <a:gd name="T24" fmla="*/ 14 w 77"/>
                <a:gd name="T25" fmla="*/ 57 h 88"/>
                <a:gd name="T26" fmla="*/ 8 w 77"/>
                <a:gd name="T27" fmla="*/ 38 h 88"/>
                <a:gd name="T28" fmla="*/ 39 w 77"/>
                <a:gd name="T29" fmla="*/ 7 h 88"/>
                <a:gd name="T30" fmla="*/ 70 w 77"/>
                <a:gd name="T31" fmla="*/ 38 h 88"/>
                <a:gd name="T32" fmla="*/ 64 w 77"/>
                <a:gd name="T33" fmla="*/ 57 h 88"/>
                <a:gd name="T34" fmla="*/ 61 w 77"/>
                <a:gd name="T35" fmla="*/ 64 h 88"/>
                <a:gd name="T36" fmla="*/ 58 w 77"/>
                <a:gd name="T37" fmla="*/ 71 h 88"/>
                <a:gd name="T38" fmla="*/ 53 w 77"/>
                <a:gd name="T39" fmla="*/ 85 h 88"/>
                <a:gd name="T40" fmla="*/ 52 w 77"/>
                <a:gd name="T41" fmla="*/ 88 h 88"/>
                <a:gd name="T42" fmla="*/ 60 w 77"/>
                <a:gd name="T43" fmla="*/ 88 h 88"/>
                <a:gd name="T44" fmla="*/ 60 w 77"/>
                <a:gd name="T45" fmla="*/ 87 h 88"/>
                <a:gd name="T46" fmla="*/ 64 w 77"/>
                <a:gd name="T47" fmla="*/ 73 h 88"/>
                <a:gd name="T48" fmla="*/ 67 w 77"/>
                <a:gd name="T49" fmla="*/ 67 h 88"/>
                <a:gd name="T50" fmla="*/ 71 w 77"/>
                <a:gd name="T51" fmla="*/ 60 h 88"/>
                <a:gd name="T52" fmla="*/ 77 w 77"/>
                <a:gd name="T53" fmla="*/ 38 h 88"/>
                <a:gd name="T54" fmla="*/ 39 w 77"/>
                <a:gd name="T5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88">
                  <a:moveTo>
                    <a:pt x="39" y="0"/>
                  </a:moveTo>
                  <a:cubicBezTo>
                    <a:pt x="18" y="0"/>
                    <a:pt x="0" y="17"/>
                    <a:pt x="0" y="38"/>
                  </a:cubicBezTo>
                  <a:cubicBezTo>
                    <a:pt x="0" y="47"/>
                    <a:pt x="4" y="54"/>
                    <a:pt x="7" y="60"/>
                  </a:cubicBezTo>
                  <a:cubicBezTo>
                    <a:pt x="7" y="60"/>
                    <a:pt x="10" y="65"/>
                    <a:pt x="11" y="67"/>
                  </a:cubicBezTo>
                  <a:cubicBezTo>
                    <a:pt x="12" y="69"/>
                    <a:pt x="12" y="71"/>
                    <a:pt x="13" y="73"/>
                  </a:cubicBezTo>
                  <a:cubicBezTo>
                    <a:pt x="15" y="78"/>
                    <a:pt x="16" y="82"/>
                    <a:pt x="18" y="87"/>
                  </a:cubicBezTo>
                  <a:cubicBezTo>
                    <a:pt x="18" y="87"/>
                    <a:pt x="18" y="88"/>
                    <a:pt x="18" y="88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7"/>
                    <a:pt x="25" y="86"/>
                    <a:pt x="25" y="85"/>
                  </a:cubicBezTo>
                  <a:cubicBezTo>
                    <a:pt x="23" y="80"/>
                    <a:pt x="22" y="75"/>
                    <a:pt x="20" y="71"/>
                  </a:cubicBezTo>
                  <a:cubicBezTo>
                    <a:pt x="19" y="68"/>
                    <a:pt x="18" y="66"/>
                    <a:pt x="17" y="64"/>
                  </a:cubicBezTo>
                  <a:cubicBezTo>
                    <a:pt x="16" y="61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0" y="50"/>
                    <a:pt x="8" y="44"/>
                    <a:pt x="8" y="38"/>
                  </a:cubicBezTo>
                  <a:cubicBezTo>
                    <a:pt x="8" y="21"/>
                    <a:pt x="22" y="7"/>
                    <a:pt x="39" y="7"/>
                  </a:cubicBezTo>
                  <a:cubicBezTo>
                    <a:pt x="56" y="7"/>
                    <a:pt x="70" y="21"/>
                    <a:pt x="70" y="38"/>
                  </a:cubicBezTo>
                  <a:cubicBezTo>
                    <a:pt x="70" y="45"/>
                    <a:pt x="68" y="50"/>
                    <a:pt x="64" y="57"/>
                  </a:cubicBezTo>
                  <a:cubicBezTo>
                    <a:pt x="64" y="57"/>
                    <a:pt x="62" y="61"/>
                    <a:pt x="61" y="64"/>
                  </a:cubicBezTo>
                  <a:cubicBezTo>
                    <a:pt x="60" y="66"/>
                    <a:pt x="59" y="68"/>
                    <a:pt x="58" y="71"/>
                  </a:cubicBezTo>
                  <a:cubicBezTo>
                    <a:pt x="56" y="75"/>
                    <a:pt x="54" y="80"/>
                    <a:pt x="53" y="85"/>
                  </a:cubicBezTo>
                  <a:cubicBezTo>
                    <a:pt x="53" y="86"/>
                    <a:pt x="53" y="87"/>
                    <a:pt x="52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88"/>
                    <a:pt x="60" y="87"/>
                    <a:pt x="60" y="87"/>
                  </a:cubicBezTo>
                  <a:cubicBezTo>
                    <a:pt x="61" y="82"/>
                    <a:pt x="63" y="78"/>
                    <a:pt x="64" y="73"/>
                  </a:cubicBezTo>
                  <a:cubicBezTo>
                    <a:pt x="65" y="71"/>
                    <a:pt x="66" y="69"/>
                    <a:pt x="67" y="67"/>
                  </a:cubicBezTo>
                  <a:cubicBezTo>
                    <a:pt x="68" y="65"/>
                    <a:pt x="70" y="60"/>
                    <a:pt x="71" y="60"/>
                  </a:cubicBezTo>
                  <a:cubicBezTo>
                    <a:pt x="75" y="53"/>
                    <a:pt x="77" y="46"/>
                    <a:pt x="77" y="38"/>
                  </a:cubicBezTo>
                  <a:cubicBezTo>
                    <a:pt x="77" y="17"/>
                    <a:pt x="60" y="0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20" name="出自【趣你的PPT】(微信:qunideppt)：最优质的PPT资源库"/>
            <p:cNvSpPr/>
            <p:nvPr/>
          </p:nvSpPr>
          <p:spPr bwMode="auto">
            <a:xfrm>
              <a:off x="685800" y="4457700"/>
              <a:ext cx="158750" cy="71438"/>
            </a:xfrm>
            <a:custGeom>
              <a:avLst/>
              <a:gdLst>
                <a:gd name="T0" fmla="*/ 0 w 42"/>
                <a:gd name="T1" fmla="*/ 3 h 19"/>
                <a:gd name="T2" fmla="*/ 8 w 42"/>
                <a:gd name="T3" fmla="*/ 11 h 19"/>
                <a:gd name="T4" fmla="*/ 10 w 42"/>
                <a:gd name="T5" fmla="*/ 11 h 19"/>
                <a:gd name="T6" fmla="*/ 10 w 42"/>
                <a:gd name="T7" fmla="*/ 11 h 19"/>
                <a:gd name="T8" fmla="*/ 17 w 42"/>
                <a:gd name="T9" fmla="*/ 19 h 19"/>
                <a:gd name="T10" fmla="*/ 24 w 42"/>
                <a:gd name="T11" fmla="*/ 19 h 19"/>
                <a:gd name="T12" fmla="*/ 32 w 42"/>
                <a:gd name="T13" fmla="*/ 11 h 19"/>
                <a:gd name="T14" fmla="*/ 32 w 42"/>
                <a:gd name="T15" fmla="*/ 11 h 19"/>
                <a:gd name="T16" fmla="*/ 34 w 42"/>
                <a:gd name="T17" fmla="*/ 11 h 19"/>
                <a:gd name="T18" fmla="*/ 42 w 42"/>
                <a:gd name="T19" fmla="*/ 3 h 19"/>
                <a:gd name="T20" fmla="*/ 42 w 42"/>
                <a:gd name="T21" fmla="*/ 0 h 19"/>
                <a:gd name="T22" fmla="*/ 0 w 42"/>
                <a:gd name="T23" fmla="*/ 0 h 19"/>
                <a:gd name="T24" fmla="*/ 0 w 42"/>
                <a:gd name="T2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19">
                  <a:moveTo>
                    <a:pt x="0" y="3"/>
                  </a:moveTo>
                  <a:cubicBezTo>
                    <a:pt x="0" y="7"/>
                    <a:pt x="3" y="11"/>
                    <a:pt x="8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5"/>
                    <a:pt x="13" y="19"/>
                    <a:pt x="17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8" y="19"/>
                    <a:pt x="32" y="15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8" y="11"/>
                    <a:pt x="42" y="7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21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685800" y="4427538"/>
              <a:ext cx="1587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22" name="出自【趣你的PPT】(微信:qunideppt)：最优质的PPT资源库"/>
            <p:cNvSpPr/>
            <p:nvPr/>
          </p:nvSpPr>
          <p:spPr bwMode="auto">
            <a:xfrm>
              <a:off x="679450" y="4251325"/>
              <a:ext cx="173038" cy="161925"/>
            </a:xfrm>
            <a:custGeom>
              <a:avLst/>
              <a:gdLst>
                <a:gd name="T0" fmla="*/ 31 w 46"/>
                <a:gd name="T1" fmla="*/ 43 h 43"/>
                <a:gd name="T2" fmla="*/ 44 w 46"/>
                <a:gd name="T3" fmla="*/ 5 h 43"/>
                <a:gd name="T4" fmla="*/ 46 w 46"/>
                <a:gd name="T5" fmla="*/ 1 h 43"/>
                <a:gd name="T6" fmla="*/ 43 w 46"/>
                <a:gd name="T7" fmla="*/ 0 h 43"/>
                <a:gd name="T8" fmla="*/ 43 w 46"/>
                <a:gd name="T9" fmla="*/ 0 h 43"/>
                <a:gd name="T10" fmla="*/ 38 w 46"/>
                <a:gd name="T11" fmla="*/ 4 h 43"/>
                <a:gd name="T12" fmla="*/ 36 w 46"/>
                <a:gd name="T13" fmla="*/ 6 h 43"/>
                <a:gd name="T14" fmla="*/ 34 w 46"/>
                <a:gd name="T15" fmla="*/ 4 h 43"/>
                <a:gd name="T16" fmla="*/ 30 w 46"/>
                <a:gd name="T17" fmla="*/ 0 h 43"/>
                <a:gd name="T18" fmla="*/ 25 w 46"/>
                <a:gd name="T19" fmla="*/ 4 h 43"/>
                <a:gd name="T20" fmla="*/ 23 w 46"/>
                <a:gd name="T21" fmla="*/ 6 h 43"/>
                <a:gd name="T22" fmla="*/ 21 w 46"/>
                <a:gd name="T23" fmla="*/ 4 h 43"/>
                <a:gd name="T24" fmla="*/ 16 w 46"/>
                <a:gd name="T25" fmla="*/ 0 h 43"/>
                <a:gd name="T26" fmla="*/ 11 w 46"/>
                <a:gd name="T27" fmla="*/ 4 h 43"/>
                <a:gd name="T28" fmla="*/ 10 w 46"/>
                <a:gd name="T29" fmla="*/ 6 h 43"/>
                <a:gd name="T30" fmla="*/ 8 w 46"/>
                <a:gd name="T31" fmla="*/ 4 h 43"/>
                <a:gd name="T32" fmla="*/ 3 w 46"/>
                <a:gd name="T33" fmla="*/ 0 h 43"/>
                <a:gd name="T34" fmla="*/ 2 w 46"/>
                <a:gd name="T35" fmla="*/ 0 h 43"/>
                <a:gd name="T36" fmla="*/ 0 w 46"/>
                <a:gd name="T37" fmla="*/ 1 h 43"/>
                <a:gd name="T38" fmla="*/ 1 w 46"/>
                <a:gd name="T39" fmla="*/ 5 h 43"/>
                <a:gd name="T40" fmla="*/ 16 w 46"/>
                <a:gd name="T41" fmla="*/ 43 h 43"/>
                <a:gd name="T42" fmla="*/ 19 w 46"/>
                <a:gd name="T43" fmla="*/ 43 h 43"/>
                <a:gd name="T44" fmla="*/ 5 w 46"/>
                <a:gd name="T45" fmla="*/ 7 h 43"/>
                <a:gd name="T46" fmla="*/ 10 w 46"/>
                <a:gd name="T47" fmla="*/ 10 h 43"/>
                <a:gd name="T48" fmla="*/ 14 w 46"/>
                <a:gd name="T49" fmla="*/ 6 h 43"/>
                <a:gd name="T50" fmla="*/ 16 w 46"/>
                <a:gd name="T51" fmla="*/ 3 h 43"/>
                <a:gd name="T52" fmla="*/ 18 w 46"/>
                <a:gd name="T53" fmla="*/ 6 h 43"/>
                <a:gd name="T54" fmla="*/ 23 w 46"/>
                <a:gd name="T55" fmla="*/ 10 h 43"/>
                <a:gd name="T56" fmla="*/ 28 w 46"/>
                <a:gd name="T57" fmla="*/ 6 h 43"/>
                <a:gd name="T58" fmla="*/ 30 w 46"/>
                <a:gd name="T59" fmla="*/ 3 h 43"/>
                <a:gd name="T60" fmla="*/ 31 w 46"/>
                <a:gd name="T61" fmla="*/ 6 h 43"/>
                <a:gd name="T62" fmla="*/ 36 w 46"/>
                <a:gd name="T63" fmla="*/ 10 h 43"/>
                <a:gd name="T64" fmla="*/ 40 w 46"/>
                <a:gd name="T65" fmla="*/ 7 h 43"/>
                <a:gd name="T66" fmla="*/ 27 w 46"/>
                <a:gd name="T67" fmla="*/ 43 h 43"/>
                <a:gd name="T68" fmla="*/ 31 w 46"/>
                <a:gd name="T6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43">
                  <a:moveTo>
                    <a:pt x="31" y="43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0"/>
                    <a:pt x="39" y="2"/>
                    <a:pt x="38" y="4"/>
                  </a:cubicBezTo>
                  <a:cubicBezTo>
                    <a:pt x="37" y="6"/>
                    <a:pt x="37" y="6"/>
                    <a:pt x="36" y="6"/>
                  </a:cubicBezTo>
                  <a:cubicBezTo>
                    <a:pt x="36" y="6"/>
                    <a:pt x="35" y="6"/>
                    <a:pt x="34" y="4"/>
                  </a:cubicBezTo>
                  <a:cubicBezTo>
                    <a:pt x="33" y="2"/>
                    <a:pt x="32" y="0"/>
                    <a:pt x="30" y="0"/>
                  </a:cubicBezTo>
                  <a:cubicBezTo>
                    <a:pt x="27" y="0"/>
                    <a:pt x="26" y="2"/>
                    <a:pt x="25" y="4"/>
                  </a:cubicBezTo>
                  <a:cubicBezTo>
                    <a:pt x="24" y="6"/>
                    <a:pt x="23" y="6"/>
                    <a:pt x="23" y="6"/>
                  </a:cubicBezTo>
                  <a:cubicBezTo>
                    <a:pt x="22" y="6"/>
                    <a:pt x="22" y="6"/>
                    <a:pt x="21" y="4"/>
                  </a:cubicBezTo>
                  <a:cubicBezTo>
                    <a:pt x="20" y="2"/>
                    <a:pt x="19" y="0"/>
                    <a:pt x="16" y="0"/>
                  </a:cubicBezTo>
                  <a:cubicBezTo>
                    <a:pt x="14" y="0"/>
                    <a:pt x="12" y="2"/>
                    <a:pt x="11" y="4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6"/>
                    <a:pt x="8" y="6"/>
                    <a:pt x="8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7" y="10"/>
                    <a:pt x="10" y="10"/>
                  </a:cubicBezTo>
                  <a:cubicBezTo>
                    <a:pt x="12" y="10"/>
                    <a:pt x="13" y="7"/>
                    <a:pt x="14" y="6"/>
                  </a:cubicBezTo>
                  <a:cubicBezTo>
                    <a:pt x="15" y="4"/>
                    <a:pt x="16" y="3"/>
                    <a:pt x="16" y="3"/>
                  </a:cubicBezTo>
                  <a:cubicBezTo>
                    <a:pt x="17" y="3"/>
                    <a:pt x="17" y="4"/>
                    <a:pt x="18" y="6"/>
                  </a:cubicBezTo>
                  <a:cubicBezTo>
                    <a:pt x="19" y="7"/>
                    <a:pt x="20" y="10"/>
                    <a:pt x="23" y="10"/>
                  </a:cubicBezTo>
                  <a:cubicBezTo>
                    <a:pt x="26" y="10"/>
                    <a:pt x="27" y="7"/>
                    <a:pt x="28" y="6"/>
                  </a:cubicBezTo>
                  <a:cubicBezTo>
                    <a:pt x="28" y="4"/>
                    <a:pt x="29" y="3"/>
                    <a:pt x="30" y="3"/>
                  </a:cubicBezTo>
                  <a:cubicBezTo>
                    <a:pt x="30" y="3"/>
                    <a:pt x="31" y="4"/>
                    <a:pt x="31" y="6"/>
                  </a:cubicBezTo>
                  <a:cubicBezTo>
                    <a:pt x="32" y="7"/>
                    <a:pt x="34" y="10"/>
                    <a:pt x="36" y="10"/>
                  </a:cubicBezTo>
                  <a:cubicBezTo>
                    <a:pt x="38" y="10"/>
                    <a:pt x="40" y="8"/>
                    <a:pt x="40" y="7"/>
                  </a:cubicBezTo>
                  <a:cubicBezTo>
                    <a:pt x="27" y="43"/>
                    <a:pt x="27" y="43"/>
                    <a:pt x="27" y="43"/>
                  </a:cubicBezTo>
                  <a:lnTo>
                    <a:pt x="3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0出自【趣你的PPT】(微信:qunideppt)：最优质的PPT资源库"/>
          <p:cNvGrpSpPr/>
          <p:nvPr/>
        </p:nvGrpSpPr>
        <p:grpSpPr>
          <a:xfrm>
            <a:off x="5015310" y="2310607"/>
            <a:ext cx="378619" cy="398860"/>
            <a:chOff x="2513013" y="2098675"/>
            <a:chExt cx="504825" cy="531813"/>
          </a:xfrm>
          <a:solidFill>
            <a:schemeClr val="accent2"/>
          </a:solidFill>
        </p:grpSpPr>
        <p:sp>
          <p:nvSpPr>
            <p:cNvPr id="2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2513013" y="2287588"/>
              <a:ext cx="342900" cy="342900"/>
            </a:xfrm>
            <a:custGeom>
              <a:avLst/>
              <a:gdLst>
                <a:gd name="T0" fmla="*/ 76 w 91"/>
                <a:gd name="T1" fmla="*/ 63 h 91"/>
                <a:gd name="T2" fmla="*/ 79 w 91"/>
                <a:gd name="T3" fmla="*/ 56 h 91"/>
                <a:gd name="T4" fmla="*/ 91 w 91"/>
                <a:gd name="T5" fmla="*/ 52 h 91"/>
                <a:gd name="T6" fmla="*/ 91 w 91"/>
                <a:gd name="T7" fmla="*/ 46 h 91"/>
                <a:gd name="T8" fmla="*/ 91 w 91"/>
                <a:gd name="T9" fmla="*/ 40 h 91"/>
                <a:gd name="T10" fmla="*/ 79 w 91"/>
                <a:gd name="T11" fmla="*/ 36 h 91"/>
                <a:gd name="T12" fmla="*/ 76 w 91"/>
                <a:gd name="T13" fmla="*/ 29 h 91"/>
                <a:gd name="T14" fmla="*/ 82 w 91"/>
                <a:gd name="T15" fmla="*/ 18 h 91"/>
                <a:gd name="T16" fmla="*/ 73 w 91"/>
                <a:gd name="T17" fmla="*/ 10 h 91"/>
                <a:gd name="T18" fmla="*/ 63 w 91"/>
                <a:gd name="T19" fmla="*/ 15 h 91"/>
                <a:gd name="T20" fmla="*/ 55 w 91"/>
                <a:gd name="T21" fmla="*/ 12 h 91"/>
                <a:gd name="T22" fmla="*/ 51 w 91"/>
                <a:gd name="T23" fmla="*/ 1 h 91"/>
                <a:gd name="T24" fmla="*/ 45 w 91"/>
                <a:gd name="T25" fmla="*/ 0 h 91"/>
                <a:gd name="T26" fmla="*/ 40 w 91"/>
                <a:gd name="T27" fmla="*/ 1 h 91"/>
                <a:gd name="T28" fmla="*/ 36 w 91"/>
                <a:gd name="T29" fmla="*/ 12 h 91"/>
                <a:gd name="T30" fmla="*/ 28 w 91"/>
                <a:gd name="T31" fmla="*/ 15 h 91"/>
                <a:gd name="T32" fmla="*/ 18 w 91"/>
                <a:gd name="T33" fmla="*/ 10 h 91"/>
                <a:gd name="T34" fmla="*/ 9 w 91"/>
                <a:gd name="T35" fmla="*/ 18 h 91"/>
                <a:gd name="T36" fmla="*/ 14 w 91"/>
                <a:gd name="T37" fmla="*/ 29 h 91"/>
                <a:gd name="T38" fmla="*/ 11 w 91"/>
                <a:gd name="T39" fmla="*/ 36 h 91"/>
                <a:gd name="T40" fmla="*/ 0 w 91"/>
                <a:gd name="T41" fmla="*/ 40 h 91"/>
                <a:gd name="T42" fmla="*/ 0 w 91"/>
                <a:gd name="T43" fmla="*/ 46 h 91"/>
                <a:gd name="T44" fmla="*/ 0 w 91"/>
                <a:gd name="T45" fmla="*/ 52 h 91"/>
                <a:gd name="T46" fmla="*/ 11 w 91"/>
                <a:gd name="T47" fmla="*/ 56 h 91"/>
                <a:gd name="T48" fmla="*/ 14 w 91"/>
                <a:gd name="T49" fmla="*/ 63 h 91"/>
                <a:gd name="T50" fmla="*/ 9 w 91"/>
                <a:gd name="T51" fmla="*/ 74 h 91"/>
                <a:gd name="T52" fmla="*/ 18 w 91"/>
                <a:gd name="T53" fmla="*/ 82 h 91"/>
                <a:gd name="T54" fmla="*/ 28 w 91"/>
                <a:gd name="T55" fmla="*/ 77 h 91"/>
                <a:gd name="T56" fmla="*/ 36 w 91"/>
                <a:gd name="T57" fmla="*/ 80 h 91"/>
                <a:gd name="T58" fmla="*/ 40 w 91"/>
                <a:gd name="T59" fmla="*/ 91 h 91"/>
                <a:gd name="T60" fmla="*/ 45 w 91"/>
                <a:gd name="T61" fmla="*/ 91 h 91"/>
                <a:gd name="T62" fmla="*/ 51 w 91"/>
                <a:gd name="T63" fmla="*/ 91 h 91"/>
                <a:gd name="T64" fmla="*/ 55 w 91"/>
                <a:gd name="T65" fmla="*/ 80 h 91"/>
                <a:gd name="T66" fmla="*/ 63 w 91"/>
                <a:gd name="T67" fmla="*/ 77 h 91"/>
                <a:gd name="T68" fmla="*/ 73 w 91"/>
                <a:gd name="T69" fmla="*/ 82 h 91"/>
                <a:gd name="T70" fmla="*/ 82 w 91"/>
                <a:gd name="T71" fmla="*/ 74 h 91"/>
                <a:gd name="T72" fmla="*/ 76 w 91"/>
                <a:gd name="T73" fmla="*/ 63 h 91"/>
                <a:gd name="T74" fmla="*/ 45 w 91"/>
                <a:gd name="T75" fmla="*/ 62 h 91"/>
                <a:gd name="T76" fmla="*/ 29 w 91"/>
                <a:gd name="T77" fmla="*/ 46 h 91"/>
                <a:gd name="T78" fmla="*/ 45 w 91"/>
                <a:gd name="T79" fmla="*/ 30 h 91"/>
                <a:gd name="T80" fmla="*/ 61 w 91"/>
                <a:gd name="T81" fmla="*/ 46 h 91"/>
                <a:gd name="T82" fmla="*/ 45 w 91"/>
                <a:gd name="T83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1">
                  <a:moveTo>
                    <a:pt x="76" y="63"/>
                  </a:moveTo>
                  <a:cubicBezTo>
                    <a:pt x="78" y="61"/>
                    <a:pt x="79" y="58"/>
                    <a:pt x="79" y="5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0"/>
                    <a:pt x="91" y="48"/>
                    <a:pt x="91" y="46"/>
                  </a:cubicBezTo>
                  <a:cubicBezTo>
                    <a:pt x="91" y="44"/>
                    <a:pt x="91" y="42"/>
                    <a:pt x="91" y="40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3"/>
                    <a:pt x="78" y="31"/>
                    <a:pt x="76" y="2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79" y="15"/>
                    <a:pt x="76" y="12"/>
                    <a:pt x="73" y="10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0" y="14"/>
                    <a:pt x="58" y="13"/>
                    <a:pt x="55" y="1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0"/>
                    <a:pt x="47" y="0"/>
                    <a:pt x="45" y="0"/>
                  </a:cubicBezTo>
                  <a:cubicBezTo>
                    <a:pt x="43" y="0"/>
                    <a:pt x="42" y="0"/>
                    <a:pt x="40" y="1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3" y="13"/>
                    <a:pt x="31" y="14"/>
                    <a:pt x="28" y="15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4" y="12"/>
                    <a:pt x="12" y="15"/>
                    <a:pt x="9" y="1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31"/>
                    <a:pt x="12" y="33"/>
                    <a:pt x="11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4"/>
                    <a:pt x="0" y="46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2" y="58"/>
                    <a:pt x="13" y="61"/>
                    <a:pt x="14" y="6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2" y="77"/>
                    <a:pt x="14" y="79"/>
                    <a:pt x="18" y="82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1" y="78"/>
                    <a:pt x="33" y="79"/>
                    <a:pt x="36" y="80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2" y="91"/>
                    <a:pt x="43" y="91"/>
                    <a:pt x="45" y="91"/>
                  </a:cubicBezTo>
                  <a:cubicBezTo>
                    <a:pt x="47" y="91"/>
                    <a:pt x="49" y="91"/>
                    <a:pt x="51" y="91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8" y="79"/>
                    <a:pt x="60" y="78"/>
                    <a:pt x="63" y="77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6" y="79"/>
                    <a:pt x="79" y="77"/>
                    <a:pt x="82" y="74"/>
                  </a:cubicBezTo>
                  <a:lnTo>
                    <a:pt x="76" y="63"/>
                  </a:lnTo>
                  <a:close/>
                  <a:moveTo>
                    <a:pt x="45" y="62"/>
                  </a:moveTo>
                  <a:cubicBezTo>
                    <a:pt x="37" y="62"/>
                    <a:pt x="29" y="55"/>
                    <a:pt x="29" y="46"/>
                  </a:cubicBezTo>
                  <a:cubicBezTo>
                    <a:pt x="29" y="37"/>
                    <a:pt x="37" y="30"/>
                    <a:pt x="45" y="30"/>
                  </a:cubicBezTo>
                  <a:cubicBezTo>
                    <a:pt x="54" y="30"/>
                    <a:pt x="61" y="37"/>
                    <a:pt x="61" y="46"/>
                  </a:cubicBezTo>
                  <a:cubicBezTo>
                    <a:pt x="61" y="55"/>
                    <a:pt x="54" y="62"/>
                    <a:pt x="4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2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2674938" y="2098675"/>
              <a:ext cx="225425" cy="227013"/>
            </a:xfrm>
            <a:custGeom>
              <a:avLst/>
              <a:gdLst>
                <a:gd name="T0" fmla="*/ 3 w 60"/>
                <a:gd name="T1" fmla="*/ 45 h 60"/>
                <a:gd name="T2" fmla="*/ 11 w 60"/>
                <a:gd name="T3" fmla="*/ 45 h 60"/>
                <a:gd name="T4" fmla="*/ 15 w 60"/>
                <a:gd name="T5" fmla="*/ 49 h 60"/>
                <a:gd name="T6" fmla="*/ 14 w 60"/>
                <a:gd name="T7" fmla="*/ 57 h 60"/>
                <a:gd name="T8" fmla="*/ 18 w 60"/>
                <a:gd name="T9" fmla="*/ 59 h 60"/>
                <a:gd name="T10" fmla="*/ 22 w 60"/>
                <a:gd name="T11" fmla="*/ 60 h 60"/>
                <a:gd name="T12" fmla="*/ 27 w 60"/>
                <a:gd name="T13" fmla="*/ 54 h 60"/>
                <a:gd name="T14" fmla="*/ 33 w 60"/>
                <a:gd name="T15" fmla="*/ 54 h 60"/>
                <a:gd name="T16" fmla="*/ 38 w 60"/>
                <a:gd name="T17" fmla="*/ 60 h 60"/>
                <a:gd name="T18" fmla="*/ 45 w 60"/>
                <a:gd name="T19" fmla="*/ 57 h 60"/>
                <a:gd name="T20" fmla="*/ 45 w 60"/>
                <a:gd name="T21" fmla="*/ 49 h 60"/>
                <a:gd name="T22" fmla="*/ 49 w 60"/>
                <a:gd name="T23" fmla="*/ 45 h 60"/>
                <a:gd name="T24" fmla="*/ 57 w 60"/>
                <a:gd name="T25" fmla="*/ 46 h 60"/>
                <a:gd name="T26" fmla="*/ 59 w 60"/>
                <a:gd name="T27" fmla="*/ 42 h 60"/>
                <a:gd name="T28" fmla="*/ 60 w 60"/>
                <a:gd name="T29" fmla="*/ 39 h 60"/>
                <a:gd name="T30" fmla="*/ 54 w 60"/>
                <a:gd name="T31" fmla="*/ 33 h 60"/>
                <a:gd name="T32" fmla="*/ 54 w 60"/>
                <a:gd name="T33" fmla="*/ 28 h 60"/>
                <a:gd name="T34" fmla="*/ 60 w 60"/>
                <a:gd name="T35" fmla="*/ 22 h 60"/>
                <a:gd name="T36" fmla="*/ 57 w 60"/>
                <a:gd name="T37" fmla="*/ 15 h 60"/>
                <a:gd name="T38" fmla="*/ 49 w 60"/>
                <a:gd name="T39" fmla="*/ 15 h 60"/>
                <a:gd name="T40" fmla="*/ 46 w 60"/>
                <a:gd name="T41" fmla="*/ 12 h 60"/>
                <a:gd name="T42" fmla="*/ 46 w 60"/>
                <a:gd name="T43" fmla="*/ 4 h 60"/>
                <a:gd name="T44" fmla="*/ 43 w 60"/>
                <a:gd name="T45" fmla="*/ 2 h 60"/>
                <a:gd name="T46" fmla="*/ 39 w 60"/>
                <a:gd name="T47" fmla="*/ 0 h 60"/>
                <a:gd name="T48" fmla="*/ 33 w 60"/>
                <a:gd name="T49" fmla="*/ 6 h 60"/>
                <a:gd name="T50" fmla="*/ 28 w 60"/>
                <a:gd name="T51" fmla="*/ 6 h 60"/>
                <a:gd name="T52" fmla="*/ 23 w 60"/>
                <a:gd name="T53" fmla="*/ 0 h 60"/>
                <a:gd name="T54" fmla="*/ 15 w 60"/>
                <a:gd name="T55" fmla="*/ 3 h 60"/>
                <a:gd name="T56" fmla="*/ 16 w 60"/>
                <a:gd name="T57" fmla="*/ 11 h 60"/>
                <a:gd name="T58" fmla="*/ 12 w 60"/>
                <a:gd name="T59" fmla="*/ 15 h 60"/>
                <a:gd name="T60" fmla="*/ 4 w 60"/>
                <a:gd name="T61" fmla="*/ 14 h 60"/>
                <a:gd name="T62" fmla="*/ 2 w 60"/>
                <a:gd name="T63" fmla="*/ 18 h 60"/>
                <a:gd name="T64" fmla="*/ 1 w 60"/>
                <a:gd name="T65" fmla="*/ 22 h 60"/>
                <a:gd name="T66" fmla="*/ 6 w 60"/>
                <a:gd name="T67" fmla="*/ 27 h 60"/>
                <a:gd name="T68" fmla="*/ 6 w 60"/>
                <a:gd name="T69" fmla="*/ 32 h 60"/>
                <a:gd name="T70" fmla="*/ 0 w 60"/>
                <a:gd name="T71" fmla="*/ 38 h 60"/>
                <a:gd name="T72" fmla="*/ 3 w 60"/>
                <a:gd name="T73" fmla="*/ 45 h 60"/>
                <a:gd name="T74" fmla="*/ 20 w 60"/>
                <a:gd name="T75" fmla="*/ 26 h 60"/>
                <a:gd name="T76" fmla="*/ 35 w 60"/>
                <a:gd name="T77" fmla="*/ 20 h 60"/>
                <a:gd name="T78" fmla="*/ 40 w 60"/>
                <a:gd name="T79" fmla="*/ 34 h 60"/>
                <a:gd name="T80" fmla="*/ 26 w 60"/>
                <a:gd name="T81" fmla="*/ 40 h 60"/>
                <a:gd name="T82" fmla="*/ 20 w 60"/>
                <a:gd name="T83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" h="60">
                  <a:moveTo>
                    <a:pt x="3" y="45"/>
                  </a:moveTo>
                  <a:cubicBezTo>
                    <a:pt x="11" y="45"/>
                    <a:pt x="11" y="45"/>
                    <a:pt x="11" y="45"/>
                  </a:cubicBezTo>
                  <a:cubicBezTo>
                    <a:pt x="12" y="46"/>
                    <a:pt x="14" y="47"/>
                    <a:pt x="15" y="49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6" y="57"/>
                    <a:pt x="17" y="58"/>
                    <a:pt x="18" y="59"/>
                  </a:cubicBezTo>
                  <a:cubicBezTo>
                    <a:pt x="19" y="59"/>
                    <a:pt x="20" y="59"/>
                    <a:pt x="22" y="6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9" y="54"/>
                    <a:pt x="31" y="54"/>
                    <a:pt x="33" y="5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0" y="59"/>
                    <a:pt x="43" y="58"/>
                    <a:pt x="45" y="57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6" y="48"/>
                    <a:pt x="48" y="47"/>
                    <a:pt x="49" y="45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8" y="45"/>
                    <a:pt x="58" y="44"/>
                    <a:pt x="59" y="42"/>
                  </a:cubicBezTo>
                  <a:cubicBezTo>
                    <a:pt x="59" y="41"/>
                    <a:pt x="60" y="40"/>
                    <a:pt x="60" y="39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1"/>
                    <a:pt x="54" y="30"/>
                    <a:pt x="54" y="28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0"/>
                    <a:pt x="59" y="17"/>
                    <a:pt x="5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4"/>
                    <a:pt x="47" y="13"/>
                    <a:pt x="46" y="12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3"/>
                    <a:pt x="44" y="2"/>
                    <a:pt x="43" y="2"/>
                  </a:cubicBezTo>
                  <a:cubicBezTo>
                    <a:pt x="41" y="1"/>
                    <a:pt x="40" y="1"/>
                    <a:pt x="39" y="0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0" y="6"/>
                    <a:pt x="28" y="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1"/>
                    <a:pt x="18" y="2"/>
                    <a:pt x="15" y="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2"/>
                    <a:pt x="13" y="13"/>
                    <a:pt x="12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7"/>
                    <a:pt x="2" y="18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9"/>
                    <a:pt x="6" y="31"/>
                    <a:pt x="6" y="3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40"/>
                    <a:pt x="2" y="43"/>
                    <a:pt x="3" y="45"/>
                  </a:cubicBezTo>
                  <a:close/>
                  <a:moveTo>
                    <a:pt x="20" y="26"/>
                  </a:moveTo>
                  <a:cubicBezTo>
                    <a:pt x="23" y="20"/>
                    <a:pt x="29" y="18"/>
                    <a:pt x="35" y="20"/>
                  </a:cubicBezTo>
                  <a:cubicBezTo>
                    <a:pt x="40" y="23"/>
                    <a:pt x="43" y="29"/>
                    <a:pt x="40" y="34"/>
                  </a:cubicBezTo>
                  <a:cubicBezTo>
                    <a:pt x="38" y="40"/>
                    <a:pt x="31" y="42"/>
                    <a:pt x="26" y="40"/>
                  </a:cubicBezTo>
                  <a:cubicBezTo>
                    <a:pt x="21" y="38"/>
                    <a:pt x="18" y="31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2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2833688" y="2257425"/>
              <a:ext cx="184150" cy="184150"/>
            </a:xfrm>
            <a:custGeom>
              <a:avLst/>
              <a:gdLst>
                <a:gd name="T0" fmla="*/ 43 w 49"/>
                <a:gd name="T1" fmla="*/ 29 h 49"/>
                <a:gd name="T2" fmla="*/ 49 w 49"/>
                <a:gd name="T3" fmla="*/ 27 h 49"/>
                <a:gd name="T4" fmla="*/ 49 w 49"/>
                <a:gd name="T5" fmla="*/ 24 h 49"/>
                <a:gd name="T6" fmla="*/ 48 w 49"/>
                <a:gd name="T7" fmla="*/ 21 h 49"/>
                <a:gd name="T8" fmla="*/ 42 w 49"/>
                <a:gd name="T9" fmla="*/ 19 h 49"/>
                <a:gd name="T10" fmla="*/ 41 w 49"/>
                <a:gd name="T11" fmla="*/ 15 h 49"/>
                <a:gd name="T12" fmla="*/ 43 w 49"/>
                <a:gd name="T13" fmla="*/ 9 h 49"/>
                <a:gd name="T14" fmla="*/ 39 w 49"/>
                <a:gd name="T15" fmla="*/ 5 h 49"/>
                <a:gd name="T16" fmla="*/ 33 w 49"/>
                <a:gd name="T17" fmla="*/ 8 h 49"/>
                <a:gd name="T18" fmla="*/ 29 w 49"/>
                <a:gd name="T19" fmla="*/ 6 h 49"/>
                <a:gd name="T20" fmla="*/ 27 w 49"/>
                <a:gd name="T21" fmla="*/ 1 h 49"/>
                <a:gd name="T22" fmla="*/ 24 w 49"/>
                <a:gd name="T23" fmla="*/ 0 h 49"/>
                <a:gd name="T24" fmla="*/ 21 w 49"/>
                <a:gd name="T25" fmla="*/ 1 h 49"/>
                <a:gd name="T26" fmla="*/ 19 w 49"/>
                <a:gd name="T27" fmla="*/ 7 h 49"/>
                <a:gd name="T28" fmla="*/ 15 w 49"/>
                <a:gd name="T29" fmla="*/ 8 h 49"/>
                <a:gd name="T30" fmla="*/ 9 w 49"/>
                <a:gd name="T31" fmla="*/ 6 h 49"/>
                <a:gd name="T32" fmla="*/ 5 w 49"/>
                <a:gd name="T33" fmla="*/ 10 h 49"/>
                <a:gd name="T34" fmla="*/ 8 w 49"/>
                <a:gd name="T35" fmla="*/ 16 h 49"/>
                <a:gd name="T36" fmla="*/ 6 w 49"/>
                <a:gd name="T37" fmla="*/ 20 h 49"/>
                <a:gd name="T38" fmla="*/ 0 w 49"/>
                <a:gd name="T39" fmla="*/ 22 h 49"/>
                <a:gd name="T40" fmla="*/ 0 w 49"/>
                <a:gd name="T41" fmla="*/ 25 h 49"/>
                <a:gd name="T42" fmla="*/ 1 w 49"/>
                <a:gd name="T43" fmla="*/ 28 h 49"/>
                <a:gd name="T44" fmla="*/ 7 w 49"/>
                <a:gd name="T45" fmla="*/ 30 h 49"/>
                <a:gd name="T46" fmla="*/ 8 w 49"/>
                <a:gd name="T47" fmla="*/ 34 h 49"/>
                <a:gd name="T48" fmla="*/ 6 w 49"/>
                <a:gd name="T49" fmla="*/ 40 h 49"/>
                <a:gd name="T50" fmla="*/ 10 w 49"/>
                <a:gd name="T51" fmla="*/ 44 h 49"/>
                <a:gd name="T52" fmla="*/ 16 w 49"/>
                <a:gd name="T53" fmla="*/ 41 h 49"/>
                <a:gd name="T54" fmla="*/ 20 w 49"/>
                <a:gd name="T55" fmla="*/ 43 h 49"/>
                <a:gd name="T56" fmla="*/ 22 w 49"/>
                <a:gd name="T57" fmla="*/ 49 h 49"/>
                <a:gd name="T58" fmla="*/ 25 w 49"/>
                <a:gd name="T59" fmla="*/ 49 h 49"/>
                <a:gd name="T60" fmla="*/ 28 w 49"/>
                <a:gd name="T61" fmla="*/ 48 h 49"/>
                <a:gd name="T62" fmla="*/ 30 w 49"/>
                <a:gd name="T63" fmla="*/ 42 h 49"/>
                <a:gd name="T64" fmla="*/ 34 w 49"/>
                <a:gd name="T65" fmla="*/ 41 h 49"/>
                <a:gd name="T66" fmla="*/ 40 w 49"/>
                <a:gd name="T67" fmla="*/ 43 h 49"/>
                <a:gd name="T68" fmla="*/ 44 w 49"/>
                <a:gd name="T69" fmla="*/ 39 h 49"/>
                <a:gd name="T70" fmla="*/ 41 w 49"/>
                <a:gd name="T71" fmla="*/ 33 h 49"/>
                <a:gd name="T72" fmla="*/ 43 w 49"/>
                <a:gd name="T73" fmla="*/ 29 h 49"/>
                <a:gd name="T74" fmla="*/ 25 w 49"/>
                <a:gd name="T75" fmla="*/ 33 h 49"/>
                <a:gd name="T76" fmla="*/ 16 w 49"/>
                <a:gd name="T77" fmla="*/ 25 h 49"/>
                <a:gd name="T78" fmla="*/ 24 w 49"/>
                <a:gd name="T79" fmla="*/ 16 h 49"/>
                <a:gd name="T80" fmla="*/ 33 w 49"/>
                <a:gd name="T81" fmla="*/ 24 h 49"/>
                <a:gd name="T82" fmla="*/ 25 w 49"/>
                <a:gd name="T83" fmla="*/ 3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49">
                  <a:moveTo>
                    <a:pt x="43" y="29"/>
                  </a:moveTo>
                  <a:cubicBezTo>
                    <a:pt x="49" y="27"/>
                    <a:pt x="49" y="27"/>
                    <a:pt x="49" y="27"/>
                  </a:cubicBezTo>
                  <a:cubicBezTo>
                    <a:pt x="49" y="26"/>
                    <a:pt x="49" y="25"/>
                    <a:pt x="49" y="24"/>
                  </a:cubicBezTo>
                  <a:cubicBezTo>
                    <a:pt x="49" y="23"/>
                    <a:pt x="49" y="22"/>
                    <a:pt x="48" y="21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1" y="16"/>
                    <a:pt x="41" y="15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8"/>
                    <a:pt x="40" y="6"/>
                    <a:pt x="39" y="5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2" y="1"/>
                    <a:pt x="21" y="1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6" y="8"/>
                    <a:pt x="15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7"/>
                    <a:pt x="6" y="9"/>
                    <a:pt x="5" y="1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2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0" y="27"/>
                    <a:pt x="1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8" y="33"/>
                    <a:pt x="8" y="34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7" y="41"/>
                    <a:pt x="8" y="43"/>
                    <a:pt x="10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7" y="42"/>
                    <a:pt x="18" y="42"/>
                    <a:pt x="20" y="43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4" y="49"/>
                    <a:pt x="25" y="49"/>
                  </a:cubicBezTo>
                  <a:cubicBezTo>
                    <a:pt x="26" y="49"/>
                    <a:pt x="27" y="49"/>
                    <a:pt x="28" y="48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3" y="41"/>
                    <a:pt x="34" y="41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3" y="41"/>
                    <a:pt x="44" y="39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2"/>
                    <a:pt x="42" y="31"/>
                    <a:pt x="43" y="29"/>
                  </a:cubicBezTo>
                  <a:close/>
                  <a:moveTo>
                    <a:pt x="25" y="33"/>
                  </a:moveTo>
                  <a:cubicBezTo>
                    <a:pt x="20" y="33"/>
                    <a:pt x="16" y="29"/>
                    <a:pt x="16" y="25"/>
                  </a:cubicBezTo>
                  <a:cubicBezTo>
                    <a:pt x="16" y="20"/>
                    <a:pt x="20" y="16"/>
                    <a:pt x="24" y="16"/>
                  </a:cubicBezTo>
                  <a:cubicBezTo>
                    <a:pt x="29" y="16"/>
                    <a:pt x="33" y="20"/>
                    <a:pt x="33" y="24"/>
                  </a:cubicBezTo>
                  <a:cubicBezTo>
                    <a:pt x="33" y="29"/>
                    <a:pt x="29" y="33"/>
                    <a:pt x="2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4出自【趣你的PPT】(微信:qunideppt)：最优质的PPT资源库"/>
          <p:cNvGrpSpPr/>
          <p:nvPr/>
        </p:nvGrpSpPr>
        <p:grpSpPr>
          <a:xfrm>
            <a:off x="4539058" y="3669506"/>
            <a:ext cx="464345" cy="361950"/>
            <a:chOff x="6094412" y="4918075"/>
            <a:chExt cx="619126" cy="482600"/>
          </a:xfrm>
          <a:solidFill>
            <a:schemeClr val="accent1"/>
          </a:solidFill>
        </p:grpSpPr>
        <p:sp>
          <p:nvSpPr>
            <p:cNvPr id="28" name="出自【趣你的PPT】(微信:qunideppt)：最优质的PPT资源库"/>
            <p:cNvSpPr/>
            <p:nvPr/>
          </p:nvSpPr>
          <p:spPr bwMode="auto">
            <a:xfrm>
              <a:off x="6443663" y="4918075"/>
              <a:ext cx="269875" cy="285750"/>
            </a:xfrm>
            <a:custGeom>
              <a:avLst/>
              <a:gdLst>
                <a:gd name="T0" fmla="*/ 95 w 123"/>
                <a:gd name="T1" fmla="*/ 78 h 130"/>
                <a:gd name="T2" fmla="*/ 84 w 123"/>
                <a:gd name="T3" fmla="*/ 46 h 130"/>
                <a:gd name="T4" fmla="*/ 62 w 123"/>
                <a:gd name="T5" fmla="*/ 19 h 130"/>
                <a:gd name="T6" fmla="*/ 32 w 123"/>
                <a:gd name="T7" fmla="*/ 4 h 130"/>
                <a:gd name="T8" fmla="*/ 0 w 123"/>
                <a:gd name="T9" fmla="*/ 1 h 130"/>
                <a:gd name="T10" fmla="*/ 0 w 123"/>
                <a:gd name="T11" fmla="*/ 2 h 130"/>
                <a:gd name="T12" fmla="*/ 29 w 123"/>
                <a:gd name="T13" fmla="*/ 11 h 130"/>
                <a:gd name="T14" fmla="*/ 50 w 123"/>
                <a:gd name="T15" fmla="*/ 30 h 130"/>
                <a:gd name="T16" fmla="*/ 62 w 123"/>
                <a:gd name="T17" fmla="*/ 55 h 130"/>
                <a:gd name="T18" fmla="*/ 64 w 123"/>
                <a:gd name="T19" fmla="*/ 78 h 130"/>
                <a:gd name="T20" fmla="*/ 36 w 123"/>
                <a:gd name="T21" fmla="*/ 78 h 130"/>
                <a:gd name="T22" fmla="*/ 57 w 123"/>
                <a:gd name="T23" fmla="*/ 104 h 130"/>
                <a:gd name="T24" fmla="*/ 79 w 123"/>
                <a:gd name="T25" fmla="*/ 130 h 130"/>
                <a:gd name="T26" fmla="*/ 101 w 123"/>
                <a:gd name="T27" fmla="*/ 104 h 130"/>
                <a:gd name="T28" fmla="*/ 123 w 123"/>
                <a:gd name="T29" fmla="*/ 78 h 130"/>
                <a:gd name="T30" fmla="*/ 95 w 123"/>
                <a:gd name="T31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95" y="78"/>
                  </a:moveTo>
                  <a:cubicBezTo>
                    <a:pt x="93" y="67"/>
                    <a:pt x="90" y="56"/>
                    <a:pt x="84" y="46"/>
                  </a:cubicBezTo>
                  <a:cubicBezTo>
                    <a:pt x="78" y="35"/>
                    <a:pt x="71" y="26"/>
                    <a:pt x="62" y="19"/>
                  </a:cubicBezTo>
                  <a:cubicBezTo>
                    <a:pt x="53" y="12"/>
                    <a:pt x="42" y="7"/>
                    <a:pt x="32" y="4"/>
                  </a:cubicBezTo>
                  <a:cubicBezTo>
                    <a:pt x="21" y="1"/>
                    <a:pt x="1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0" y="3"/>
                    <a:pt x="20" y="6"/>
                    <a:pt x="29" y="11"/>
                  </a:cubicBezTo>
                  <a:cubicBezTo>
                    <a:pt x="37" y="16"/>
                    <a:pt x="45" y="23"/>
                    <a:pt x="50" y="30"/>
                  </a:cubicBezTo>
                  <a:cubicBezTo>
                    <a:pt x="56" y="38"/>
                    <a:pt x="60" y="46"/>
                    <a:pt x="62" y="55"/>
                  </a:cubicBezTo>
                  <a:cubicBezTo>
                    <a:pt x="64" y="63"/>
                    <a:pt x="65" y="71"/>
                    <a:pt x="64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23" y="78"/>
                    <a:pt x="123" y="78"/>
                    <a:pt x="123" y="78"/>
                  </a:cubicBezTo>
                  <a:lnTo>
                    <a:pt x="95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29" name="出自【趣你的PPT】(微信:qunideppt)：最优质的PPT资源库"/>
            <p:cNvSpPr/>
            <p:nvPr/>
          </p:nvSpPr>
          <p:spPr bwMode="auto">
            <a:xfrm>
              <a:off x="6094412" y="5114925"/>
              <a:ext cx="268288" cy="285750"/>
            </a:xfrm>
            <a:custGeom>
              <a:avLst/>
              <a:gdLst>
                <a:gd name="T0" fmla="*/ 72 w 123"/>
                <a:gd name="T1" fmla="*/ 100 h 130"/>
                <a:gd name="T2" fmla="*/ 60 w 123"/>
                <a:gd name="T3" fmla="*/ 75 h 130"/>
                <a:gd name="T4" fmla="*/ 59 w 123"/>
                <a:gd name="T5" fmla="*/ 52 h 130"/>
                <a:gd name="T6" fmla="*/ 87 w 123"/>
                <a:gd name="T7" fmla="*/ 52 h 130"/>
                <a:gd name="T8" fmla="*/ 65 w 123"/>
                <a:gd name="T9" fmla="*/ 26 h 130"/>
                <a:gd name="T10" fmla="*/ 43 w 123"/>
                <a:gd name="T11" fmla="*/ 0 h 130"/>
                <a:gd name="T12" fmla="*/ 22 w 123"/>
                <a:gd name="T13" fmla="*/ 26 h 130"/>
                <a:gd name="T14" fmla="*/ 0 w 123"/>
                <a:gd name="T15" fmla="*/ 52 h 130"/>
                <a:gd name="T16" fmla="*/ 28 w 123"/>
                <a:gd name="T17" fmla="*/ 52 h 130"/>
                <a:gd name="T18" fmla="*/ 39 w 123"/>
                <a:gd name="T19" fmla="*/ 84 h 130"/>
                <a:gd name="T20" fmla="*/ 61 w 123"/>
                <a:gd name="T21" fmla="*/ 111 h 130"/>
                <a:gd name="T22" fmla="*/ 91 w 123"/>
                <a:gd name="T23" fmla="*/ 126 h 130"/>
                <a:gd name="T24" fmla="*/ 123 w 123"/>
                <a:gd name="T25" fmla="*/ 129 h 130"/>
                <a:gd name="T26" fmla="*/ 123 w 123"/>
                <a:gd name="T27" fmla="*/ 128 h 130"/>
                <a:gd name="T28" fmla="*/ 94 w 123"/>
                <a:gd name="T29" fmla="*/ 119 h 130"/>
                <a:gd name="T30" fmla="*/ 72 w 123"/>
                <a:gd name="T31" fmla="*/ 10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72" y="100"/>
                  </a:moveTo>
                  <a:cubicBezTo>
                    <a:pt x="67" y="92"/>
                    <a:pt x="63" y="84"/>
                    <a:pt x="60" y="75"/>
                  </a:cubicBezTo>
                  <a:cubicBezTo>
                    <a:pt x="58" y="67"/>
                    <a:pt x="58" y="59"/>
                    <a:pt x="59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30" y="63"/>
                    <a:pt x="33" y="74"/>
                    <a:pt x="39" y="84"/>
                  </a:cubicBezTo>
                  <a:cubicBezTo>
                    <a:pt x="44" y="94"/>
                    <a:pt x="52" y="104"/>
                    <a:pt x="61" y="111"/>
                  </a:cubicBezTo>
                  <a:cubicBezTo>
                    <a:pt x="70" y="118"/>
                    <a:pt x="80" y="123"/>
                    <a:pt x="91" y="126"/>
                  </a:cubicBezTo>
                  <a:cubicBezTo>
                    <a:pt x="102" y="129"/>
                    <a:pt x="113" y="130"/>
                    <a:pt x="123" y="129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13" y="127"/>
                    <a:pt x="103" y="124"/>
                    <a:pt x="94" y="119"/>
                  </a:cubicBezTo>
                  <a:cubicBezTo>
                    <a:pt x="85" y="114"/>
                    <a:pt x="78" y="107"/>
                    <a:pt x="7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30" name="出自【趣你的PPT】(微信:qunideppt)：最优质的PPT资源库"/>
            <p:cNvSpPr/>
            <p:nvPr/>
          </p:nvSpPr>
          <p:spPr bwMode="auto">
            <a:xfrm>
              <a:off x="6305550" y="4970463"/>
              <a:ext cx="204788" cy="377825"/>
            </a:xfrm>
            <a:custGeom>
              <a:avLst/>
              <a:gdLst>
                <a:gd name="T0" fmla="*/ 59 w 93"/>
                <a:gd name="T1" fmla="*/ 71 h 171"/>
                <a:gd name="T2" fmla="*/ 33 w 93"/>
                <a:gd name="T3" fmla="*/ 54 h 171"/>
                <a:gd name="T4" fmla="*/ 51 w 93"/>
                <a:gd name="T5" fmla="*/ 42 h 171"/>
                <a:gd name="T6" fmla="*/ 81 w 93"/>
                <a:gd name="T7" fmla="*/ 49 h 171"/>
                <a:gd name="T8" fmla="*/ 88 w 93"/>
                <a:gd name="T9" fmla="*/ 25 h 171"/>
                <a:gd name="T10" fmla="*/ 57 w 93"/>
                <a:gd name="T11" fmla="*/ 18 h 171"/>
                <a:gd name="T12" fmla="*/ 57 w 93"/>
                <a:gd name="T13" fmla="*/ 0 h 171"/>
                <a:gd name="T14" fmla="*/ 37 w 93"/>
                <a:gd name="T15" fmla="*/ 0 h 171"/>
                <a:gd name="T16" fmla="*/ 37 w 93"/>
                <a:gd name="T17" fmla="*/ 20 h 171"/>
                <a:gd name="T18" fmla="*/ 1 w 93"/>
                <a:gd name="T19" fmla="*/ 57 h 171"/>
                <a:gd name="T20" fmla="*/ 39 w 93"/>
                <a:gd name="T21" fmla="*/ 96 h 171"/>
                <a:gd name="T22" fmla="*/ 61 w 93"/>
                <a:gd name="T23" fmla="*/ 114 h 171"/>
                <a:gd name="T24" fmla="*/ 41 w 93"/>
                <a:gd name="T25" fmla="*/ 127 h 171"/>
                <a:gd name="T26" fmla="*/ 6 w 93"/>
                <a:gd name="T27" fmla="*/ 118 h 171"/>
                <a:gd name="T28" fmla="*/ 0 w 93"/>
                <a:gd name="T29" fmla="*/ 142 h 171"/>
                <a:gd name="T30" fmla="*/ 35 w 93"/>
                <a:gd name="T31" fmla="*/ 151 h 171"/>
                <a:gd name="T32" fmla="*/ 35 w 93"/>
                <a:gd name="T33" fmla="*/ 171 h 171"/>
                <a:gd name="T34" fmla="*/ 56 w 93"/>
                <a:gd name="T35" fmla="*/ 171 h 171"/>
                <a:gd name="T36" fmla="*/ 56 w 93"/>
                <a:gd name="T37" fmla="*/ 149 h 171"/>
                <a:gd name="T38" fmla="*/ 93 w 93"/>
                <a:gd name="T39" fmla="*/ 111 h 171"/>
                <a:gd name="T40" fmla="*/ 59 w 93"/>
                <a:gd name="T41" fmla="*/ 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171">
                  <a:moveTo>
                    <a:pt x="59" y="71"/>
                  </a:moveTo>
                  <a:cubicBezTo>
                    <a:pt x="41" y="65"/>
                    <a:pt x="33" y="60"/>
                    <a:pt x="33" y="54"/>
                  </a:cubicBezTo>
                  <a:cubicBezTo>
                    <a:pt x="33" y="48"/>
                    <a:pt x="38" y="42"/>
                    <a:pt x="51" y="42"/>
                  </a:cubicBezTo>
                  <a:cubicBezTo>
                    <a:pt x="66" y="42"/>
                    <a:pt x="76" y="47"/>
                    <a:pt x="81" y="49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0" y="22"/>
                    <a:pt x="71" y="19"/>
                    <a:pt x="57" y="1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14" y="24"/>
                    <a:pt x="1" y="39"/>
                    <a:pt x="1" y="57"/>
                  </a:cubicBezTo>
                  <a:cubicBezTo>
                    <a:pt x="1" y="78"/>
                    <a:pt x="16" y="88"/>
                    <a:pt x="39" y="96"/>
                  </a:cubicBezTo>
                  <a:cubicBezTo>
                    <a:pt x="55" y="101"/>
                    <a:pt x="61" y="106"/>
                    <a:pt x="61" y="114"/>
                  </a:cubicBezTo>
                  <a:cubicBezTo>
                    <a:pt x="61" y="122"/>
                    <a:pt x="53" y="127"/>
                    <a:pt x="41" y="127"/>
                  </a:cubicBezTo>
                  <a:cubicBezTo>
                    <a:pt x="27" y="127"/>
                    <a:pt x="15" y="122"/>
                    <a:pt x="6" y="118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8" y="146"/>
                    <a:pt x="21" y="150"/>
                    <a:pt x="35" y="15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49"/>
                    <a:pt x="56" y="149"/>
                    <a:pt x="56" y="149"/>
                  </a:cubicBezTo>
                  <a:cubicBezTo>
                    <a:pt x="80" y="145"/>
                    <a:pt x="93" y="129"/>
                    <a:pt x="93" y="111"/>
                  </a:cubicBezTo>
                  <a:cubicBezTo>
                    <a:pt x="93" y="92"/>
                    <a:pt x="83" y="80"/>
                    <a:pt x="5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28出自【趣你的PPT】(微信:qunideppt)：最优质的PPT资源库"/>
          <p:cNvGrpSpPr/>
          <p:nvPr/>
        </p:nvGrpSpPr>
        <p:grpSpPr>
          <a:xfrm>
            <a:off x="3914775" y="2734469"/>
            <a:ext cx="276225" cy="274907"/>
            <a:chOff x="7886700" y="4848225"/>
            <a:chExt cx="665163" cy="661988"/>
          </a:xfrm>
          <a:solidFill>
            <a:schemeClr val="accent2"/>
          </a:solidFill>
        </p:grpSpPr>
        <p:sp>
          <p:nvSpPr>
            <p:cNvPr id="32" name="出自【趣你的PPT】(微信:qunideppt)：最优质的PPT资源库"/>
            <p:cNvSpPr/>
            <p:nvPr/>
          </p:nvSpPr>
          <p:spPr bwMode="auto">
            <a:xfrm>
              <a:off x="7886700" y="5243513"/>
              <a:ext cx="266700" cy="266700"/>
            </a:xfrm>
            <a:custGeom>
              <a:avLst/>
              <a:gdLst>
                <a:gd name="T0" fmla="*/ 168 w 168"/>
                <a:gd name="T1" fmla="*/ 86 h 168"/>
                <a:gd name="T2" fmla="*/ 0 w 168"/>
                <a:gd name="T3" fmla="*/ 168 h 168"/>
                <a:gd name="T4" fmla="*/ 82 w 168"/>
                <a:gd name="T5" fmla="*/ 0 h 168"/>
                <a:gd name="T6" fmla="*/ 168 w 168"/>
                <a:gd name="T7" fmla="*/ 8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68">
                  <a:moveTo>
                    <a:pt x="168" y="86"/>
                  </a:moveTo>
                  <a:lnTo>
                    <a:pt x="0" y="168"/>
                  </a:lnTo>
                  <a:lnTo>
                    <a:pt x="82" y="0"/>
                  </a:lnTo>
                  <a:lnTo>
                    <a:pt x="16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33" name="出自【趣你的PPT】(微信:qunideppt)：最优质的PPT资源库"/>
            <p:cNvSpPr/>
            <p:nvPr/>
          </p:nvSpPr>
          <p:spPr bwMode="auto">
            <a:xfrm>
              <a:off x="8355013" y="4848225"/>
              <a:ext cx="196850" cy="193675"/>
            </a:xfrm>
            <a:custGeom>
              <a:avLst/>
              <a:gdLst>
                <a:gd name="T0" fmla="*/ 43 w 62"/>
                <a:gd name="T1" fmla="*/ 61 h 61"/>
                <a:gd name="T2" fmla="*/ 0 w 62"/>
                <a:gd name="T3" fmla="*/ 18 h 61"/>
                <a:gd name="T4" fmla="*/ 14 w 62"/>
                <a:gd name="T5" fmla="*/ 5 h 61"/>
                <a:gd name="T6" fmla="*/ 33 w 62"/>
                <a:gd name="T7" fmla="*/ 5 h 61"/>
                <a:gd name="T8" fmla="*/ 56 w 62"/>
                <a:gd name="T9" fmla="*/ 28 h 61"/>
                <a:gd name="T10" fmla="*/ 56 w 62"/>
                <a:gd name="T11" fmla="*/ 48 h 61"/>
                <a:gd name="T12" fmla="*/ 43 w 6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61">
                  <a:moveTo>
                    <a:pt x="43" y="61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9" y="0"/>
                    <a:pt x="27" y="0"/>
                    <a:pt x="33" y="5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62" y="34"/>
                    <a:pt x="62" y="42"/>
                    <a:pt x="56" y="48"/>
                  </a:cubicBezTo>
                  <a:lnTo>
                    <a:pt x="4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  <p:sp>
          <p:nvSpPr>
            <p:cNvPr id="34" name="出自【趣你的PPT】(微信:qunideppt)：最优质的PPT资源库"/>
            <p:cNvSpPr/>
            <p:nvPr/>
          </p:nvSpPr>
          <p:spPr bwMode="auto">
            <a:xfrm>
              <a:off x="8039100" y="4937125"/>
              <a:ext cx="420688" cy="423863"/>
            </a:xfrm>
            <a:custGeom>
              <a:avLst/>
              <a:gdLst>
                <a:gd name="T0" fmla="*/ 65 w 133"/>
                <a:gd name="T1" fmla="*/ 91 h 134"/>
                <a:gd name="T2" fmla="*/ 65 w 133"/>
                <a:gd name="T3" fmla="*/ 80 h 134"/>
                <a:gd name="T4" fmla="*/ 117 w 133"/>
                <a:gd name="T5" fmla="*/ 28 h 134"/>
                <a:gd name="T6" fmla="*/ 89 w 133"/>
                <a:gd name="T7" fmla="*/ 0 h 134"/>
                <a:gd name="T8" fmla="*/ 0 w 133"/>
                <a:gd name="T9" fmla="*/ 90 h 134"/>
                <a:gd name="T10" fmla="*/ 43 w 133"/>
                <a:gd name="T11" fmla="*/ 134 h 134"/>
                <a:gd name="T12" fmla="*/ 133 w 133"/>
                <a:gd name="T13" fmla="*/ 44 h 134"/>
                <a:gd name="T14" fmla="*/ 128 w 133"/>
                <a:gd name="T15" fmla="*/ 39 h 134"/>
                <a:gd name="T16" fmla="*/ 75 w 133"/>
                <a:gd name="T17" fmla="*/ 91 h 134"/>
                <a:gd name="T18" fmla="*/ 65 w 133"/>
                <a:gd name="T19" fmla="*/ 9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4">
                  <a:moveTo>
                    <a:pt x="65" y="91"/>
                  </a:moveTo>
                  <a:cubicBezTo>
                    <a:pt x="62" y="88"/>
                    <a:pt x="62" y="83"/>
                    <a:pt x="65" y="80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28" y="39"/>
                    <a:pt x="128" y="39"/>
                    <a:pt x="128" y="39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3" y="94"/>
                    <a:pt x="68" y="94"/>
                    <a:pt x="6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1015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oup 39出自【趣你的PPT】(微信:qunideppt)：最优质的PPT资源库"/>
          <p:cNvGrpSpPr/>
          <p:nvPr/>
        </p:nvGrpSpPr>
        <p:grpSpPr>
          <a:xfrm>
            <a:off x="858884" y="1434106"/>
            <a:ext cx="7396842" cy="2666557"/>
            <a:chOff x="1145179" y="1912141"/>
            <a:chExt cx="9862456" cy="3555409"/>
          </a:xfrm>
        </p:grpSpPr>
        <p:grpSp>
          <p:nvGrpSpPr>
            <p:cNvPr id="41" name="组合 40"/>
            <p:cNvGrpSpPr/>
            <p:nvPr/>
          </p:nvGrpSpPr>
          <p:grpSpPr>
            <a:xfrm>
              <a:off x="1145179" y="1919398"/>
              <a:ext cx="2583542" cy="921071"/>
              <a:chOff x="1146629" y="1849438"/>
              <a:chExt cx="2583542" cy="921071"/>
            </a:xfrm>
          </p:grpSpPr>
          <p:sp>
            <p:nvSpPr>
              <p:cNvPr id="51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298347" y="1849438"/>
                <a:ext cx="1395766" cy="338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/>
                </a:pPr>
                <a:r>
                  <a:rPr lang="zh-CN" altLang="en-US" sz="1050" b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出自【趣你的PPT】(微信:qunideppt)：最优质的PPT资源库"/>
              <p:cNvSpPr txBox="1"/>
              <p:nvPr/>
            </p:nvSpPr>
            <p:spPr>
              <a:xfrm>
                <a:off x="1146629" y="2130334"/>
                <a:ext cx="2583542" cy="640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912495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8424093" y="1912141"/>
              <a:ext cx="2583542" cy="935585"/>
              <a:chOff x="1146629" y="1834924"/>
              <a:chExt cx="2583542" cy="935585"/>
            </a:xfrm>
          </p:grpSpPr>
          <p:sp>
            <p:nvSpPr>
              <p:cNvPr id="49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1166232" y="1834924"/>
                <a:ext cx="1395766" cy="338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1050" b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出自【趣你的PPT】(微信:qunideppt)：最优质的PPT资源库"/>
              <p:cNvSpPr txBox="1"/>
              <p:nvPr/>
            </p:nvSpPr>
            <p:spPr>
              <a:xfrm>
                <a:off x="1146629" y="2130335"/>
                <a:ext cx="2583542" cy="640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2495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8424093" y="4531965"/>
              <a:ext cx="2583542" cy="935585"/>
              <a:chOff x="1146629" y="1834924"/>
              <a:chExt cx="2583542" cy="935585"/>
            </a:xfrm>
          </p:grpSpPr>
          <p:sp>
            <p:nvSpPr>
              <p:cNvPr id="47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1166232" y="1834924"/>
                <a:ext cx="1395766" cy="338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1050" b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出自【趣你的PPT】(微信:qunideppt)：最优质的PPT资源库"/>
              <p:cNvSpPr txBox="1"/>
              <p:nvPr/>
            </p:nvSpPr>
            <p:spPr>
              <a:xfrm>
                <a:off x="1146629" y="2130335"/>
                <a:ext cx="2583542" cy="640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2495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1145179" y="4539222"/>
              <a:ext cx="2583542" cy="921071"/>
              <a:chOff x="1146629" y="1849438"/>
              <a:chExt cx="2583542" cy="921071"/>
            </a:xfrm>
          </p:grpSpPr>
          <p:sp>
            <p:nvSpPr>
              <p:cNvPr id="45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298347" y="1849438"/>
                <a:ext cx="1395766" cy="338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/>
                </a:pPr>
                <a:r>
                  <a:rPr lang="zh-CN" altLang="en-US" sz="1050" b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出自【趣你的PPT】(微信:qunideppt)：最优质的PPT资源库"/>
              <p:cNvSpPr txBox="1"/>
              <p:nvPr/>
            </p:nvSpPr>
            <p:spPr>
              <a:xfrm>
                <a:off x="1146629" y="2130334"/>
                <a:ext cx="2583542" cy="640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912495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6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37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5000">
        <p14:warp dir="in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组合 29"/>
          <p:cNvGrpSpPr/>
          <p:nvPr/>
        </p:nvGrpSpPr>
        <p:grpSpPr bwMode="auto">
          <a:xfrm>
            <a:off x="7396879" y="1501238"/>
            <a:ext cx="669131" cy="1931023"/>
            <a:chOff x="9517072" y="3285256"/>
            <a:chExt cx="891838" cy="2574709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9517072" y="3285256"/>
              <a:ext cx="0" cy="24479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10408910" y="3285256"/>
              <a:ext cx="0" cy="24479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35"/>
            <p:cNvSpPr txBox="1">
              <a:spLocks noChangeArrowheads="1"/>
            </p:cNvSpPr>
            <p:nvPr/>
          </p:nvSpPr>
          <p:spPr bwMode="auto">
            <a:xfrm>
              <a:off x="9610036" y="3321392"/>
              <a:ext cx="690527" cy="2538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84530" fontAlgn="base">
                <a:lnSpc>
                  <a:spcPts val="1275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</a:t>
              </a:r>
              <a:r>
                <a:rPr lang="zh-CN" altLang="en-US" sz="1000" dirty="0" smtClean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加小标</a:t>
              </a:r>
              <a:r>
                <a:rPr lang="zh-CN" altLang="en-US" sz="100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题，建议您在展示时采用微软雅黑字体</a:t>
              </a:r>
              <a:endParaRPr lang="zh-CN" altLang="en-US" sz="100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58" name="组合 30"/>
          <p:cNvGrpSpPr/>
          <p:nvPr/>
        </p:nvGrpSpPr>
        <p:grpSpPr bwMode="auto">
          <a:xfrm>
            <a:off x="8307036" y="1051534"/>
            <a:ext cx="473113" cy="899407"/>
            <a:chOff x="6069389" y="2459361"/>
            <a:chExt cx="630580" cy="1199215"/>
          </a:xfrm>
        </p:grpSpPr>
        <p:pic>
          <p:nvPicPr>
            <p:cNvPr id="59" name="Picture 4" descr="印章 源底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9389" y="2459361"/>
              <a:ext cx="630580" cy="1199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文本框 32"/>
            <p:cNvSpPr txBox="1">
              <a:spLocks noChangeArrowheads="1"/>
            </p:cNvSpPr>
            <p:nvPr/>
          </p:nvSpPr>
          <p:spPr bwMode="auto">
            <a:xfrm>
              <a:off x="6160205" y="2664217"/>
              <a:ext cx="216024" cy="86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7" name="图片 7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903" y="1348741"/>
            <a:ext cx="2159846" cy="199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文本框 8"/>
          <p:cNvSpPr txBox="1">
            <a:spLocks noChangeArrowheads="1"/>
          </p:cNvSpPr>
          <p:nvPr/>
        </p:nvSpPr>
        <p:spPr bwMode="auto">
          <a:xfrm>
            <a:off x="3972201" y="1757490"/>
            <a:ext cx="119959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defTabSz="685800">
              <a:defRPr sz="9600">
                <a:latin typeface="华文行楷" panose="02010800040101010101" pitchFamily="2" charset="-122"/>
                <a:ea typeface="华文行楷" panose="02010800040101010101" pitchFamily="2" charset="-122"/>
              </a:defRPr>
            </a:lvl1pPr>
            <a:lvl2pPr marL="742950" indent="-28575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000" dirty="0" smtClean="0">
                <a:solidFill>
                  <a:srgbClr val="2F2F2F"/>
                </a:solidFill>
              </a:rPr>
              <a:t>叁</a:t>
            </a:r>
            <a:endParaRPr lang="en-US" altLang="zh-CN" sz="8000" dirty="0">
              <a:solidFill>
                <a:srgbClr val="2F2F2F"/>
              </a:solidFill>
            </a:endParaRPr>
          </a:p>
        </p:txBody>
      </p:sp>
      <p:sp>
        <p:nvSpPr>
          <p:cNvPr id="69" name="TextBox 2"/>
          <p:cNvSpPr txBox="1">
            <a:spLocks noChangeArrowheads="1"/>
          </p:cNvSpPr>
          <p:nvPr/>
        </p:nvSpPr>
        <p:spPr bwMode="auto">
          <a:xfrm>
            <a:off x="2625255" y="3595659"/>
            <a:ext cx="39384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2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反思规律经验分享</a:t>
            </a:r>
            <a:endParaRPr lang="zh-CN" altLang="en-US" sz="3200" b="1" dirty="0">
              <a:solidFill>
                <a:srgbClr val="2F2F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出自【趣你的PPT】(微信:qunideppt)：最优质的PPT资源库"/>
          <p:cNvSpPr/>
          <p:nvPr/>
        </p:nvSpPr>
        <p:spPr bwMode="auto">
          <a:xfrm>
            <a:off x="5219610" y="1541362"/>
            <a:ext cx="458822" cy="458822"/>
          </a:xfrm>
          <a:custGeom>
            <a:avLst/>
            <a:gdLst>
              <a:gd name="T0" fmla="*/ 217188938 w 19807"/>
              <a:gd name="T1" fmla="*/ 217192854 h 19807"/>
              <a:gd name="T2" fmla="*/ 217188938 w 19807"/>
              <a:gd name="T3" fmla="*/ 217192854 h 19807"/>
              <a:gd name="T4" fmla="*/ 217188938 w 19807"/>
              <a:gd name="T5" fmla="*/ 217192854 h 19807"/>
              <a:gd name="T6" fmla="*/ 217188938 w 19807"/>
              <a:gd name="T7" fmla="*/ 217192854 h 1980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7" h="19807" extrusionOk="0">
                <a:moveTo>
                  <a:pt x="7908" y="205"/>
                </a:moveTo>
                <a:cubicBezTo>
                  <a:pt x="13265" y="-897"/>
                  <a:pt x="18499" y="2551"/>
                  <a:pt x="19602" y="7908"/>
                </a:cubicBezTo>
                <a:cubicBezTo>
                  <a:pt x="20704" y="13264"/>
                  <a:pt x="17255" y="18500"/>
                  <a:pt x="11899" y="19602"/>
                </a:cubicBezTo>
                <a:cubicBezTo>
                  <a:pt x="6546" y="20703"/>
                  <a:pt x="1313" y="17258"/>
                  <a:pt x="207" y="11907"/>
                </a:cubicBezTo>
                <a:cubicBezTo>
                  <a:pt x="207" y="11904"/>
                  <a:pt x="206" y="11901"/>
                  <a:pt x="205" y="11899"/>
                </a:cubicBezTo>
                <a:cubicBezTo>
                  <a:pt x="-896" y="6542"/>
                  <a:pt x="2552" y="1307"/>
                  <a:pt x="7908" y="2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3" name="出自【趣你的PPT】(微信:qunideppt)：最优质的PPT资源库"/>
          <p:cNvSpPr/>
          <p:nvPr/>
        </p:nvSpPr>
        <p:spPr bwMode="auto">
          <a:xfrm>
            <a:off x="5357652" y="1666257"/>
            <a:ext cx="195886" cy="165649"/>
          </a:xfrm>
          <a:custGeom>
            <a:avLst/>
            <a:gdLst>
              <a:gd name="T0" fmla="*/ 14092732 w 21600"/>
              <a:gd name="T1" fmla="*/ 8933562 h 21239"/>
              <a:gd name="T2" fmla="*/ 14092732 w 21600"/>
              <a:gd name="T3" fmla="*/ 8933562 h 21239"/>
              <a:gd name="T4" fmla="*/ 14092732 w 21600"/>
              <a:gd name="T5" fmla="*/ 8933562 h 21239"/>
              <a:gd name="T6" fmla="*/ 14092732 w 21600"/>
              <a:gd name="T7" fmla="*/ 8933562 h 2123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239" extrusionOk="0">
                <a:moveTo>
                  <a:pt x="18514" y="2240"/>
                </a:moveTo>
                <a:cubicBezTo>
                  <a:pt x="15368" y="5006"/>
                  <a:pt x="12319" y="6596"/>
                  <a:pt x="9257" y="6983"/>
                </a:cubicBezTo>
                <a:lnTo>
                  <a:pt x="9257" y="10717"/>
                </a:lnTo>
                <a:cubicBezTo>
                  <a:pt x="12319" y="11104"/>
                  <a:pt x="15368" y="12667"/>
                  <a:pt x="18514" y="15433"/>
                </a:cubicBezTo>
                <a:cubicBezTo>
                  <a:pt x="18514" y="15433"/>
                  <a:pt x="18514" y="2240"/>
                  <a:pt x="18514" y="2240"/>
                </a:cubicBezTo>
                <a:close/>
                <a:moveTo>
                  <a:pt x="21600" y="8850"/>
                </a:moveTo>
                <a:cubicBezTo>
                  <a:pt x="21600" y="9832"/>
                  <a:pt x="20913" y="10620"/>
                  <a:pt x="20057" y="10620"/>
                </a:cubicBezTo>
                <a:lnTo>
                  <a:pt x="20057" y="15930"/>
                </a:lnTo>
                <a:cubicBezTo>
                  <a:pt x="20057" y="16898"/>
                  <a:pt x="19358" y="17700"/>
                  <a:pt x="18514" y="17700"/>
                </a:cubicBezTo>
                <a:cubicBezTo>
                  <a:pt x="16369" y="15654"/>
                  <a:pt x="12909" y="12847"/>
                  <a:pt x="8727" y="12446"/>
                </a:cubicBezTo>
                <a:cubicBezTo>
                  <a:pt x="7292" y="12999"/>
                  <a:pt x="6798" y="14921"/>
                  <a:pt x="7738" y="16027"/>
                </a:cubicBezTo>
                <a:cubicBezTo>
                  <a:pt x="6895" y="17617"/>
                  <a:pt x="7979" y="18738"/>
                  <a:pt x="9257" y="19885"/>
                </a:cubicBezTo>
                <a:cubicBezTo>
                  <a:pt x="8510" y="21572"/>
                  <a:pt x="5400" y="21600"/>
                  <a:pt x="4291" y="20425"/>
                </a:cubicBezTo>
                <a:cubicBezTo>
                  <a:pt x="3592" y="17963"/>
                  <a:pt x="2555" y="15502"/>
                  <a:pt x="3399" y="12390"/>
                </a:cubicBezTo>
                <a:lnTo>
                  <a:pt x="1929" y="12390"/>
                </a:lnTo>
                <a:cubicBezTo>
                  <a:pt x="868" y="12390"/>
                  <a:pt x="0" y="11395"/>
                  <a:pt x="0" y="10178"/>
                </a:cubicBezTo>
                <a:lnTo>
                  <a:pt x="0" y="7523"/>
                </a:lnTo>
                <a:cubicBezTo>
                  <a:pt x="0" y="6306"/>
                  <a:pt x="868" y="5310"/>
                  <a:pt x="1929" y="5310"/>
                </a:cubicBezTo>
                <a:lnTo>
                  <a:pt x="7714" y="5310"/>
                </a:lnTo>
                <a:cubicBezTo>
                  <a:pt x="12343" y="5310"/>
                  <a:pt x="16200" y="2213"/>
                  <a:pt x="18514" y="0"/>
                </a:cubicBezTo>
                <a:cubicBezTo>
                  <a:pt x="19358" y="0"/>
                  <a:pt x="20057" y="802"/>
                  <a:pt x="20057" y="1770"/>
                </a:cubicBezTo>
                <a:lnTo>
                  <a:pt x="20057" y="7080"/>
                </a:lnTo>
                <a:cubicBezTo>
                  <a:pt x="20913" y="7080"/>
                  <a:pt x="21600" y="7868"/>
                  <a:pt x="21600" y="88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4" name="出自【趣你的PPT】(微信:qunideppt)：最优质的PPT资源库"/>
          <p:cNvSpPr/>
          <p:nvPr/>
        </p:nvSpPr>
        <p:spPr bwMode="auto">
          <a:xfrm>
            <a:off x="5678432" y="2589158"/>
            <a:ext cx="460136" cy="460136"/>
          </a:xfrm>
          <a:custGeom>
            <a:avLst/>
            <a:gdLst>
              <a:gd name="T0" fmla="*/ 218450732 w 19806"/>
              <a:gd name="T1" fmla="*/ 218460158 h 19806"/>
              <a:gd name="T2" fmla="*/ 218450732 w 19806"/>
              <a:gd name="T3" fmla="*/ 218460158 h 19806"/>
              <a:gd name="T4" fmla="*/ 218450732 w 19806"/>
              <a:gd name="T5" fmla="*/ 218460158 h 19806"/>
              <a:gd name="T6" fmla="*/ 218450732 w 19806"/>
              <a:gd name="T7" fmla="*/ 218460158 h 19806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6" h="19806" extrusionOk="0">
                <a:moveTo>
                  <a:pt x="11898" y="19600"/>
                </a:moveTo>
                <a:cubicBezTo>
                  <a:pt x="6542" y="20703"/>
                  <a:pt x="1307" y="17254"/>
                  <a:pt x="205" y="11898"/>
                </a:cubicBezTo>
                <a:cubicBezTo>
                  <a:pt x="-897" y="6542"/>
                  <a:pt x="2551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5"/>
                  <a:pt x="19600" y="7907"/>
                </a:cubicBezTo>
                <a:cubicBezTo>
                  <a:pt x="20703" y="13263"/>
                  <a:pt x="17254" y="18499"/>
                  <a:pt x="11898" y="196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5" name="出自【趣你的PPT】(微信:qunideppt)：最优质的PPT资源库"/>
          <p:cNvSpPr/>
          <p:nvPr/>
        </p:nvSpPr>
        <p:spPr bwMode="auto">
          <a:xfrm>
            <a:off x="5805955" y="2741660"/>
            <a:ext cx="205089" cy="166963"/>
          </a:xfrm>
          <a:custGeom>
            <a:avLst/>
            <a:gdLst>
              <a:gd name="T0" fmla="*/ 16485838 w 21476"/>
              <a:gd name="T1" fmla="*/ 8775134 h 21600"/>
              <a:gd name="T2" fmla="*/ 16485838 w 21476"/>
              <a:gd name="T3" fmla="*/ 8775134 h 21600"/>
              <a:gd name="T4" fmla="*/ 16485838 w 21476"/>
              <a:gd name="T5" fmla="*/ 8775134 h 21600"/>
              <a:gd name="T6" fmla="*/ 16485838 w 21476"/>
              <a:gd name="T7" fmla="*/ 877513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76" h="21600" extrusionOk="0">
                <a:moveTo>
                  <a:pt x="19462" y="6646"/>
                </a:moveTo>
                <a:lnTo>
                  <a:pt x="16442" y="1662"/>
                </a:lnTo>
                <a:lnTo>
                  <a:pt x="13695" y="1662"/>
                </a:lnTo>
                <a:lnTo>
                  <a:pt x="15834" y="6646"/>
                </a:lnTo>
                <a:cubicBezTo>
                  <a:pt x="15834" y="6646"/>
                  <a:pt x="19462" y="6646"/>
                  <a:pt x="19462" y="6646"/>
                </a:cubicBezTo>
                <a:close/>
                <a:moveTo>
                  <a:pt x="19252" y="8308"/>
                </a:moveTo>
                <a:lnTo>
                  <a:pt x="15865" y="8308"/>
                </a:lnTo>
                <a:lnTo>
                  <a:pt x="12720" y="16940"/>
                </a:lnTo>
                <a:cubicBezTo>
                  <a:pt x="12720" y="16940"/>
                  <a:pt x="19252" y="8308"/>
                  <a:pt x="19252" y="8308"/>
                </a:cubicBezTo>
                <a:close/>
                <a:moveTo>
                  <a:pt x="14314" y="6646"/>
                </a:moveTo>
                <a:lnTo>
                  <a:pt x="12175" y="1662"/>
                </a:lnTo>
                <a:lnTo>
                  <a:pt x="9301" y="1662"/>
                </a:lnTo>
                <a:lnTo>
                  <a:pt x="7162" y="6646"/>
                </a:lnTo>
                <a:cubicBezTo>
                  <a:pt x="7162" y="6646"/>
                  <a:pt x="14314" y="6646"/>
                  <a:pt x="14314" y="6646"/>
                </a:cubicBezTo>
                <a:close/>
                <a:moveTo>
                  <a:pt x="14397" y="8308"/>
                </a:moveTo>
                <a:lnTo>
                  <a:pt x="7079" y="8308"/>
                </a:lnTo>
                <a:lnTo>
                  <a:pt x="10738" y="18329"/>
                </a:lnTo>
                <a:cubicBezTo>
                  <a:pt x="10738" y="18329"/>
                  <a:pt x="14397" y="8308"/>
                  <a:pt x="14397" y="8308"/>
                </a:cubicBezTo>
                <a:close/>
                <a:moveTo>
                  <a:pt x="8756" y="16940"/>
                </a:moveTo>
                <a:lnTo>
                  <a:pt x="5611" y="8308"/>
                </a:lnTo>
                <a:lnTo>
                  <a:pt x="2224" y="8308"/>
                </a:lnTo>
                <a:cubicBezTo>
                  <a:pt x="2224" y="8308"/>
                  <a:pt x="8756" y="16940"/>
                  <a:pt x="8756" y="16940"/>
                </a:cubicBezTo>
                <a:close/>
                <a:moveTo>
                  <a:pt x="7781" y="1662"/>
                </a:moveTo>
                <a:lnTo>
                  <a:pt x="5034" y="1662"/>
                </a:lnTo>
                <a:lnTo>
                  <a:pt x="2014" y="6646"/>
                </a:lnTo>
                <a:lnTo>
                  <a:pt x="5642" y="6646"/>
                </a:lnTo>
                <a:cubicBezTo>
                  <a:pt x="5642" y="6646"/>
                  <a:pt x="7781" y="1662"/>
                  <a:pt x="7781" y="1662"/>
                </a:cubicBezTo>
                <a:close/>
                <a:moveTo>
                  <a:pt x="21339" y="6984"/>
                </a:moveTo>
                <a:cubicBezTo>
                  <a:pt x="21538" y="7295"/>
                  <a:pt x="21517" y="7750"/>
                  <a:pt x="21297" y="8048"/>
                </a:cubicBezTo>
                <a:lnTo>
                  <a:pt x="11231" y="21340"/>
                </a:lnTo>
                <a:cubicBezTo>
                  <a:pt x="11105" y="21509"/>
                  <a:pt x="10927" y="21600"/>
                  <a:pt x="10738" y="21600"/>
                </a:cubicBezTo>
                <a:cubicBezTo>
                  <a:pt x="10549" y="21600"/>
                  <a:pt x="10371" y="21509"/>
                  <a:pt x="10245" y="21340"/>
                </a:cubicBezTo>
                <a:lnTo>
                  <a:pt x="179" y="8048"/>
                </a:lnTo>
                <a:cubicBezTo>
                  <a:pt x="-41" y="7750"/>
                  <a:pt x="-62" y="7295"/>
                  <a:pt x="137" y="6984"/>
                </a:cubicBezTo>
                <a:lnTo>
                  <a:pt x="4164" y="337"/>
                </a:lnTo>
                <a:cubicBezTo>
                  <a:pt x="4289" y="117"/>
                  <a:pt x="4489" y="0"/>
                  <a:pt x="4698" y="0"/>
                </a:cubicBezTo>
                <a:lnTo>
                  <a:pt x="16778" y="0"/>
                </a:lnTo>
                <a:cubicBezTo>
                  <a:pt x="16987" y="0"/>
                  <a:pt x="17187" y="117"/>
                  <a:pt x="17312" y="337"/>
                </a:cubicBezTo>
                <a:cubicBezTo>
                  <a:pt x="17312" y="337"/>
                  <a:pt x="21339" y="6984"/>
                  <a:pt x="21339" y="69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 bwMode="auto">
          <a:xfrm>
            <a:off x="5243275" y="3614603"/>
            <a:ext cx="460136" cy="460136"/>
          </a:xfrm>
          <a:custGeom>
            <a:avLst/>
            <a:gdLst>
              <a:gd name="T0" fmla="*/ 218440461 w 19807"/>
              <a:gd name="T1" fmla="*/ 218466470 h 19806"/>
              <a:gd name="T2" fmla="*/ 218440461 w 19807"/>
              <a:gd name="T3" fmla="*/ 218466470 h 19806"/>
              <a:gd name="T4" fmla="*/ 218440461 w 19807"/>
              <a:gd name="T5" fmla="*/ 218466470 h 19806"/>
              <a:gd name="T6" fmla="*/ 218440461 w 19807"/>
              <a:gd name="T7" fmla="*/ 218466470 h 19806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7" h="19806" extrusionOk="0">
                <a:moveTo>
                  <a:pt x="7908" y="205"/>
                </a:moveTo>
                <a:cubicBezTo>
                  <a:pt x="13264" y="-897"/>
                  <a:pt x="18500" y="2551"/>
                  <a:pt x="19602" y="7907"/>
                </a:cubicBezTo>
                <a:cubicBezTo>
                  <a:pt x="20703" y="13264"/>
                  <a:pt x="17254" y="18499"/>
                  <a:pt x="11899" y="19601"/>
                </a:cubicBezTo>
                <a:cubicBezTo>
                  <a:pt x="6545" y="20703"/>
                  <a:pt x="1312" y="17258"/>
                  <a:pt x="207" y="11907"/>
                </a:cubicBezTo>
                <a:cubicBezTo>
                  <a:pt x="206" y="11904"/>
                  <a:pt x="206" y="11901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 bwMode="auto">
          <a:xfrm>
            <a:off x="5370799" y="3761847"/>
            <a:ext cx="191942" cy="163019"/>
          </a:xfrm>
          <a:custGeom>
            <a:avLst/>
            <a:gdLst>
              <a:gd name="T0" fmla="*/ 13395597 w 21600"/>
              <a:gd name="T1" fmla="*/ 8176137 h 21600"/>
              <a:gd name="T2" fmla="*/ 13395597 w 21600"/>
              <a:gd name="T3" fmla="*/ 8176137 h 21600"/>
              <a:gd name="T4" fmla="*/ 13395597 w 21600"/>
              <a:gd name="T5" fmla="*/ 8176137 h 21600"/>
              <a:gd name="T6" fmla="*/ 13395597 w 21600"/>
              <a:gd name="T7" fmla="*/ 817613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8277" y="21600"/>
                </a:moveTo>
                <a:cubicBezTo>
                  <a:pt x="17368" y="21600"/>
                  <a:pt x="16615" y="20710"/>
                  <a:pt x="16615" y="19636"/>
                </a:cubicBezTo>
                <a:cubicBezTo>
                  <a:pt x="16615" y="18562"/>
                  <a:pt x="17368" y="17673"/>
                  <a:pt x="18277" y="17673"/>
                </a:cubicBezTo>
                <a:cubicBezTo>
                  <a:pt x="19186" y="17673"/>
                  <a:pt x="19938" y="18562"/>
                  <a:pt x="19938" y="19636"/>
                </a:cubicBezTo>
                <a:cubicBezTo>
                  <a:pt x="19938" y="20710"/>
                  <a:pt x="19186" y="21600"/>
                  <a:pt x="18277" y="21600"/>
                </a:cubicBezTo>
                <a:close/>
                <a:moveTo>
                  <a:pt x="6646" y="21600"/>
                </a:moveTo>
                <a:cubicBezTo>
                  <a:pt x="5738" y="21600"/>
                  <a:pt x="4985" y="20710"/>
                  <a:pt x="4985" y="19636"/>
                </a:cubicBezTo>
                <a:cubicBezTo>
                  <a:pt x="4985" y="18562"/>
                  <a:pt x="5738" y="17673"/>
                  <a:pt x="6646" y="17673"/>
                </a:cubicBezTo>
                <a:cubicBezTo>
                  <a:pt x="7555" y="17673"/>
                  <a:pt x="8308" y="18562"/>
                  <a:pt x="8308" y="19636"/>
                </a:cubicBezTo>
                <a:cubicBezTo>
                  <a:pt x="8308" y="20710"/>
                  <a:pt x="7555" y="21600"/>
                  <a:pt x="6646" y="21600"/>
                </a:cubicBezTo>
                <a:close/>
                <a:moveTo>
                  <a:pt x="21600" y="10800"/>
                </a:moveTo>
                <a:cubicBezTo>
                  <a:pt x="21600" y="11291"/>
                  <a:pt x="21275" y="11720"/>
                  <a:pt x="20860" y="11782"/>
                </a:cubicBezTo>
                <a:lnTo>
                  <a:pt x="7308" y="13653"/>
                </a:lnTo>
                <a:cubicBezTo>
                  <a:pt x="7373" y="14006"/>
                  <a:pt x="7477" y="14359"/>
                  <a:pt x="7477" y="14727"/>
                </a:cubicBezTo>
                <a:cubicBezTo>
                  <a:pt x="7477" y="15080"/>
                  <a:pt x="7295" y="15402"/>
                  <a:pt x="7165" y="15709"/>
                </a:cubicBezTo>
                <a:lnTo>
                  <a:pt x="19108" y="15709"/>
                </a:lnTo>
                <a:cubicBezTo>
                  <a:pt x="19562" y="15709"/>
                  <a:pt x="19938" y="16154"/>
                  <a:pt x="19938" y="16691"/>
                </a:cubicBezTo>
                <a:cubicBezTo>
                  <a:pt x="19938" y="17228"/>
                  <a:pt x="19562" y="17673"/>
                  <a:pt x="19108" y="17673"/>
                </a:cubicBezTo>
                <a:lnTo>
                  <a:pt x="5815" y="17673"/>
                </a:lnTo>
                <a:cubicBezTo>
                  <a:pt x="5361" y="17673"/>
                  <a:pt x="4985" y="17228"/>
                  <a:pt x="4985" y="16691"/>
                </a:cubicBezTo>
                <a:cubicBezTo>
                  <a:pt x="4985" y="16215"/>
                  <a:pt x="5569" y="15065"/>
                  <a:pt x="5776" y="14589"/>
                </a:cubicBezTo>
                <a:lnTo>
                  <a:pt x="3479" y="1964"/>
                </a:lnTo>
                <a:lnTo>
                  <a:pt x="831" y="1964"/>
                </a:lnTo>
                <a:cubicBezTo>
                  <a:pt x="376" y="1964"/>
                  <a:pt x="0" y="1519"/>
                  <a:pt x="0" y="982"/>
                </a:cubicBezTo>
                <a:cubicBezTo>
                  <a:pt x="0" y="445"/>
                  <a:pt x="376" y="0"/>
                  <a:pt x="831" y="0"/>
                </a:cubicBezTo>
                <a:lnTo>
                  <a:pt x="4154" y="0"/>
                </a:lnTo>
                <a:cubicBezTo>
                  <a:pt x="5024" y="0"/>
                  <a:pt x="5050" y="1227"/>
                  <a:pt x="5179" y="1964"/>
                </a:cubicBezTo>
                <a:lnTo>
                  <a:pt x="20769" y="1964"/>
                </a:lnTo>
                <a:cubicBezTo>
                  <a:pt x="21224" y="1964"/>
                  <a:pt x="21600" y="2409"/>
                  <a:pt x="21600" y="2945"/>
                </a:cubicBezTo>
                <a:cubicBezTo>
                  <a:pt x="21600" y="2945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 bwMode="auto">
          <a:xfrm>
            <a:off x="3513165" y="3614604"/>
            <a:ext cx="460136" cy="458821"/>
          </a:xfrm>
          <a:custGeom>
            <a:avLst/>
            <a:gdLst>
              <a:gd name="T0" fmla="*/ 218451518 w 19806"/>
              <a:gd name="T1" fmla="*/ 217192070 h 19807"/>
              <a:gd name="T2" fmla="*/ 218451518 w 19806"/>
              <a:gd name="T3" fmla="*/ 217192070 h 19807"/>
              <a:gd name="T4" fmla="*/ 218451518 w 19806"/>
              <a:gd name="T5" fmla="*/ 217192070 h 19807"/>
              <a:gd name="T6" fmla="*/ 218451518 w 19806"/>
              <a:gd name="T7" fmla="*/ 217192070 h 1980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6" h="19807" extrusionOk="0">
                <a:moveTo>
                  <a:pt x="7907" y="205"/>
                </a:moveTo>
                <a:cubicBezTo>
                  <a:pt x="13263" y="-897"/>
                  <a:pt x="18498" y="2552"/>
                  <a:pt x="19600" y="7908"/>
                </a:cubicBezTo>
                <a:cubicBezTo>
                  <a:pt x="20702" y="13265"/>
                  <a:pt x="17254" y="18500"/>
                  <a:pt x="11898" y="19602"/>
                </a:cubicBezTo>
                <a:cubicBezTo>
                  <a:pt x="6544" y="20703"/>
                  <a:pt x="1312" y="17258"/>
                  <a:pt x="206" y="11907"/>
                </a:cubicBezTo>
                <a:cubicBezTo>
                  <a:pt x="206" y="11904"/>
                  <a:pt x="205" y="11901"/>
                  <a:pt x="205" y="11899"/>
                </a:cubicBezTo>
                <a:cubicBezTo>
                  <a:pt x="-898" y="6543"/>
                  <a:pt x="2551" y="1307"/>
                  <a:pt x="7907" y="2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 bwMode="auto">
          <a:xfrm>
            <a:off x="3661723" y="3760532"/>
            <a:ext cx="163019" cy="166964"/>
          </a:xfrm>
          <a:custGeom>
            <a:avLst/>
            <a:gdLst>
              <a:gd name="T0" fmla="*/ 8582133 w 21126"/>
              <a:gd name="T1" fmla="*/ 10338755 h 19900"/>
              <a:gd name="T2" fmla="*/ 8582133 w 21126"/>
              <a:gd name="T3" fmla="*/ 10338755 h 19900"/>
              <a:gd name="T4" fmla="*/ 8582133 w 21126"/>
              <a:gd name="T5" fmla="*/ 10338755 h 19900"/>
              <a:gd name="T6" fmla="*/ 8582133 w 21126"/>
              <a:gd name="T7" fmla="*/ 10338755 h 199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26" h="19900" extrusionOk="0">
                <a:moveTo>
                  <a:pt x="13723" y="10461"/>
                </a:moveTo>
                <a:cubicBezTo>
                  <a:pt x="12293" y="10461"/>
                  <a:pt x="11128" y="9451"/>
                  <a:pt x="11128" y="8218"/>
                </a:cubicBezTo>
                <a:cubicBezTo>
                  <a:pt x="11128" y="6974"/>
                  <a:pt x="12293" y="5975"/>
                  <a:pt x="13723" y="5975"/>
                </a:cubicBezTo>
                <a:cubicBezTo>
                  <a:pt x="15164" y="5975"/>
                  <a:pt x="16317" y="6974"/>
                  <a:pt x="16317" y="8218"/>
                </a:cubicBezTo>
                <a:cubicBezTo>
                  <a:pt x="16317" y="9451"/>
                  <a:pt x="15164" y="10461"/>
                  <a:pt x="13723" y="10461"/>
                </a:cubicBezTo>
                <a:close/>
                <a:moveTo>
                  <a:pt x="7692" y="10461"/>
                </a:moveTo>
                <a:cubicBezTo>
                  <a:pt x="6262" y="10461"/>
                  <a:pt x="5097" y="9451"/>
                  <a:pt x="5097" y="8218"/>
                </a:cubicBezTo>
                <a:cubicBezTo>
                  <a:pt x="5097" y="6974"/>
                  <a:pt x="6262" y="5975"/>
                  <a:pt x="7692" y="5975"/>
                </a:cubicBezTo>
                <a:cubicBezTo>
                  <a:pt x="9121" y="5975"/>
                  <a:pt x="10287" y="6974"/>
                  <a:pt x="10287" y="8218"/>
                </a:cubicBezTo>
                <a:cubicBezTo>
                  <a:pt x="10287" y="9451"/>
                  <a:pt x="9121" y="10461"/>
                  <a:pt x="7692" y="10461"/>
                </a:cubicBezTo>
                <a:close/>
                <a:moveTo>
                  <a:pt x="19020" y="2810"/>
                </a:moveTo>
                <a:cubicBezTo>
                  <a:pt x="19020" y="1533"/>
                  <a:pt x="18576" y="1033"/>
                  <a:pt x="17302" y="1033"/>
                </a:cubicBezTo>
                <a:lnTo>
                  <a:pt x="3944" y="1033"/>
                </a:lnTo>
                <a:cubicBezTo>
                  <a:pt x="2610" y="1033"/>
                  <a:pt x="2238" y="1455"/>
                  <a:pt x="2238" y="2810"/>
                </a:cubicBezTo>
                <a:lnTo>
                  <a:pt x="2238" y="10284"/>
                </a:lnTo>
                <a:cubicBezTo>
                  <a:pt x="5085" y="11661"/>
                  <a:pt x="7524" y="11416"/>
                  <a:pt x="8857" y="11372"/>
                </a:cubicBezTo>
                <a:cubicBezTo>
                  <a:pt x="9422" y="11361"/>
                  <a:pt x="9782" y="11461"/>
                  <a:pt x="9998" y="11672"/>
                </a:cubicBezTo>
                <a:cubicBezTo>
                  <a:pt x="10034" y="11705"/>
                  <a:pt x="10070" y="11738"/>
                  <a:pt x="10119" y="11772"/>
                </a:cubicBezTo>
                <a:cubicBezTo>
                  <a:pt x="10371" y="11994"/>
                  <a:pt x="10611" y="12172"/>
                  <a:pt x="10851" y="12338"/>
                </a:cubicBezTo>
                <a:cubicBezTo>
                  <a:pt x="10899" y="11727"/>
                  <a:pt x="11272" y="11339"/>
                  <a:pt x="12269" y="11372"/>
                </a:cubicBezTo>
                <a:cubicBezTo>
                  <a:pt x="13626" y="11427"/>
                  <a:pt x="16125" y="11672"/>
                  <a:pt x="19020" y="10217"/>
                </a:cubicBezTo>
                <a:cubicBezTo>
                  <a:pt x="19020" y="10217"/>
                  <a:pt x="19020" y="2810"/>
                  <a:pt x="19020" y="2810"/>
                </a:cubicBezTo>
                <a:close/>
                <a:moveTo>
                  <a:pt x="16510" y="12960"/>
                </a:moveTo>
                <a:cubicBezTo>
                  <a:pt x="18876" y="20412"/>
                  <a:pt x="10731" y="21600"/>
                  <a:pt x="10863" y="17780"/>
                </a:cubicBezTo>
                <a:cubicBezTo>
                  <a:pt x="10863" y="17846"/>
                  <a:pt x="10851" y="15725"/>
                  <a:pt x="10851" y="14148"/>
                </a:cubicBezTo>
                <a:cubicBezTo>
                  <a:pt x="10671" y="14115"/>
                  <a:pt x="10491" y="14071"/>
                  <a:pt x="10275" y="14026"/>
                </a:cubicBezTo>
                <a:cubicBezTo>
                  <a:pt x="10275" y="15614"/>
                  <a:pt x="10263" y="17846"/>
                  <a:pt x="10263" y="17780"/>
                </a:cubicBezTo>
                <a:cubicBezTo>
                  <a:pt x="10395" y="21600"/>
                  <a:pt x="2250" y="20412"/>
                  <a:pt x="4616" y="12960"/>
                </a:cubicBezTo>
                <a:cubicBezTo>
                  <a:pt x="2382" y="12116"/>
                  <a:pt x="916" y="11039"/>
                  <a:pt x="147" y="10161"/>
                </a:cubicBezTo>
                <a:cubicBezTo>
                  <a:pt x="-237" y="9628"/>
                  <a:pt x="183" y="9062"/>
                  <a:pt x="820" y="9473"/>
                </a:cubicBezTo>
                <a:cubicBezTo>
                  <a:pt x="904" y="9528"/>
                  <a:pt x="1000" y="9584"/>
                  <a:pt x="1084" y="9639"/>
                </a:cubicBezTo>
                <a:lnTo>
                  <a:pt x="1084" y="1932"/>
                </a:lnTo>
                <a:cubicBezTo>
                  <a:pt x="1084" y="866"/>
                  <a:pt x="1949" y="0"/>
                  <a:pt x="3019" y="0"/>
                </a:cubicBezTo>
                <a:lnTo>
                  <a:pt x="18119" y="0"/>
                </a:lnTo>
                <a:cubicBezTo>
                  <a:pt x="19189" y="0"/>
                  <a:pt x="20054" y="866"/>
                  <a:pt x="20054" y="1932"/>
                </a:cubicBezTo>
                <a:lnTo>
                  <a:pt x="20054" y="9639"/>
                </a:lnTo>
                <a:cubicBezTo>
                  <a:pt x="20138" y="9584"/>
                  <a:pt x="20222" y="9528"/>
                  <a:pt x="20306" y="9473"/>
                </a:cubicBezTo>
                <a:cubicBezTo>
                  <a:pt x="20943" y="9062"/>
                  <a:pt x="21363" y="9628"/>
                  <a:pt x="20979" y="10161"/>
                </a:cubicBezTo>
                <a:cubicBezTo>
                  <a:pt x="20210" y="11039"/>
                  <a:pt x="18744" y="12116"/>
                  <a:pt x="16510" y="129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 bwMode="auto">
          <a:xfrm>
            <a:off x="3551290" y="1541362"/>
            <a:ext cx="460136" cy="458822"/>
          </a:xfrm>
          <a:custGeom>
            <a:avLst/>
            <a:gdLst>
              <a:gd name="T0" fmla="*/ 218461729 w 19806"/>
              <a:gd name="T1" fmla="*/ 217198336 h 19807"/>
              <a:gd name="T2" fmla="*/ 218461729 w 19806"/>
              <a:gd name="T3" fmla="*/ 217198336 h 19807"/>
              <a:gd name="T4" fmla="*/ 218461729 w 19806"/>
              <a:gd name="T5" fmla="*/ 217198336 h 19807"/>
              <a:gd name="T6" fmla="*/ 218461729 w 19806"/>
              <a:gd name="T7" fmla="*/ 217198336 h 1980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 bwMode="auto">
          <a:xfrm>
            <a:off x="3706422" y="1696493"/>
            <a:ext cx="149873" cy="148559"/>
          </a:xfrm>
          <a:custGeom>
            <a:avLst/>
            <a:gdLst>
              <a:gd name="T0" fmla="*/ 7621372 w 19691"/>
              <a:gd name="T1" fmla="*/ 6222953 h 21600"/>
              <a:gd name="T2" fmla="*/ 7621372 w 19691"/>
              <a:gd name="T3" fmla="*/ 6222953 h 21600"/>
              <a:gd name="T4" fmla="*/ 7621372 w 19691"/>
              <a:gd name="T5" fmla="*/ 6222953 h 21600"/>
              <a:gd name="T6" fmla="*/ 7621372 w 19691"/>
              <a:gd name="T7" fmla="*/ 6222953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91" h="21600" extrusionOk="0">
                <a:moveTo>
                  <a:pt x="12441" y="612"/>
                </a:moveTo>
                <a:lnTo>
                  <a:pt x="12459" y="8296"/>
                </a:lnTo>
                <a:lnTo>
                  <a:pt x="15229" y="5238"/>
                </a:lnTo>
                <a:cubicBezTo>
                  <a:pt x="17945" y="8444"/>
                  <a:pt x="17897" y="13464"/>
                  <a:pt x="15076" y="16579"/>
                </a:cubicBezTo>
                <a:cubicBezTo>
                  <a:pt x="13922" y="17856"/>
                  <a:pt x="12477" y="18617"/>
                  <a:pt x="10977" y="18866"/>
                </a:cubicBezTo>
                <a:lnTo>
                  <a:pt x="11059" y="21600"/>
                </a:lnTo>
                <a:cubicBezTo>
                  <a:pt x="13167" y="21320"/>
                  <a:pt x="15204" y="20288"/>
                  <a:pt x="16820" y="18505"/>
                </a:cubicBezTo>
                <a:cubicBezTo>
                  <a:pt x="20600" y="14327"/>
                  <a:pt x="20645" y="7585"/>
                  <a:pt x="16966" y="3318"/>
                </a:cubicBezTo>
                <a:lnTo>
                  <a:pt x="19057" y="1008"/>
                </a:lnTo>
                <a:cubicBezTo>
                  <a:pt x="19057" y="1008"/>
                  <a:pt x="12441" y="612"/>
                  <a:pt x="12441" y="612"/>
                </a:cubicBezTo>
                <a:close/>
                <a:moveTo>
                  <a:pt x="4461" y="16363"/>
                </a:moveTo>
                <a:cubicBezTo>
                  <a:pt x="1745" y="13160"/>
                  <a:pt x="1793" y="8139"/>
                  <a:pt x="4614" y="5022"/>
                </a:cubicBezTo>
                <a:cubicBezTo>
                  <a:pt x="5769" y="3746"/>
                  <a:pt x="7213" y="2985"/>
                  <a:pt x="8713" y="2735"/>
                </a:cubicBezTo>
                <a:lnTo>
                  <a:pt x="8631" y="0"/>
                </a:lnTo>
                <a:cubicBezTo>
                  <a:pt x="6524" y="280"/>
                  <a:pt x="4486" y="1312"/>
                  <a:pt x="2871" y="3096"/>
                </a:cubicBezTo>
                <a:cubicBezTo>
                  <a:pt x="-909" y="7272"/>
                  <a:pt x="-955" y="14014"/>
                  <a:pt x="2724" y="18284"/>
                </a:cubicBezTo>
                <a:lnTo>
                  <a:pt x="633" y="20591"/>
                </a:lnTo>
                <a:lnTo>
                  <a:pt x="7249" y="20988"/>
                </a:lnTo>
                <a:lnTo>
                  <a:pt x="7231" y="13304"/>
                </a:lnTo>
                <a:cubicBezTo>
                  <a:pt x="7231" y="13304"/>
                  <a:pt x="4461" y="16363"/>
                  <a:pt x="4461" y="163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 bwMode="auto">
          <a:xfrm>
            <a:off x="3076693" y="2589158"/>
            <a:ext cx="460136" cy="460136"/>
          </a:xfrm>
          <a:custGeom>
            <a:avLst/>
            <a:gdLst>
              <a:gd name="T0" fmla="*/ 218440461 w 19807"/>
              <a:gd name="T1" fmla="*/ 218438890 h 19807"/>
              <a:gd name="T2" fmla="*/ 218440461 w 19807"/>
              <a:gd name="T3" fmla="*/ 218438890 h 19807"/>
              <a:gd name="T4" fmla="*/ 218440461 w 19807"/>
              <a:gd name="T5" fmla="*/ 218438890 h 19807"/>
              <a:gd name="T6" fmla="*/ 218440461 w 19807"/>
              <a:gd name="T7" fmla="*/ 218438890 h 1980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7" h="19807" extrusionOk="0">
                <a:moveTo>
                  <a:pt x="11899" y="19602"/>
                </a:moveTo>
                <a:cubicBezTo>
                  <a:pt x="6543" y="20704"/>
                  <a:pt x="1307" y="17256"/>
                  <a:pt x="205" y="11899"/>
                </a:cubicBezTo>
                <a:cubicBezTo>
                  <a:pt x="-896" y="6542"/>
                  <a:pt x="2553" y="1307"/>
                  <a:pt x="7908" y="205"/>
                </a:cubicBezTo>
                <a:cubicBezTo>
                  <a:pt x="13262" y="-896"/>
                  <a:pt x="18495" y="2549"/>
                  <a:pt x="19600" y="7900"/>
                </a:cubicBezTo>
                <a:cubicBezTo>
                  <a:pt x="19601" y="7903"/>
                  <a:pt x="19601" y="7905"/>
                  <a:pt x="19602" y="7908"/>
                </a:cubicBezTo>
                <a:cubicBezTo>
                  <a:pt x="20704" y="13264"/>
                  <a:pt x="17255" y="18500"/>
                  <a:pt x="11899" y="196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3" name="出自【趣你的PPT】(微信:qunideppt)：最优质的PPT资源库"/>
          <p:cNvSpPr/>
          <p:nvPr/>
        </p:nvSpPr>
        <p:spPr bwMode="auto">
          <a:xfrm>
            <a:off x="3216049" y="2746920"/>
            <a:ext cx="181425" cy="144614"/>
          </a:xfrm>
          <a:custGeom>
            <a:avLst/>
            <a:gdLst>
              <a:gd name="T0" fmla="*/ 11259978 w 21600"/>
              <a:gd name="T1" fmla="*/ 5723359 h 21600"/>
              <a:gd name="T2" fmla="*/ 11259978 w 21600"/>
              <a:gd name="T3" fmla="*/ 5723359 h 21600"/>
              <a:gd name="T4" fmla="*/ 11259978 w 21600"/>
              <a:gd name="T5" fmla="*/ 5723359 h 21600"/>
              <a:gd name="T6" fmla="*/ 11259978 w 21600"/>
              <a:gd name="T7" fmla="*/ 572335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7280" y="13500"/>
                </a:moveTo>
                <a:lnTo>
                  <a:pt x="4320" y="13500"/>
                </a:lnTo>
                <a:lnTo>
                  <a:pt x="4320" y="2700"/>
                </a:lnTo>
                <a:lnTo>
                  <a:pt x="17280" y="2700"/>
                </a:lnTo>
                <a:cubicBezTo>
                  <a:pt x="17280" y="2700"/>
                  <a:pt x="17280" y="13500"/>
                  <a:pt x="17280" y="13500"/>
                </a:cubicBezTo>
                <a:close/>
                <a:moveTo>
                  <a:pt x="7560" y="18900"/>
                </a:moveTo>
                <a:lnTo>
                  <a:pt x="8208" y="17550"/>
                </a:lnTo>
                <a:lnTo>
                  <a:pt x="13392" y="17550"/>
                </a:lnTo>
                <a:lnTo>
                  <a:pt x="14040" y="18900"/>
                </a:lnTo>
                <a:cubicBezTo>
                  <a:pt x="14040" y="18900"/>
                  <a:pt x="7560" y="18900"/>
                  <a:pt x="7560" y="18900"/>
                </a:cubicBezTo>
                <a:close/>
                <a:moveTo>
                  <a:pt x="21334" y="18402"/>
                </a:moveTo>
                <a:cubicBezTo>
                  <a:pt x="21068" y="17901"/>
                  <a:pt x="19440" y="14850"/>
                  <a:pt x="19440" y="14850"/>
                </a:cubicBezTo>
                <a:lnTo>
                  <a:pt x="19440" y="2700"/>
                </a:lnTo>
                <a:cubicBezTo>
                  <a:pt x="19440" y="1212"/>
                  <a:pt x="18468" y="0"/>
                  <a:pt x="17280" y="0"/>
                </a:cubicBezTo>
                <a:lnTo>
                  <a:pt x="4320" y="0"/>
                </a:lnTo>
                <a:cubicBezTo>
                  <a:pt x="3131" y="0"/>
                  <a:pt x="2160" y="1212"/>
                  <a:pt x="2160" y="2700"/>
                </a:cubicBezTo>
                <a:lnTo>
                  <a:pt x="2160" y="14850"/>
                </a:lnTo>
                <a:cubicBezTo>
                  <a:pt x="2160" y="14850"/>
                  <a:pt x="532" y="17901"/>
                  <a:pt x="266" y="18402"/>
                </a:cubicBezTo>
                <a:cubicBezTo>
                  <a:pt x="0" y="18900"/>
                  <a:pt x="0" y="19188"/>
                  <a:pt x="0" y="19575"/>
                </a:cubicBezTo>
                <a:lnTo>
                  <a:pt x="0" y="20250"/>
                </a:lnTo>
                <a:cubicBezTo>
                  <a:pt x="0" y="20925"/>
                  <a:pt x="540" y="21600"/>
                  <a:pt x="1079" y="21600"/>
                </a:cubicBezTo>
                <a:lnTo>
                  <a:pt x="20521" y="21600"/>
                </a:lnTo>
                <a:cubicBezTo>
                  <a:pt x="21060" y="21600"/>
                  <a:pt x="21600" y="20925"/>
                  <a:pt x="21600" y="20250"/>
                </a:cubicBezTo>
                <a:lnTo>
                  <a:pt x="21600" y="19575"/>
                </a:lnTo>
                <a:cubicBezTo>
                  <a:pt x="21600" y="19188"/>
                  <a:pt x="21600" y="18900"/>
                  <a:pt x="21334" y="184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4" name="出自【趣你的PPT】(微信:qunideppt)：最优质的PPT资源库"/>
          <p:cNvSpPr/>
          <p:nvPr/>
        </p:nvSpPr>
        <p:spPr bwMode="auto">
          <a:xfrm>
            <a:off x="4330997" y="2355146"/>
            <a:ext cx="540330" cy="928160"/>
          </a:xfrm>
          <a:custGeom>
            <a:avLst/>
            <a:gdLst>
              <a:gd name="T0" fmla="*/ 297743754 w 21600"/>
              <a:gd name="T1" fmla="*/ 1510010506 h 21600"/>
              <a:gd name="T2" fmla="*/ 297743754 w 21600"/>
              <a:gd name="T3" fmla="*/ 1510010506 h 21600"/>
              <a:gd name="T4" fmla="*/ 297743754 w 21600"/>
              <a:gd name="T5" fmla="*/ 1510010506 h 21600"/>
              <a:gd name="T6" fmla="*/ 297743754 w 21600"/>
              <a:gd name="T7" fmla="*/ 151001050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7" name="出自【趣你的PPT】(微信:qunideppt)：最优质的PPT资源库"/>
          <p:cNvSpPr txBox="1"/>
          <p:nvPr/>
        </p:nvSpPr>
        <p:spPr bwMode="auto">
          <a:xfrm>
            <a:off x="5703412" y="1696494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8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707354" y="1380972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9" name="出自【趣你的PPT】(微信:qunideppt)：最优质的PPT资源库"/>
          <p:cNvSpPr txBox="1"/>
          <p:nvPr/>
        </p:nvSpPr>
        <p:spPr bwMode="auto">
          <a:xfrm>
            <a:off x="6184582" y="2766638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0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6188525" y="2451116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1" name="出自【趣你的PPT】(微信:qunideppt)：最优质的PPT资源库"/>
          <p:cNvSpPr txBox="1"/>
          <p:nvPr/>
        </p:nvSpPr>
        <p:spPr bwMode="auto">
          <a:xfrm>
            <a:off x="5805956" y="3867022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2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809899" y="3551498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3" name="出自【趣你的PPT】(微信:qunideppt)：最优质的PPT资源库"/>
          <p:cNvSpPr txBox="1"/>
          <p:nvPr/>
        </p:nvSpPr>
        <p:spPr bwMode="auto">
          <a:xfrm>
            <a:off x="878724" y="2766638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4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040263" y="2451117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5" name="出自【趣你的PPT】(微信:qunideppt)：最优质的PPT资源库"/>
          <p:cNvSpPr txBox="1"/>
          <p:nvPr/>
        </p:nvSpPr>
        <p:spPr bwMode="auto">
          <a:xfrm>
            <a:off x="1336230" y="1697810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6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497770" y="1382288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7" name="出自【趣你的PPT】(微信:qunideppt)：最优质的PPT资源库"/>
          <p:cNvSpPr txBox="1"/>
          <p:nvPr/>
        </p:nvSpPr>
        <p:spPr bwMode="auto">
          <a:xfrm>
            <a:off x="1336230" y="3861763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8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497770" y="3546240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grpSp>
        <p:nvGrpSpPr>
          <p:cNvPr id="29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30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出自【趣你的PPT】(微信:qunideppt)：最优质的PPT资源库"/>
          <p:cNvSpPr/>
          <p:nvPr/>
        </p:nvSpPr>
        <p:spPr>
          <a:xfrm flipV="1">
            <a:off x="1928145" y="1794331"/>
            <a:ext cx="1740480" cy="892554"/>
          </a:xfrm>
          <a:prstGeom prst="line">
            <a:avLst/>
          </a:prstGeom>
          <a:ln w="12700">
            <a:solidFill>
              <a:srgbClr val="A6AAA9"/>
            </a:solidFill>
            <a:miter lim="400000"/>
            <a:tailEnd type="triangle"/>
          </a:ln>
        </p:spPr>
        <p:txBody>
          <a:bodyPr lIns="19045" tIns="19045" rIns="19045" bIns="19045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1670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3" name="出自【趣你的PPT】(微信:qunideppt)：最优质的PPT资源库"/>
          <p:cNvSpPr/>
          <p:nvPr/>
        </p:nvSpPr>
        <p:spPr>
          <a:xfrm>
            <a:off x="1933555" y="2692294"/>
            <a:ext cx="1713433" cy="989924"/>
          </a:xfrm>
          <a:prstGeom prst="line">
            <a:avLst/>
          </a:prstGeom>
          <a:ln w="12700">
            <a:solidFill>
              <a:srgbClr val="A6AAA9"/>
            </a:solidFill>
            <a:miter lim="400000"/>
            <a:tailEnd type="triangle"/>
          </a:ln>
        </p:spPr>
        <p:txBody>
          <a:bodyPr lIns="19045" tIns="19045" rIns="19045" bIns="19045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1670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4" name="出自【趣你的PPT】(微信:qunideppt)：最优质的PPT资源库"/>
          <p:cNvSpPr/>
          <p:nvPr/>
        </p:nvSpPr>
        <p:spPr>
          <a:xfrm>
            <a:off x="1925442" y="2689591"/>
            <a:ext cx="2116435" cy="454391"/>
          </a:xfrm>
          <a:prstGeom prst="line">
            <a:avLst/>
          </a:prstGeom>
          <a:ln w="12700">
            <a:solidFill>
              <a:srgbClr val="A6AAA9"/>
            </a:solidFill>
            <a:miter lim="400000"/>
            <a:tailEnd type="triangle"/>
          </a:ln>
        </p:spPr>
        <p:txBody>
          <a:bodyPr lIns="19045" tIns="19045" rIns="19045" bIns="19045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1670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5" name="出自【趣你的PPT】(微信:qunideppt)：最优质的PPT资源库"/>
          <p:cNvSpPr/>
          <p:nvPr/>
        </p:nvSpPr>
        <p:spPr>
          <a:xfrm flipV="1">
            <a:off x="1932202" y="2377197"/>
            <a:ext cx="2098855" cy="312394"/>
          </a:xfrm>
          <a:prstGeom prst="line">
            <a:avLst/>
          </a:prstGeom>
          <a:ln w="12700">
            <a:solidFill>
              <a:srgbClr val="A6AAA9"/>
            </a:solidFill>
            <a:miter lim="400000"/>
            <a:tailEnd type="triangle"/>
          </a:ln>
        </p:spPr>
        <p:txBody>
          <a:bodyPr lIns="19045" tIns="19045" rIns="19045" bIns="19045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1670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 bwMode="auto">
          <a:xfrm rot="10800000">
            <a:off x="1303359" y="2250075"/>
            <a:ext cx="758671" cy="757319"/>
          </a:xfrm>
          <a:custGeom>
            <a:avLst/>
            <a:gdLst>
              <a:gd name="T0" fmla="*/ 756243600 w 21600"/>
              <a:gd name="T1" fmla="*/ 753571139 h 21600"/>
              <a:gd name="T2" fmla="*/ 756243600 w 21600"/>
              <a:gd name="T3" fmla="*/ 753571139 h 21600"/>
              <a:gd name="T4" fmla="*/ 756243600 w 21600"/>
              <a:gd name="T5" fmla="*/ 753571139 h 21600"/>
              <a:gd name="T6" fmla="*/ 756243600 w 21600"/>
              <a:gd name="T7" fmla="*/ 75357113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64" y="0"/>
                  <a:pt x="21600" y="4835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tIns="17141" rIns="17141" b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>
          <a:xfrm>
            <a:off x="1495393" y="2477271"/>
            <a:ext cx="374602" cy="302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600" extrusionOk="0">
                <a:moveTo>
                  <a:pt x="15834" y="6647"/>
                </a:moveTo>
                <a:lnTo>
                  <a:pt x="13695" y="1662"/>
                </a:lnTo>
                <a:lnTo>
                  <a:pt x="16442" y="1662"/>
                </a:lnTo>
                <a:lnTo>
                  <a:pt x="19462" y="6647"/>
                </a:lnTo>
                <a:cubicBezTo>
                  <a:pt x="19462" y="6647"/>
                  <a:pt x="15834" y="6647"/>
                  <a:pt x="15834" y="6647"/>
                </a:cubicBezTo>
                <a:close/>
                <a:moveTo>
                  <a:pt x="12719" y="16941"/>
                </a:moveTo>
                <a:lnTo>
                  <a:pt x="15865" y="8306"/>
                </a:lnTo>
                <a:lnTo>
                  <a:pt x="19253" y="8306"/>
                </a:lnTo>
                <a:cubicBezTo>
                  <a:pt x="19253" y="8306"/>
                  <a:pt x="12719" y="16941"/>
                  <a:pt x="12719" y="16941"/>
                </a:cubicBezTo>
                <a:close/>
                <a:moveTo>
                  <a:pt x="10737" y="18328"/>
                </a:moveTo>
                <a:lnTo>
                  <a:pt x="7079" y="8306"/>
                </a:lnTo>
                <a:lnTo>
                  <a:pt x="14397" y="8306"/>
                </a:lnTo>
                <a:cubicBezTo>
                  <a:pt x="14397" y="8306"/>
                  <a:pt x="10737" y="18328"/>
                  <a:pt x="10737" y="18328"/>
                </a:cubicBezTo>
                <a:close/>
                <a:moveTo>
                  <a:pt x="2224" y="8306"/>
                </a:moveTo>
                <a:lnTo>
                  <a:pt x="5610" y="8306"/>
                </a:lnTo>
                <a:lnTo>
                  <a:pt x="8757" y="16941"/>
                </a:lnTo>
                <a:cubicBezTo>
                  <a:pt x="8757" y="16941"/>
                  <a:pt x="2224" y="8306"/>
                  <a:pt x="2224" y="8306"/>
                </a:cubicBezTo>
                <a:close/>
                <a:moveTo>
                  <a:pt x="5034" y="1662"/>
                </a:moveTo>
                <a:lnTo>
                  <a:pt x="7780" y="1662"/>
                </a:lnTo>
                <a:lnTo>
                  <a:pt x="5642" y="6647"/>
                </a:lnTo>
                <a:lnTo>
                  <a:pt x="2013" y="6647"/>
                </a:lnTo>
                <a:cubicBezTo>
                  <a:pt x="2013" y="6647"/>
                  <a:pt x="5034" y="1662"/>
                  <a:pt x="5034" y="1662"/>
                </a:cubicBezTo>
                <a:close/>
                <a:moveTo>
                  <a:pt x="12174" y="1662"/>
                </a:moveTo>
                <a:lnTo>
                  <a:pt x="14313" y="6647"/>
                </a:lnTo>
                <a:lnTo>
                  <a:pt x="7163" y="6647"/>
                </a:lnTo>
                <a:lnTo>
                  <a:pt x="9301" y="1662"/>
                </a:lnTo>
                <a:cubicBezTo>
                  <a:pt x="9301" y="1662"/>
                  <a:pt x="12174" y="1662"/>
                  <a:pt x="12174" y="1662"/>
                </a:cubicBezTo>
                <a:close/>
                <a:moveTo>
                  <a:pt x="17312" y="338"/>
                </a:moveTo>
                <a:cubicBezTo>
                  <a:pt x="17185" y="116"/>
                  <a:pt x="16987" y="0"/>
                  <a:pt x="16778" y="0"/>
                </a:cubicBezTo>
                <a:lnTo>
                  <a:pt x="4698" y="0"/>
                </a:lnTo>
                <a:cubicBezTo>
                  <a:pt x="4489" y="0"/>
                  <a:pt x="4289" y="116"/>
                  <a:pt x="4163" y="338"/>
                </a:cubicBezTo>
                <a:lnTo>
                  <a:pt x="137" y="6985"/>
                </a:lnTo>
                <a:cubicBezTo>
                  <a:pt x="-62" y="7296"/>
                  <a:pt x="-41" y="7751"/>
                  <a:pt x="179" y="8048"/>
                </a:cubicBezTo>
                <a:lnTo>
                  <a:pt x="10245" y="21341"/>
                </a:lnTo>
                <a:cubicBezTo>
                  <a:pt x="10371" y="21509"/>
                  <a:pt x="10549" y="21600"/>
                  <a:pt x="10737" y="21600"/>
                </a:cubicBezTo>
                <a:cubicBezTo>
                  <a:pt x="10927" y="21600"/>
                  <a:pt x="11105" y="21509"/>
                  <a:pt x="11230" y="21341"/>
                </a:cubicBezTo>
                <a:lnTo>
                  <a:pt x="21297" y="8048"/>
                </a:lnTo>
                <a:cubicBezTo>
                  <a:pt x="21517" y="7751"/>
                  <a:pt x="21538" y="7296"/>
                  <a:pt x="21338" y="6985"/>
                </a:cubicBezTo>
                <a:cubicBezTo>
                  <a:pt x="21338" y="6985"/>
                  <a:pt x="17312" y="338"/>
                  <a:pt x="17312" y="33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lIns="14284" tIns="14284" rIns="14284" bIns="14284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1670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 bwMode="auto">
          <a:xfrm>
            <a:off x="3971554" y="1223638"/>
            <a:ext cx="382717" cy="657245"/>
          </a:xfrm>
          <a:custGeom>
            <a:avLst/>
            <a:gdLst>
              <a:gd name="T0" fmla="*/ 97124650 w 21600"/>
              <a:gd name="T1" fmla="*/ 492311817 h 21600"/>
              <a:gd name="T2" fmla="*/ 97124650 w 21600"/>
              <a:gd name="T3" fmla="*/ 492311817 h 21600"/>
              <a:gd name="T4" fmla="*/ 97124650 w 21600"/>
              <a:gd name="T5" fmla="*/ 492311817 h 21600"/>
              <a:gd name="T6" fmla="*/ 97124650 w 21600"/>
              <a:gd name="T7" fmla="*/ 49231181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 bwMode="auto">
          <a:xfrm>
            <a:off x="4646378" y="2930310"/>
            <a:ext cx="382716" cy="657245"/>
          </a:xfrm>
          <a:custGeom>
            <a:avLst/>
            <a:gdLst>
              <a:gd name="T0" fmla="*/ 97124225 w 21600"/>
              <a:gd name="T1" fmla="*/ 492311817 h 21600"/>
              <a:gd name="T2" fmla="*/ 97124225 w 21600"/>
              <a:gd name="T3" fmla="*/ 492311817 h 21600"/>
              <a:gd name="T4" fmla="*/ 97124225 w 21600"/>
              <a:gd name="T5" fmla="*/ 492311817 h 21600"/>
              <a:gd name="T6" fmla="*/ 97124225 w 21600"/>
              <a:gd name="T7" fmla="*/ 49231181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 bwMode="auto">
          <a:xfrm>
            <a:off x="3971554" y="3683572"/>
            <a:ext cx="382717" cy="657245"/>
          </a:xfrm>
          <a:custGeom>
            <a:avLst/>
            <a:gdLst>
              <a:gd name="T0" fmla="*/ 97124650 w 21600"/>
              <a:gd name="T1" fmla="*/ 492311817 h 21600"/>
              <a:gd name="T2" fmla="*/ 97124650 w 21600"/>
              <a:gd name="T3" fmla="*/ 492311817 h 21600"/>
              <a:gd name="T4" fmla="*/ 97124650 w 21600"/>
              <a:gd name="T5" fmla="*/ 492311817 h 21600"/>
              <a:gd name="T6" fmla="*/ 97124650 w 21600"/>
              <a:gd name="T7" fmla="*/ 49231181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 bwMode="auto">
          <a:xfrm>
            <a:off x="4646378" y="2003947"/>
            <a:ext cx="382716" cy="657245"/>
          </a:xfrm>
          <a:custGeom>
            <a:avLst/>
            <a:gdLst>
              <a:gd name="T0" fmla="*/ 97124225 w 21600"/>
              <a:gd name="T1" fmla="*/ 492311817 h 21600"/>
              <a:gd name="T2" fmla="*/ 97124225 w 21600"/>
              <a:gd name="T3" fmla="*/ 492311817 h 21600"/>
              <a:gd name="T4" fmla="*/ 97124225 w 21600"/>
              <a:gd name="T5" fmla="*/ 492311817 h 21600"/>
              <a:gd name="T6" fmla="*/ 97124225 w 21600"/>
              <a:gd name="T7" fmla="*/ 49231181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2" name="出自【趣你的PPT】(微信:qunideppt)：最优质的PPT资源库"/>
          <p:cNvSpPr txBox="1"/>
          <p:nvPr/>
        </p:nvSpPr>
        <p:spPr bwMode="auto">
          <a:xfrm>
            <a:off x="4457466" y="1481939"/>
            <a:ext cx="2476162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3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4461522" y="1233571"/>
            <a:ext cx="1985257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4" name="出自【趣你的PPT】(微信:qunideppt)：最优质的PPT资源库"/>
          <p:cNvSpPr txBox="1"/>
          <p:nvPr/>
        </p:nvSpPr>
        <p:spPr bwMode="auto">
          <a:xfrm>
            <a:off x="5208022" y="2278474"/>
            <a:ext cx="2476161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212079" y="2030107"/>
            <a:ext cx="1985257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6" name="出自【趣你的PPT】(微信:qunideppt)：最优质的PPT资源库"/>
          <p:cNvSpPr txBox="1"/>
          <p:nvPr/>
        </p:nvSpPr>
        <p:spPr bwMode="auto">
          <a:xfrm>
            <a:off x="5212080" y="3231886"/>
            <a:ext cx="2476162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7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216136" y="2983518"/>
            <a:ext cx="1985257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8" name="出自【趣你的PPT】(微信:qunideppt)：最优质的PPT资源库"/>
          <p:cNvSpPr txBox="1"/>
          <p:nvPr/>
        </p:nvSpPr>
        <p:spPr bwMode="auto">
          <a:xfrm>
            <a:off x="4493978" y="4036536"/>
            <a:ext cx="2477514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9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4498035" y="3788168"/>
            <a:ext cx="1985257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grpSp>
        <p:nvGrpSpPr>
          <p:cNvPr id="20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2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出自【趣你的PPT】(微信:qunideppt)：最优质的PPT资源库"/>
          <p:cNvSpPr/>
          <p:nvPr/>
        </p:nvSpPr>
        <p:spPr>
          <a:xfrm>
            <a:off x="3908554" y="2203013"/>
            <a:ext cx="1336430" cy="133643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4" name="出自【趣你的PPT】(微信:qunideppt)：最优质的PPT资源库"/>
          <p:cNvSpPr txBox="1"/>
          <p:nvPr/>
        </p:nvSpPr>
        <p:spPr>
          <a:xfrm>
            <a:off x="4176658" y="2871228"/>
            <a:ext cx="800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</a:t>
            </a:r>
            <a:endParaRPr 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410031" y="2620763"/>
            <a:ext cx="333474" cy="250464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  <p:sp>
        <p:nvSpPr>
          <p:cNvPr id="7" name="出自【趣你的PPT】(微信:qunideppt)：最优质的PPT资源库"/>
          <p:cNvSpPr/>
          <p:nvPr/>
        </p:nvSpPr>
        <p:spPr>
          <a:xfrm>
            <a:off x="6018925" y="2157490"/>
            <a:ext cx="623455" cy="6234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 bwMode="auto">
          <a:xfrm>
            <a:off x="6186743" y="2361225"/>
            <a:ext cx="287816" cy="21598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288" tIns="14288" rIns="14288" bIns="14288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</a:pPr>
            <a:endParaRPr lang="en-US" sz="1125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>
          <a:xfrm>
            <a:off x="6018925" y="3765531"/>
            <a:ext cx="623455" cy="6234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grpSp>
        <p:nvGrpSpPr>
          <p:cNvPr id="11" name="Group 33出自【趣你的PPT】(微信:qunideppt)：最优质的PPT资源库"/>
          <p:cNvGrpSpPr/>
          <p:nvPr/>
        </p:nvGrpSpPr>
        <p:grpSpPr>
          <a:xfrm>
            <a:off x="6186742" y="3933349"/>
            <a:ext cx="287816" cy="287816"/>
            <a:chOff x="4439444" y="2582069"/>
            <a:chExt cx="464344" cy="464344"/>
          </a:xfrm>
          <a:solidFill>
            <a:schemeClr val="bg1"/>
          </a:solidFill>
        </p:grpSpPr>
        <p:sp>
          <p:nvSpPr>
            <p:cNvPr id="12" name="出自【趣你的PPT】(微信:qunideppt)：最优质的PPT资源库"/>
            <p:cNvSpPr/>
            <p:nvPr/>
          </p:nvSpPr>
          <p:spPr bwMode="auto">
            <a:xfrm>
              <a:off x="4439444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15" dirty="0">
                <a:sym typeface="Gill Sans" charset="0"/>
              </a:endParaRPr>
            </a:p>
          </p:txBody>
        </p:sp>
        <p:sp>
          <p:nvSpPr>
            <p:cNvPr id="13" name="出自【趣你的PPT】(微信:qunideppt)：最优质的PPT资源库"/>
            <p:cNvSpPr/>
            <p:nvPr/>
          </p:nvSpPr>
          <p:spPr bwMode="auto">
            <a:xfrm>
              <a:off x="4570413" y="2712244"/>
              <a:ext cx="203200" cy="203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15" dirty="0">
                <a:sym typeface="Gill Sans" charset="0"/>
              </a:endParaRPr>
            </a:p>
          </p:txBody>
        </p:sp>
        <p:sp>
          <p:nvSpPr>
            <p:cNvPr id="14" name="出自【趣你的PPT】(微信:qunideppt)：最优质的PPT资源库"/>
            <p:cNvSpPr/>
            <p:nvPr/>
          </p:nvSpPr>
          <p:spPr bwMode="auto">
            <a:xfrm>
              <a:off x="4613275" y="2755900"/>
              <a:ext cx="116682" cy="1166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15" dirty="0">
                <a:sym typeface="Gill Sans" charset="0"/>
              </a:endParaRPr>
            </a:p>
          </p:txBody>
        </p:sp>
      </p:grpSp>
      <p:sp>
        <p:nvSpPr>
          <p:cNvPr id="16" name="出自【趣你的PPT】(微信:qunideppt)：最优质的PPT资源库"/>
          <p:cNvSpPr/>
          <p:nvPr/>
        </p:nvSpPr>
        <p:spPr>
          <a:xfrm>
            <a:off x="6018925" y="2961510"/>
            <a:ext cx="623455" cy="6234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grpSp>
        <p:nvGrpSpPr>
          <p:cNvPr id="17" name="Group 37出自【趣你的PPT】(微信:qunideppt)：最优质的PPT资源库"/>
          <p:cNvGrpSpPr/>
          <p:nvPr/>
        </p:nvGrpSpPr>
        <p:grpSpPr>
          <a:xfrm>
            <a:off x="6186743" y="3129329"/>
            <a:ext cx="287816" cy="287816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18" name="出自【趣你的PPT】(微信:qunideppt)：最优质的PPT资源库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15" dirty="0">
                <a:sym typeface="Gill Sans" charset="0"/>
              </a:endParaRPr>
            </a:p>
          </p:txBody>
        </p:sp>
        <p:sp>
          <p:nvSpPr>
            <p:cNvPr id="19" name="出自【趣你的PPT】(微信:qunideppt)：最优质的PPT资源库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15" dirty="0">
                <a:sym typeface="Gill Sans" charset="0"/>
              </a:endParaRPr>
            </a:p>
          </p:txBody>
        </p:sp>
        <p:sp>
          <p:nvSpPr>
            <p:cNvPr id="20" name="出自【趣你的PPT】(微信:qunideppt)：最优质的PPT资源库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15" dirty="0">
                <a:sym typeface="Gill Sans" charset="0"/>
              </a:endParaRPr>
            </a:p>
          </p:txBody>
        </p:sp>
      </p:grpSp>
      <p:sp>
        <p:nvSpPr>
          <p:cNvPr id="22" name="出自【趣你的PPT】(微信:qunideppt)：最优质的PPT资源库"/>
          <p:cNvSpPr/>
          <p:nvPr/>
        </p:nvSpPr>
        <p:spPr>
          <a:xfrm>
            <a:off x="6018925" y="1353470"/>
            <a:ext cx="623455" cy="6234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grpSp>
        <p:nvGrpSpPr>
          <p:cNvPr id="23" name="Group 41出自【趣你的PPT】(微信:qunideppt)：最优质的PPT资源库"/>
          <p:cNvGrpSpPr/>
          <p:nvPr/>
        </p:nvGrpSpPr>
        <p:grpSpPr>
          <a:xfrm>
            <a:off x="6186744" y="1552776"/>
            <a:ext cx="287816" cy="224841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24" name="出自【趣你的PPT】(微信:qunideppt)：最优质的PPT资源库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6" name="出自【趣你的PPT】(微信:qunideppt)：最优质的PPT资源库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7" name="出自【趣你的PPT】(微信:qunideppt)：最优质的PPT资源库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8" name="出自【趣你的PPT】(微信:qunideppt)：最优质的PPT资源库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9" name="出自【趣你的PPT】(微信:qunideppt)：最优质的PPT资源库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0" name="出自【趣你的PPT】(微信:qunideppt)：最优质的PPT资源库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cxnSp>
        <p:nvCxnSpPr>
          <p:cNvPr id="32" name="出自【趣你的PPT】(微信:qunideppt)：最优质的PPT资源库"/>
          <p:cNvCxnSpPr/>
          <p:nvPr/>
        </p:nvCxnSpPr>
        <p:spPr>
          <a:xfrm>
            <a:off x="5548825" y="1665198"/>
            <a:ext cx="0" cy="241206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出自【趣你的PPT】(微信:qunideppt)：最优质的PPT资源库"/>
          <p:cNvCxnSpPr>
            <a:endCxn id="22" idx="2"/>
          </p:cNvCxnSpPr>
          <p:nvPr/>
        </p:nvCxnSpPr>
        <p:spPr>
          <a:xfrm>
            <a:off x="5548825" y="1665197"/>
            <a:ext cx="4701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出自【趣你的PPT】(微信:qunideppt)：最优质的PPT资源库"/>
          <p:cNvCxnSpPr>
            <a:stCxn id="7" idx="2"/>
          </p:cNvCxnSpPr>
          <p:nvPr/>
        </p:nvCxnSpPr>
        <p:spPr>
          <a:xfrm flipH="1">
            <a:off x="5548825" y="2469218"/>
            <a:ext cx="4701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出自【趣你的PPT】(微信:qunideppt)：最优质的PPT资源库"/>
          <p:cNvCxnSpPr>
            <a:stCxn id="10" idx="2"/>
          </p:cNvCxnSpPr>
          <p:nvPr/>
        </p:nvCxnSpPr>
        <p:spPr>
          <a:xfrm flipH="1">
            <a:off x="5548825" y="4077258"/>
            <a:ext cx="4701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出自【趣你的PPT】(微信:qunideppt)：最优质的PPT资源库"/>
          <p:cNvCxnSpPr>
            <a:stCxn id="16" idx="2"/>
          </p:cNvCxnSpPr>
          <p:nvPr/>
        </p:nvCxnSpPr>
        <p:spPr>
          <a:xfrm flipH="1">
            <a:off x="5548825" y="3273238"/>
            <a:ext cx="4701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出自【趣你的PPT】(微信:qunideppt)：最优质的PPT资源库"/>
          <p:cNvCxnSpPr>
            <a:stCxn id="3" idx="6"/>
          </p:cNvCxnSpPr>
          <p:nvPr/>
        </p:nvCxnSpPr>
        <p:spPr>
          <a:xfrm>
            <a:off x="5244983" y="2871228"/>
            <a:ext cx="30384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出自【趣你的PPT】(微信:qunideppt)：最优质的PPT资源库"/>
          <p:cNvSpPr txBox="1"/>
          <p:nvPr/>
        </p:nvSpPr>
        <p:spPr>
          <a:xfrm>
            <a:off x="6822450" y="137111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</a:t>
            </a:r>
            <a:endParaRPr 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出自【趣你的PPT】(微信:qunideppt)：最优质的PPT资源库"/>
          <p:cNvSpPr/>
          <p:nvPr/>
        </p:nvSpPr>
        <p:spPr>
          <a:xfrm>
            <a:off x="6822450" y="1604665"/>
            <a:ext cx="1561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建议您在展示时采用微软雅黑字体。</a:t>
            </a:r>
            <a:endParaRPr lang="en-GB" altLang="zh-CN" sz="1050" dirty="0"/>
          </a:p>
        </p:txBody>
      </p:sp>
      <p:sp>
        <p:nvSpPr>
          <p:cNvPr id="42" name="出自【趣你的PPT】(微信:qunideppt)：最优质的PPT资源库"/>
          <p:cNvSpPr txBox="1"/>
          <p:nvPr/>
        </p:nvSpPr>
        <p:spPr>
          <a:xfrm>
            <a:off x="6822450" y="3787111"/>
            <a:ext cx="70403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</a:t>
            </a:r>
            <a:endParaRPr lang="en-US" altLang="zh-CN" sz="101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出自【趣你的PPT】(微信:qunideppt)：最优质的PPT资源库"/>
          <p:cNvSpPr/>
          <p:nvPr/>
        </p:nvSpPr>
        <p:spPr>
          <a:xfrm>
            <a:off x="6822450" y="4020662"/>
            <a:ext cx="1561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建议您在展示时采用微软雅黑字体。</a:t>
            </a:r>
            <a:endParaRPr lang="en-GB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出自【趣你的PPT】(微信:qunideppt)：最优质的PPT资源库"/>
          <p:cNvSpPr txBox="1"/>
          <p:nvPr/>
        </p:nvSpPr>
        <p:spPr>
          <a:xfrm>
            <a:off x="6822450" y="2983091"/>
            <a:ext cx="70403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</a:t>
            </a:r>
            <a:endParaRPr lang="en-US" altLang="zh-CN" sz="101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出自【趣你的PPT】(微信:qunideppt)：最优质的PPT资源库"/>
          <p:cNvSpPr/>
          <p:nvPr/>
        </p:nvSpPr>
        <p:spPr>
          <a:xfrm>
            <a:off x="6822450" y="3216642"/>
            <a:ext cx="1561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建议您在展示时采用微软雅黑字体。</a:t>
            </a:r>
            <a:endParaRPr lang="en-GB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出自【趣你的PPT】(微信:qunideppt)：最优质的PPT资源库"/>
          <p:cNvSpPr txBox="1"/>
          <p:nvPr/>
        </p:nvSpPr>
        <p:spPr>
          <a:xfrm>
            <a:off x="6822450" y="2174405"/>
            <a:ext cx="70403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</a:t>
            </a:r>
            <a:endParaRPr lang="en-US" altLang="zh-CN" sz="101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出自【趣你的PPT】(微信:qunideppt)：最优质的PPT资源库"/>
          <p:cNvSpPr/>
          <p:nvPr/>
        </p:nvSpPr>
        <p:spPr>
          <a:xfrm>
            <a:off x="6822450" y="2407956"/>
            <a:ext cx="1561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建议您在展示时采用微软雅黑字体。</a:t>
            </a:r>
            <a:endParaRPr lang="en-GB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出自【趣你的PPT】(微信:qunideppt)：最优质的PPT资源库"/>
          <p:cNvCxnSpPr/>
          <p:nvPr/>
        </p:nvCxnSpPr>
        <p:spPr>
          <a:xfrm flipH="1">
            <a:off x="3585707" y="1665198"/>
            <a:ext cx="0" cy="241206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出自【趣你的PPT】(微信:qunideppt)：最优质的PPT资源库"/>
          <p:cNvCxnSpPr>
            <a:endCxn id="76" idx="2"/>
          </p:cNvCxnSpPr>
          <p:nvPr/>
        </p:nvCxnSpPr>
        <p:spPr>
          <a:xfrm flipH="1">
            <a:off x="3115607" y="1665197"/>
            <a:ext cx="4701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出自【趣你的PPT】(微信:qunideppt)：最优质的PPT资源库"/>
          <p:cNvCxnSpPr>
            <a:stCxn id="79" idx="2"/>
          </p:cNvCxnSpPr>
          <p:nvPr/>
        </p:nvCxnSpPr>
        <p:spPr>
          <a:xfrm>
            <a:off x="3115607" y="2469218"/>
            <a:ext cx="4701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出自【趣你的PPT】(微信:qunideppt)：最优质的PPT资源库"/>
          <p:cNvCxnSpPr>
            <a:stCxn id="70" idx="2"/>
          </p:cNvCxnSpPr>
          <p:nvPr/>
        </p:nvCxnSpPr>
        <p:spPr>
          <a:xfrm>
            <a:off x="3115607" y="4077258"/>
            <a:ext cx="4701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出自【趣你的PPT】(微信:qunideppt)：最优质的PPT资源库"/>
          <p:cNvCxnSpPr>
            <a:stCxn id="73" idx="2"/>
          </p:cNvCxnSpPr>
          <p:nvPr/>
        </p:nvCxnSpPr>
        <p:spPr>
          <a:xfrm>
            <a:off x="3115607" y="3273238"/>
            <a:ext cx="4701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出自【趣你的PPT】(微信:qunideppt)：最优质的PPT资源库"/>
          <p:cNvCxnSpPr>
            <a:stCxn id="3" idx="2"/>
          </p:cNvCxnSpPr>
          <p:nvPr/>
        </p:nvCxnSpPr>
        <p:spPr>
          <a:xfrm flipH="1">
            <a:off x="3585708" y="2871228"/>
            <a:ext cx="32284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出自【趣你的PPT】(微信:qunideppt)：最优质的PPT资源库"/>
          <p:cNvSpPr txBox="1"/>
          <p:nvPr/>
        </p:nvSpPr>
        <p:spPr>
          <a:xfrm flipH="1">
            <a:off x="1511864" y="137111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</a:t>
            </a:r>
            <a:endParaRPr 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出自【趣你的PPT】(微信:qunideppt)：最优质的PPT资源库"/>
          <p:cNvSpPr/>
          <p:nvPr/>
        </p:nvSpPr>
        <p:spPr>
          <a:xfrm flipH="1">
            <a:off x="751067" y="1604665"/>
            <a:ext cx="1561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建议您在展示时采用微软雅黑字体。</a:t>
            </a:r>
            <a:endParaRPr lang="en-GB" altLang="zh-CN" sz="1050" dirty="0"/>
          </a:p>
        </p:txBody>
      </p:sp>
      <p:sp>
        <p:nvSpPr>
          <p:cNvPr id="61" name="出自【趣你的PPT】(微信:qunideppt)：最优质的PPT资源库"/>
          <p:cNvSpPr txBox="1"/>
          <p:nvPr/>
        </p:nvSpPr>
        <p:spPr>
          <a:xfrm flipH="1">
            <a:off x="1511864" y="378711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出自【趣你的PPT】(微信:qunideppt)：最优质的PPT资源库"/>
          <p:cNvSpPr/>
          <p:nvPr/>
        </p:nvSpPr>
        <p:spPr>
          <a:xfrm flipH="1">
            <a:off x="751067" y="4020662"/>
            <a:ext cx="1561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建议您在展示时采用微软雅黑字体。</a:t>
            </a:r>
            <a:endParaRPr lang="en-GB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出自【趣你的PPT】(微信:qunideppt)：最优质的PPT资源库"/>
          <p:cNvSpPr txBox="1"/>
          <p:nvPr/>
        </p:nvSpPr>
        <p:spPr>
          <a:xfrm flipH="1">
            <a:off x="1511864" y="298309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出自【趣你的PPT】(微信:qunideppt)：最优质的PPT资源库"/>
          <p:cNvSpPr/>
          <p:nvPr/>
        </p:nvSpPr>
        <p:spPr>
          <a:xfrm flipH="1">
            <a:off x="751067" y="3216642"/>
            <a:ext cx="1561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建议您在展示时采用微软雅黑字体。</a:t>
            </a:r>
            <a:endParaRPr lang="en-GB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出自【趣你的PPT】(微信:qunideppt)：最优质的PPT资源库"/>
          <p:cNvSpPr txBox="1"/>
          <p:nvPr/>
        </p:nvSpPr>
        <p:spPr>
          <a:xfrm flipH="1">
            <a:off x="1511864" y="217440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出自【趣你的PPT】(微信:qunideppt)：最优质的PPT资源库"/>
          <p:cNvSpPr/>
          <p:nvPr/>
        </p:nvSpPr>
        <p:spPr>
          <a:xfrm flipH="1">
            <a:off x="751067" y="2407956"/>
            <a:ext cx="15610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建议您在展示时采用微软雅黑字体。</a:t>
            </a:r>
            <a:endParaRPr lang="en-GB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出自【趣你的PPT】(微信:qunideppt)：最优质的PPT资源库"/>
          <p:cNvSpPr/>
          <p:nvPr/>
        </p:nvSpPr>
        <p:spPr>
          <a:xfrm flipH="1">
            <a:off x="2492153" y="3765531"/>
            <a:ext cx="623455" cy="6234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sp>
        <p:nvSpPr>
          <p:cNvPr id="71" name="出自【趣你的PPT】(微信:qunideppt)：最优质的PPT资源库"/>
          <p:cNvSpPr/>
          <p:nvPr/>
        </p:nvSpPr>
        <p:spPr bwMode="auto">
          <a:xfrm>
            <a:off x="2662325" y="3941712"/>
            <a:ext cx="278469" cy="2794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288" tIns="14288" rIns="14288" bIns="14288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</a:pPr>
            <a:endParaRPr lang="en-US" sz="1125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73" name="出自【趣你的PPT】(微信:qunideppt)：最优质的PPT资源库"/>
          <p:cNvSpPr/>
          <p:nvPr/>
        </p:nvSpPr>
        <p:spPr>
          <a:xfrm flipH="1">
            <a:off x="2492153" y="2961510"/>
            <a:ext cx="623455" cy="6234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sp>
        <p:nvSpPr>
          <p:cNvPr id="74" name="出自【趣你的PPT】(微信:qunideppt)：最优质的PPT资源库"/>
          <p:cNvSpPr/>
          <p:nvPr/>
        </p:nvSpPr>
        <p:spPr bwMode="auto">
          <a:xfrm>
            <a:off x="2659972" y="3142858"/>
            <a:ext cx="287816" cy="260757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288" tIns="14288" rIns="14288" bIns="14288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</a:pPr>
            <a:endParaRPr lang="en-US" sz="1125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76" name="出自【趣你的PPT】(微信:qunideppt)：最优质的PPT资源库"/>
          <p:cNvSpPr/>
          <p:nvPr/>
        </p:nvSpPr>
        <p:spPr>
          <a:xfrm flipH="1">
            <a:off x="2492153" y="1353470"/>
            <a:ext cx="623455" cy="6234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sp>
        <p:nvSpPr>
          <p:cNvPr id="77" name="出自【趣你的PPT】(微信:qunideppt)：最优质的PPT资源库"/>
          <p:cNvSpPr/>
          <p:nvPr/>
        </p:nvSpPr>
        <p:spPr bwMode="auto">
          <a:xfrm>
            <a:off x="2661643" y="1517107"/>
            <a:ext cx="287816" cy="2878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288" tIns="14288" rIns="14288" bIns="14288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</a:pPr>
            <a:endParaRPr lang="en-US" sz="1125" dirty="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79" name="出自【趣你的PPT】(微信:qunideppt)：最优质的PPT资源库"/>
          <p:cNvSpPr/>
          <p:nvPr/>
        </p:nvSpPr>
        <p:spPr>
          <a:xfrm flipH="1">
            <a:off x="2492153" y="2157490"/>
            <a:ext cx="623455" cy="6234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grpSp>
        <p:nvGrpSpPr>
          <p:cNvPr id="80" name="Group 109出自【趣你的PPT】(微信:qunideppt)：最优质的PPT资源库"/>
          <p:cNvGrpSpPr/>
          <p:nvPr/>
        </p:nvGrpSpPr>
        <p:grpSpPr>
          <a:xfrm>
            <a:off x="2704989" y="2325309"/>
            <a:ext cx="197782" cy="287816"/>
            <a:chOff x="11090275" y="353598"/>
            <a:chExt cx="319088" cy="464344"/>
          </a:xfrm>
          <a:solidFill>
            <a:schemeClr val="bg1"/>
          </a:solidFill>
        </p:grpSpPr>
        <p:sp>
          <p:nvSpPr>
            <p:cNvPr id="81" name="出自【趣你的PPT】(微信:qunideppt)：最优质的PPT资源库"/>
            <p:cNvSpPr/>
            <p:nvPr/>
          </p:nvSpPr>
          <p:spPr bwMode="auto">
            <a:xfrm>
              <a:off x="11221244" y="483773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2" name="出自【趣你的PPT】(微信:qunideppt)：最优质的PPT资源库"/>
            <p:cNvSpPr/>
            <p:nvPr/>
          </p:nvSpPr>
          <p:spPr bwMode="auto">
            <a:xfrm>
              <a:off x="11221244" y="658398"/>
              <a:ext cx="28575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3" name="出自【趣你的PPT】(微信:qunideppt)：最优质的PPT资源库"/>
            <p:cNvSpPr/>
            <p:nvPr/>
          </p:nvSpPr>
          <p:spPr bwMode="auto">
            <a:xfrm>
              <a:off x="11133932" y="571086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4" name="出自【趣你的PPT】(微信:qunideppt)：最优质的PPT资源库"/>
            <p:cNvSpPr/>
            <p:nvPr/>
          </p:nvSpPr>
          <p:spPr bwMode="auto">
            <a:xfrm>
              <a:off x="11307763" y="571086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5" name="出自【趣你的PPT】(微信:qunideppt)：最优质的PPT资源库"/>
            <p:cNvSpPr/>
            <p:nvPr/>
          </p:nvSpPr>
          <p:spPr bwMode="auto">
            <a:xfrm>
              <a:off x="11162507" y="629030"/>
              <a:ext cx="29369" cy="29369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6" name="出自【趣你的PPT】(微信:qunideppt)：最优质的PPT资源库"/>
            <p:cNvSpPr/>
            <p:nvPr/>
          </p:nvSpPr>
          <p:spPr bwMode="auto">
            <a:xfrm>
              <a:off x="11162507" y="513142"/>
              <a:ext cx="29369" cy="29369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7" name="出自【趣你的PPT】(微信:qunideppt)：最优质的PPT资源库"/>
            <p:cNvSpPr/>
            <p:nvPr/>
          </p:nvSpPr>
          <p:spPr bwMode="auto">
            <a:xfrm>
              <a:off x="11279188" y="629030"/>
              <a:ext cx="28575" cy="29369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8" name="出自【趣你的PPT】(微信:qunideppt)：最优质的PPT资源库"/>
            <p:cNvSpPr/>
            <p:nvPr/>
          </p:nvSpPr>
          <p:spPr bwMode="auto">
            <a:xfrm>
              <a:off x="11090275" y="353598"/>
              <a:ext cx="319088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9" name="出自【趣你的PPT】(微信:qunideppt)：最优质的PPT资源库"/>
            <p:cNvSpPr/>
            <p:nvPr/>
          </p:nvSpPr>
          <p:spPr bwMode="auto">
            <a:xfrm>
              <a:off x="11221244" y="513142"/>
              <a:ext cx="87313" cy="88106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 dirty="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2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7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出自【趣你的PPT】(微信:qunideppt)：最优质的PPT资源库"/>
          <p:cNvSpPr/>
          <p:nvPr/>
        </p:nvSpPr>
        <p:spPr>
          <a:xfrm>
            <a:off x="4163004" y="1018021"/>
            <a:ext cx="786899" cy="3505813"/>
          </a:xfrm>
          <a:prstGeom prst="ellipse">
            <a:avLst/>
          </a:prstGeom>
          <a:noFill/>
          <a:ln w="222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35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出自【趣你的PPT】(微信:qunideppt)：最优质的PPT资源库"/>
          <p:cNvSpPr/>
          <p:nvPr/>
        </p:nvSpPr>
        <p:spPr>
          <a:xfrm rot="5400000">
            <a:off x="4163004" y="1018021"/>
            <a:ext cx="786899" cy="3505813"/>
          </a:xfrm>
          <a:prstGeom prst="ellipse">
            <a:avLst/>
          </a:prstGeom>
          <a:noFill/>
          <a:ln w="22225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35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出自【趣你的PPT】(微信:qunideppt)：最优质的PPT资源库"/>
          <p:cNvSpPr/>
          <p:nvPr/>
        </p:nvSpPr>
        <p:spPr>
          <a:xfrm>
            <a:off x="4205491" y="2439437"/>
            <a:ext cx="668958" cy="668958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zh-CN" altLang="en-US" sz="135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1" name="Group 10出自【趣你的PPT】(微信:qunideppt)：最优质的PPT资源库"/>
          <p:cNvGrpSpPr/>
          <p:nvPr/>
        </p:nvGrpSpPr>
        <p:grpSpPr>
          <a:xfrm>
            <a:off x="816681" y="1328598"/>
            <a:ext cx="7396842" cy="2666557"/>
            <a:chOff x="1145179" y="1912141"/>
            <a:chExt cx="9862456" cy="3555409"/>
          </a:xfrm>
        </p:grpSpPr>
        <p:grpSp>
          <p:nvGrpSpPr>
            <p:cNvPr id="12" name="组合 11"/>
            <p:cNvGrpSpPr/>
            <p:nvPr/>
          </p:nvGrpSpPr>
          <p:grpSpPr>
            <a:xfrm>
              <a:off x="1145179" y="1919398"/>
              <a:ext cx="2583542" cy="921071"/>
              <a:chOff x="1146629" y="1849438"/>
              <a:chExt cx="2583542" cy="921071"/>
            </a:xfrm>
          </p:grpSpPr>
          <p:sp>
            <p:nvSpPr>
              <p:cNvPr id="22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298347" y="1849438"/>
                <a:ext cx="1395766" cy="338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/>
                </a:pPr>
                <a:r>
                  <a:rPr lang="zh-CN" altLang="en-US" sz="1050" b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出自【趣你的PPT】(微信:qunideppt)：最优质的PPT资源库"/>
              <p:cNvSpPr txBox="1"/>
              <p:nvPr/>
            </p:nvSpPr>
            <p:spPr>
              <a:xfrm>
                <a:off x="1146629" y="2130334"/>
                <a:ext cx="2583542" cy="640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912495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424093" y="1912141"/>
              <a:ext cx="2583542" cy="935585"/>
              <a:chOff x="1146629" y="1834924"/>
              <a:chExt cx="2583542" cy="935585"/>
            </a:xfrm>
          </p:grpSpPr>
          <p:sp>
            <p:nvSpPr>
              <p:cNvPr id="20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1166232" y="1834924"/>
                <a:ext cx="1395766" cy="338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1050" b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出自【趣你的PPT】(微信:qunideppt)：最优质的PPT资源库"/>
              <p:cNvSpPr txBox="1"/>
              <p:nvPr/>
            </p:nvSpPr>
            <p:spPr>
              <a:xfrm>
                <a:off x="1146629" y="2130335"/>
                <a:ext cx="2583542" cy="640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2495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8424093" y="4531965"/>
              <a:ext cx="2583542" cy="935585"/>
              <a:chOff x="1146629" y="1834924"/>
              <a:chExt cx="2583542" cy="935585"/>
            </a:xfrm>
          </p:grpSpPr>
          <p:sp>
            <p:nvSpPr>
              <p:cNvPr id="18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1166232" y="1834924"/>
                <a:ext cx="1395766" cy="338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1050" b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出自【趣你的PPT】(微信:qunideppt)：最优质的PPT资源库"/>
              <p:cNvSpPr txBox="1"/>
              <p:nvPr/>
            </p:nvSpPr>
            <p:spPr>
              <a:xfrm>
                <a:off x="1146629" y="2130335"/>
                <a:ext cx="2583542" cy="640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2495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145179" y="4539222"/>
              <a:ext cx="2583542" cy="921071"/>
              <a:chOff x="1146629" y="1849438"/>
              <a:chExt cx="2583542" cy="921071"/>
            </a:xfrm>
          </p:grpSpPr>
          <p:sp>
            <p:nvSpPr>
              <p:cNvPr id="16" name="出自【趣你的PPT】(微信:qunideppt)：最优质的PPT资源库"/>
              <p:cNvSpPr txBox="1">
                <a:spLocks noChangeArrowheads="1"/>
              </p:cNvSpPr>
              <p:nvPr/>
            </p:nvSpPr>
            <p:spPr bwMode="auto">
              <a:xfrm>
                <a:off x="2298347" y="1849438"/>
                <a:ext cx="1395766" cy="338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/>
                </a:pPr>
                <a:r>
                  <a:rPr lang="zh-CN" altLang="en-US" sz="1050" b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05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出自【趣你的PPT】(微信:qunideppt)：最优质的PPT资源库"/>
              <p:cNvSpPr txBox="1"/>
              <p:nvPr/>
            </p:nvSpPr>
            <p:spPr>
              <a:xfrm>
                <a:off x="1146629" y="2130334"/>
                <a:ext cx="2583542" cy="640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912495">
                  <a:lnSpc>
                    <a:spcPct val="120000"/>
                  </a:lnSpc>
                  <a:spcBef>
                    <a:spcPct val="20000"/>
                  </a:spcBef>
                  <a:defRPr/>
                </a:pPr>
                <a:r>
                  <a:rPr lang="zh-CN" alt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23出自【趣你的PPT】(微信:qunideppt)：最优质的PPT资源库"/>
          <p:cNvGrpSpPr/>
          <p:nvPr/>
        </p:nvGrpSpPr>
        <p:grpSpPr>
          <a:xfrm>
            <a:off x="4343730" y="2587238"/>
            <a:ext cx="414338" cy="348853"/>
            <a:chOff x="1401763" y="3062288"/>
            <a:chExt cx="552450" cy="465137"/>
          </a:xfrm>
          <a:solidFill>
            <a:srgbClr val="FFFFFF"/>
          </a:solidFill>
        </p:grpSpPr>
        <p:sp>
          <p:nvSpPr>
            <p:cNvPr id="25" name="出自【趣你的PPT】(微信:qunideppt)：最优质的PPT资源库"/>
            <p:cNvSpPr/>
            <p:nvPr/>
          </p:nvSpPr>
          <p:spPr bwMode="auto">
            <a:xfrm>
              <a:off x="1731963" y="3324225"/>
              <a:ext cx="68262" cy="82550"/>
            </a:xfrm>
            <a:custGeom>
              <a:avLst/>
              <a:gdLst>
                <a:gd name="T0" fmla="*/ 0 w 18"/>
                <a:gd name="T1" fmla="*/ 21 h 22"/>
                <a:gd name="T2" fmla="*/ 4 w 18"/>
                <a:gd name="T3" fmla="*/ 22 h 22"/>
                <a:gd name="T4" fmla="*/ 17 w 18"/>
                <a:gd name="T5" fmla="*/ 0 h 22"/>
                <a:gd name="T6" fmla="*/ 0 w 18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2">
                  <a:moveTo>
                    <a:pt x="0" y="21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18" y="12"/>
                    <a:pt x="17" y="0"/>
                    <a:pt x="17" y="0"/>
                  </a:cubicBezTo>
                  <a:cubicBezTo>
                    <a:pt x="7" y="22"/>
                    <a:pt x="0" y="21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2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401763" y="3062288"/>
              <a:ext cx="552450" cy="465137"/>
            </a:xfrm>
            <a:custGeom>
              <a:avLst/>
              <a:gdLst>
                <a:gd name="T0" fmla="*/ 134 w 147"/>
                <a:gd name="T1" fmla="*/ 17 h 124"/>
                <a:gd name="T2" fmla="*/ 50 w 147"/>
                <a:gd name="T3" fmla="*/ 34 h 124"/>
                <a:gd name="T4" fmla="*/ 14 w 147"/>
                <a:gd name="T5" fmla="*/ 112 h 124"/>
                <a:gd name="T6" fmla="*/ 64 w 147"/>
                <a:gd name="T7" fmla="*/ 115 h 124"/>
                <a:gd name="T8" fmla="*/ 68 w 147"/>
                <a:gd name="T9" fmla="*/ 103 h 124"/>
                <a:gd name="T10" fmla="*/ 75 w 147"/>
                <a:gd name="T11" fmla="*/ 94 h 124"/>
                <a:gd name="T12" fmla="*/ 88 w 147"/>
                <a:gd name="T13" fmla="*/ 99 h 124"/>
                <a:gd name="T14" fmla="*/ 89 w 147"/>
                <a:gd name="T15" fmla="*/ 102 h 124"/>
                <a:gd name="T16" fmla="*/ 98 w 147"/>
                <a:gd name="T17" fmla="*/ 95 h 124"/>
                <a:gd name="T18" fmla="*/ 134 w 147"/>
                <a:gd name="T19" fmla="*/ 17 h 124"/>
                <a:gd name="T20" fmla="*/ 75 w 147"/>
                <a:gd name="T21" fmla="*/ 30 h 124"/>
                <a:gd name="T22" fmla="*/ 85 w 147"/>
                <a:gd name="T23" fmla="*/ 23 h 124"/>
                <a:gd name="T24" fmla="*/ 92 w 147"/>
                <a:gd name="T25" fmla="*/ 33 h 124"/>
                <a:gd name="T26" fmla="*/ 82 w 147"/>
                <a:gd name="T27" fmla="*/ 40 h 124"/>
                <a:gd name="T28" fmla="*/ 75 w 147"/>
                <a:gd name="T29" fmla="*/ 30 h 124"/>
                <a:gd name="T30" fmla="*/ 32 w 147"/>
                <a:gd name="T31" fmla="*/ 62 h 124"/>
                <a:gd name="T32" fmla="*/ 43 w 147"/>
                <a:gd name="T33" fmla="*/ 55 h 124"/>
                <a:gd name="T34" fmla="*/ 50 w 147"/>
                <a:gd name="T35" fmla="*/ 66 h 124"/>
                <a:gd name="T36" fmla="*/ 39 w 147"/>
                <a:gd name="T37" fmla="*/ 73 h 124"/>
                <a:gd name="T38" fmla="*/ 32 w 147"/>
                <a:gd name="T39" fmla="*/ 62 h 124"/>
                <a:gd name="T40" fmla="*/ 50 w 147"/>
                <a:gd name="T41" fmla="*/ 97 h 124"/>
                <a:gd name="T42" fmla="*/ 34 w 147"/>
                <a:gd name="T43" fmla="*/ 108 h 124"/>
                <a:gd name="T44" fmla="*/ 23 w 147"/>
                <a:gd name="T45" fmla="*/ 92 h 124"/>
                <a:gd name="T46" fmla="*/ 39 w 147"/>
                <a:gd name="T47" fmla="*/ 82 h 124"/>
                <a:gd name="T48" fmla="*/ 50 w 147"/>
                <a:gd name="T49" fmla="*/ 97 h 124"/>
                <a:gd name="T50" fmla="*/ 69 w 147"/>
                <a:gd name="T51" fmla="*/ 47 h 124"/>
                <a:gd name="T52" fmla="*/ 59 w 147"/>
                <a:gd name="T53" fmla="*/ 54 h 124"/>
                <a:gd name="T54" fmla="*/ 52 w 147"/>
                <a:gd name="T55" fmla="*/ 44 h 124"/>
                <a:gd name="T56" fmla="*/ 62 w 147"/>
                <a:gd name="T57" fmla="*/ 37 h 124"/>
                <a:gd name="T58" fmla="*/ 69 w 147"/>
                <a:gd name="T59" fmla="*/ 47 h 124"/>
                <a:gd name="T60" fmla="*/ 107 w 147"/>
                <a:gd name="T61" fmla="*/ 77 h 124"/>
                <a:gd name="T62" fmla="*/ 89 w 147"/>
                <a:gd name="T63" fmla="*/ 95 h 124"/>
                <a:gd name="T64" fmla="*/ 76 w 147"/>
                <a:gd name="T65" fmla="*/ 91 h 124"/>
                <a:gd name="T66" fmla="*/ 82 w 147"/>
                <a:gd name="T67" fmla="*/ 64 h 124"/>
                <a:gd name="T68" fmla="*/ 94 w 147"/>
                <a:gd name="T69" fmla="*/ 50 h 124"/>
                <a:gd name="T70" fmla="*/ 107 w 147"/>
                <a:gd name="T71" fmla="*/ 77 h 124"/>
                <a:gd name="T72" fmla="*/ 117 w 147"/>
                <a:gd name="T73" fmla="*/ 29 h 124"/>
                <a:gd name="T74" fmla="*/ 107 w 147"/>
                <a:gd name="T75" fmla="*/ 36 h 124"/>
                <a:gd name="T76" fmla="*/ 100 w 147"/>
                <a:gd name="T77" fmla="*/ 25 h 124"/>
                <a:gd name="T78" fmla="*/ 110 w 147"/>
                <a:gd name="T79" fmla="*/ 18 h 124"/>
                <a:gd name="T80" fmla="*/ 117 w 147"/>
                <a:gd name="T81" fmla="*/ 2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7" h="124">
                  <a:moveTo>
                    <a:pt x="134" y="17"/>
                  </a:moveTo>
                  <a:cubicBezTo>
                    <a:pt x="121" y="0"/>
                    <a:pt x="83" y="8"/>
                    <a:pt x="50" y="34"/>
                  </a:cubicBezTo>
                  <a:cubicBezTo>
                    <a:pt x="16" y="60"/>
                    <a:pt x="0" y="95"/>
                    <a:pt x="14" y="112"/>
                  </a:cubicBezTo>
                  <a:cubicBezTo>
                    <a:pt x="23" y="123"/>
                    <a:pt x="42" y="124"/>
                    <a:pt x="64" y="115"/>
                  </a:cubicBezTo>
                  <a:cubicBezTo>
                    <a:pt x="66" y="110"/>
                    <a:pt x="68" y="105"/>
                    <a:pt x="68" y="103"/>
                  </a:cubicBezTo>
                  <a:cubicBezTo>
                    <a:pt x="69" y="100"/>
                    <a:pt x="75" y="94"/>
                    <a:pt x="75" y="94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99"/>
                    <a:pt x="88" y="100"/>
                    <a:pt x="89" y="102"/>
                  </a:cubicBezTo>
                  <a:cubicBezTo>
                    <a:pt x="92" y="100"/>
                    <a:pt x="95" y="98"/>
                    <a:pt x="98" y="95"/>
                  </a:cubicBezTo>
                  <a:cubicBezTo>
                    <a:pt x="131" y="69"/>
                    <a:pt x="147" y="34"/>
                    <a:pt x="134" y="17"/>
                  </a:cubicBezTo>
                  <a:close/>
                  <a:moveTo>
                    <a:pt x="75" y="30"/>
                  </a:moveTo>
                  <a:cubicBezTo>
                    <a:pt x="76" y="25"/>
                    <a:pt x="81" y="22"/>
                    <a:pt x="85" y="23"/>
                  </a:cubicBezTo>
                  <a:cubicBezTo>
                    <a:pt x="90" y="24"/>
                    <a:pt x="93" y="28"/>
                    <a:pt x="92" y="33"/>
                  </a:cubicBezTo>
                  <a:cubicBezTo>
                    <a:pt x="92" y="38"/>
                    <a:pt x="87" y="41"/>
                    <a:pt x="82" y="40"/>
                  </a:cubicBezTo>
                  <a:cubicBezTo>
                    <a:pt x="77" y="39"/>
                    <a:pt x="74" y="35"/>
                    <a:pt x="75" y="30"/>
                  </a:cubicBezTo>
                  <a:close/>
                  <a:moveTo>
                    <a:pt x="32" y="62"/>
                  </a:moveTo>
                  <a:cubicBezTo>
                    <a:pt x="33" y="58"/>
                    <a:pt x="38" y="54"/>
                    <a:pt x="43" y="55"/>
                  </a:cubicBezTo>
                  <a:cubicBezTo>
                    <a:pt x="47" y="56"/>
                    <a:pt x="51" y="61"/>
                    <a:pt x="50" y="66"/>
                  </a:cubicBezTo>
                  <a:cubicBezTo>
                    <a:pt x="49" y="70"/>
                    <a:pt x="44" y="74"/>
                    <a:pt x="39" y="73"/>
                  </a:cubicBezTo>
                  <a:cubicBezTo>
                    <a:pt x="35" y="72"/>
                    <a:pt x="31" y="67"/>
                    <a:pt x="32" y="62"/>
                  </a:cubicBezTo>
                  <a:close/>
                  <a:moveTo>
                    <a:pt x="50" y="97"/>
                  </a:moveTo>
                  <a:cubicBezTo>
                    <a:pt x="48" y="105"/>
                    <a:pt x="41" y="110"/>
                    <a:pt x="34" y="108"/>
                  </a:cubicBezTo>
                  <a:cubicBezTo>
                    <a:pt x="27" y="107"/>
                    <a:pt x="22" y="100"/>
                    <a:pt x="23" y="92"/>
                  </a:cubicBezTo>
                  <a:cubicBezTo>
                    <a:pt x="25" y="85"/>
                    <a:pt x="32" y="80"/>
                    <a:pt x="39" y="82"/>
                  </a:cubicBezTo>
                  <a:cubicBezTo>
                    <a:pt x="46" y="83"/>
                    <a:pt x="51" y="90"/>
                    <a:pt x="50" y="97"/>
                  </a:cubicBezTo>
                  <a:close/>
                  <a:moveTo>
                    <a:pt x="69" y="47"/>
                  </a:moveTo>
                  <a:cubicBezTo>
                    <a:pt x="68" y="52"/>
                    <a:pt x="64" y="55"/>
                    <a:pt x="59" y="54"/>
                  </a:cubicBezTo>
                  <a:cubicBezTo>
                    <a:pt x="54" y="54"/>
                    <a:pt x="51" y="49"/>
                    <a:pt x="52" y="44"/>
                  </a:cubicBezTo>
                  <a:cubicBezTo>
                    <a:pt x="53" y="39"/>
                    <a:pt x="57" y="36"/>
                    <a:pt x="62" y="37"/>
                  </a:cubicBezTo>
                  <a:cubicBezTo>
                    <a:pt x="67" y="38"/>
                    <a:pt x="70" y="43"/>
                    <a:pt x="69" y="47"/>
                  </a:cubicBezTo>
                  <a:close/>
                  <a:moveTo>
                    <a:pt x="107" y="77"/>
                  </a:moveTo>
                  <a:cubicBezTo>
                    <a:pt x="107" y="77"/>
                    <a:pt x="102" y="93"/>
                    <a:pt x="89" y="95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6" y="91"/>
                    <a:pt x="69" y="70"/>
                    <a:pt x="82" y="64"/>
                  </a:cubicBezTo>
                  <a:cubicBezTo>
                    <a:pt x="82" y="64"/>
                    <a:pt x="94" y="58"/>
                    <a:pt x="94" y="50"/>
                  </a:cubicBezTo>
                  <a:cubicBezTo>
                    <a:pt x="94" y="50"/>
                    <a:pt x="114" y="54"/>
                    <a:pt x="107" y="77"/>
                  </a:cubicBezTo>
                  <a:close/>
                  <a:moveTo>
                    <a:pt x="117" y="29"/>
                  </a:moveTo>
                  <a:cubicBezTo>
                    <a:pt x="116" y="33"/>
                    <a:pt x="112" y="36"/>
                    <a:pt x="107" y="36"/>
                  </a:cubicBezTo>
                  <a:cubicBezTo>
                    <a:pt x="102" y="35"/>
                    <a:pt x="99" y="30"/>
                    <a:pt x="100" y="25"/>
                  </a:cubicBezTo>
                  <a:cubicBezTo>
                    <a:pt x="101" y="21"/>
                    <a:pt x="105" y="17"/>
                    <a:pt x="110" y="18"/>
                  </a:cubicBezTo>
                  <a:cubicBezTo>
                    <a:pt x="115" y="19"/>
                    <a:pt x="118" y="24"/>
                    <a:pt x="11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/>
            </a:p>
          </p:txBody>
        </p:sp>
      </p:grpSp>
      <p:grpSp>
        <p:nvGrpSpPr>
          <p:cNvPr id="27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28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出自【趣你的PPT】(微信:qunideppt)：最优质的PPT资源库"/>
          <p:cNvSpPr/>
          <p:nvPr/>
        </p:nvSpPr>
        <p:spPr bwMode="auto">
          <a:xfrm>
            <a:off x="5219610" y="1541362"/>
            <a:ext cx="458822" cy="458822"/>
          </a:xfrm>
          <a:custGeom>
            <a:avLst/>
            <a:gdLst>
              <a:gd name="T0" fmla="*/ 217188938 w 19807"/>
              <a:gd name="T1" fmla="*/ 217192854 h 19807"/>
              <a:gd name="T2" fmla="*/ 217188938 w 19807"/>
              <a:gd name="T3" fmla="*/ 217192854 h 19807"/>
              <a:gd name="T4" fmla="*/ 217188938 w 19807"/>
              <a:gd name="T5" fmla="*/ 217192854 h 19807"/>
              <a:gd name="T6" fmla="*/ 217188938 w 19807"/>
              <a:gd name="T7" fmla="*/ 217192854 h 1980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7" h="19807" extrusionOk="0">
                <a:moveTo>
                  <a:pt x="7908" y="205"/>
                </a:moveTo>
                <a:cubicBezTo>
                  <a:pt x="13265" y="-897"/>
                  <a:pt x="18499" y="2551"/>
                  <a:pt x="19602" y="7908"/>
                </a:cubicBezTo>
                <a:cubicBezTo>
                  <a:pt x="20704" y="13264"/>
                  <a:pt x="17255" y="18500"/>
                  <a:pt x="11899" y="19602"/>
                </a:cubicBezTo>
                <a:cubicBezTo>
                  <a:pt x="6546" y="20703"/>
                  <a:pt x="1313" y="17258"/>
                  <a:pt x="207" y="11907"/>
                </a:cubicBezTo>
                <a:cubicBezTo>
                  <a:pt x="207" y="11904"/>
                  <a:pt x="206" y="11901"/>
                  <a:pt x="205" y="11899"/>
                </a:cubicBezTo>
                <a:cubicBezTo>
                  <a:pt x="-896" y="6542"/>
                  <a:pt x="2552" y="1307"/>
                  <a:pt x="7908" y="2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3" name="出自【趣你的PPT】(微信:qunideppt)：最优质的PPT资源库"/>
          <p:cNvSpPr/>
          <p:nvPr/>
        </p:nvSpPr>
        <p:spPr bwMode="auto">
          <a:xfrm>
            <a:off x="5357652" y="1666257"/>
            <a:ext cx="195886" cy="165649"/>
          </a:xfrm>
          <a:custGeom>
            <a:avLst/>
            <a:gdLst>
              <a:gd name="T0" fmla="*/ 14092732 w 21600"/>
              <a:gd name="T1" fmla="*/ 8933562 h 21239"/>
              <a:gd name="T2" fmla="*/ 14092732 w 21600"/>
              <a:gd name="T3" fmla="*/ 8933562 h 21239"/>
              <a:gd name="T4" fmla="*/ 14092732 w 21600"/>
              <a:gd name="T5" fmla="*/ 8933562 h 21239"/>
              <a:gd name="T6" fmla="*/ 14092732 w 21600"/>
              <a:gd name="T7" fmla="*/ 8933562 h 2123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239" extrusionOk="0">
                <a:moveTo>
                  <a:pt x="18514" y="2240"/>
                </a:moveTo>
                <a:cubicBezTo>
                  <a:pt x="15368" y="5006"/>
                  <a:pt x="12319" y="6596"/>
                  <a:pt x="9257" y="6983"/>
                </a:cubicBezTo>
                <a:lnTo>
                  <a:pt x="9257" y="10717"/>
                </a:lnTo>
                <a:cubicBezTo>
                  <a:pt x="12319" y="11104"/>
                  <a:pt x="15368" y="12667"/>
                  <a:pt x="18514" y="15433"/>
                </a:cubicBezTo>
                <a:cubicBezTo>
                  <a:pt x="18514" y="15433"/>
                  <a:pt x="18514" y="2240"/>
                  <a:pt x="18514" y="2240"/>
                </a:cubicBezTo>
                <a:close/>
                <a:moveTo>
                  <a:pt x="21600" y="8850"/>
                </a:moveTo>
                <a:cubicBezTo>
                  <a:pt x="21600" y="9832"/>
                  <a:pt x="20913" y="10620"/>
                  <a:pt x="20057" y="10620"/>
                </a:cubicBezTo>
                <a:lnTo>
                  <a:pt x="20057" y="15930"/>
                </a:lnTo>
                <a:cubicBezTo>
                  <a:pt x="20057" y="16898"/>
                  <a:pt x="19358" y="17700"/>
                  <a:pt x="18514" y="17700"/>
                </a:cubicBezTo>
                <a:cubicBezTo>
                  <a:pt x="16369" y="15654"/>
                  <a:pt x="12909" y="12847"/>
                  <a:pt x="8727" y="12446"/>
                </a:cubicBezTo>
                <a:cubicBezTo>
                  <a:pt x="7292" y="12999"/>
                  <a:pt x="6798" y="14921"/>
                  <a:pt x="7738" y="16027"/>
                </a:cubicBezTo>
                <a:cubicBezTo>
                  <a:pt x="6895" y="17617"/>
                  <a:pt x="7979" y="18738"/>
                  <a:pt x="9257" y="19885"/>
                </a:cubicBezTo>
                <a:cubicBezTo>
                  <a:pt x="8510" y="21572"/>
                  <a:pt x="5400" y="21600"/>
                  <a:pt x="4291" y="20425"/>
                </a:cubicBezTo>
                <a:cubicBezTo>
                  <a:pt x="3592" y="17963"/>
                  <a:pt x="2555" y="15502"/>
                  <a:pt x="3399" y="12390"/>
                </a:cubicBezTo>
                <a:lnTo>
                  <a:pt x="1929" y="12390"/>
                </a:lnTo>
                <a:cubicBezTo>
                  <a:pt x="868" y="12390"/>
                  <a:pt x="0" y="11395"/>
                  <a:pt x="0" y="10178"/>
                </a:cubicBezTo>
                <a:lnTo>
                  <a:pt x="0" y="7523"/>
                </a:lnTo>
                <a:cubicBezTo>
                  <a:pt x="0" y="6306"/>
                  <a:pt x="868" y="5310"/>
                  <a:pt x="1929" y="5310"/>
                </a:cubicBezTo>
                <a:lnTo>
                  <a:pt x="7714" y="5310"/>
                </a:lnTo>
                <a:cubicBezTo>
                  <a:pt x="12343" y="5310"/>
                  <a:pt x="16200" y="2213"/>
                  <a:pt x="18514" y="0"/>
                </a:cubicBezTo>
                <a:cubicBezTo>
                  <a:pt x="19358" y="0"/>
                  <a:pt x="20057" y="802"/>
                  <a:pt x="20057" y="1770"/>
                </a:cubicBezTo>
                <a:lnTo>
                  <a:pt x="20057" y="7080"/>
                </a:lnTo>
                <a:cubicBezTo>
                  <a:pt x="20913" y="7080"/>
                  <a:pt x="21600" y="7868"/>
                  <a:pt x="21600" y="88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4" name="出自【趣你的PPT】(微信:qunideppt)：最优质的PPT资源库"/>
          <p:cNvSpPr/>
          <p:nvPr/>
        </p:nvSpPr>
        <p:spPr bwMode="auto">
          <a:xfrm>
            <a:off x="5678432" y="2589158"/>
            <a:ext cx="460136" cy="460136"/>
          </a:xfrm>
          <a:custGeom>
            <a:avLst/>
            <a:gdLst>
              <a:gd name="T0" fmla="*/ 218450732 w 19806"/>
              <a:gd name="T1" fmla="*/ 218460158 h 19806"/>
              <a:gd name="T2" fmla="*/ 218450732 w 19806"/>
              <a:gd name="T3" fmla="*/ 218460158 h 19806"/>
              <a:gd name="T4" fmla="*/ 218450732 w 19806"/>
              <a:gd name="T5" fmla="*/ 218460158 h 19806"/>
              <a:gd name="T6" fmla="*/ 218450732 w 19806"/>
              <a:gd name="T7" fmla="*/ 218460158 h 19806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6" h="19806" extrusionOk="0">
                <a:moveTo>
                  <a:pt x="11898" y="19600"/>
                </a:moveTo>
                <a:cubicBezTo>
                  <a:pt x="6542" y="20703"/>
                  <a:pt x="1307" y="17254"/>
                  <a:pt x="205" y="11898"/>
                </a:cubicBezTo>
                <a:cubicBezTo>
                  <a:pt x="-897" y="6542"/>
                  <a:pt x="2551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5"/>
                  <a:pt x="19600" y="7907"/>
                </a:cubicBezTo>
                <a:cubicBezTo>
                  <a:pt x="20703" y="13263"/>
                  <a:pt x="17254" y="18499"/>
                  <a:pt x="11898" y="196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5" name="出自【趣你的PPT】(微信:qunideppt)：最优质的PPT资源库"/>
          <p:cNvSpPr/>
          <p:nvPr/>
        </p:nvSpPr>
        <p:spPr bwMode="auto">
          <a:xfrm>
            <a:off x="5805955" y="2741660"/>
            <a:ext cx="205089" cy="166963"/>
          </a:xfrm>
          <a:custGeom>
            <a:avLst/>
            <a:gdLst>
              <a:gd name="T0" fmla="*/ 16485838 w 21476"/>
              <a:gd name="T1" fmla="*/ 8775134 h 21600"/>
              <a:gd name="T2" fmla="*/ 16485838 w 21476"/>
              <a:gd name="T3" fmla="*/ 8775134 h 21600"/>
              <a:gd name="T4" fmla="*/ 16485838 w 21476"/>
              <a:gd name="T5" fmla="*/ 8775134 h 21600"/>
              <a:gd name="T6" fmla="*/ 16485838 w 21476"/>
              <a:gd name="T7" fmla="*/ 8775134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76" h="21600" extrusionOk="0">
                <a:moveTo>
                  <a:pt x="19462" y="6646"/>
                </a:moveTo>
                <a:lnTo>
                  <a:pt x="16442" y="1662"/>
                </a:lnTo>
                <a:lnTo>
                  <a:pt x="13695" y="1662"/>
                </a:lnTo>
                <a:lnTo>
                  <a:pt x="15834" y="6646"/>
                </a:lnTo>
                <a:cubicBezTo>
                  <a:pt x="15834" y="6646"/>
                  <a:pt x="19462" y="6646"/>
                  <a:pt x="19462" y="6646"/>
                </a:cubicBezTo>
                <a:close/>
                <a:moveTo>
                  <a:pt x="19252" y="8308"/>
                </a:moveTo>
                <a:lnTo>
                  <a:pt x="15865" y="8308"/>
                </a:lnTo>
                <a:lnTo>
                  <a:pt x="12720" y="16940"/>
                </a:lnTo>
                <a:cubicBezTo>
                  <a:pt x="12720" y="16940"/>
                  <a:pt x="19252" y="8308"/>
                  <a:pt x="19252" y="8308"/>
                </a:cubicBezTo>
                <a:close/>
                <a:moveTo>
                  <a:pt x="14314" y="6646"/>
                </a:moveTo>
                <a:lnTo>
                  <a:pt x="12175" y="1662"/>
                </a:lnTo>
                <a:lnTo>
                  <a:pt x="9301" y="1662"/>
                </a:lnTo>
                <a:lnTo>
                  <a:pt x="7162" y="6646"/>
                </a:lnTo>
                <a:cubicBezTo>
                  <a:pt x="7162" y="6646"/>
                  <a:pt x="14314" y="6646"/>
                  <a:pt x="14314" y="6646"/>
                </a:cubicBezTo>
                <a:close/>
                <a:moveTo>
                  <a:pt x="14397" y="8308"/>
                </a:moveTo>
                <a:lnTo>
                  <a:pt x="7079" y="8308"/>
                </a:lnTo>
                <a:lnTo>
                  <a:pt x="10738" y="18329"/>
                </a:lnTo>
                <a:cubicBezTo>
                  <a:pt x="10738" y="18329"/>
                  <a:pt x="14397" y="8308"/>
                  <a:pt x="14397" y="8308"/>
                </a:cubicBezTo>
                <a:close/>
                <a:moveTo>
                  <a:pt x="8756" y="16940"/>
                </a:moveTo>
                <a:lnTo>
                  <a:pt x="5611" y="8308"/>
                </a:lnTo>
                <a:lnTo>
                  <a:pt x="2224" y="8308"/>
                </a:lnTo>
                <a:cubicBezTo>
                  <a:pt x="2224" y="8308"/>
                  <a:pt x="8756" y="16940"/>
                  <a:pt x="8756" y="16940"/>
                </a:cubicBezTo>
                <a:close/>
                <a:moveTo>
                  <a:pt x="7781" y="1662"/>
                </a:moveTo>
                <a:lnTo>
                  <a:pt x="5034" y="1662"/>
                </a:lnTo>
                <a:lnTo>
                  <a:pt x="2014" y="6646"/>
                </a:lnTo>
                <a:lnTo>
                  <a:pt x="5642" y="6646"/>
                </a:lnTo>
                <a:cubicBezTo>
                  <a:pt x="5642" y="6646"/>
                  <a:pt x="7781" y="1662"/>
                  <a:pt x="7781" y="1662"/>
                </a:cubicBezTo>
                <a:close/>
                <a:moveTo>
                  <a:pt x="21339" y="6984"/>
                </a:moveTo>
                <a:cubicBezTo>
                  <a:pt x="21538" y="7295"/>
                  <a:pt x="21517" y="7750"/>
                  <a:pt x="21297" y="8048"/>
                </a:cubicBezTo>
                <a:lnTo>
                  <a:pt x="11231" y="21340"/>
                </a:lnTo>
                <a:cubicBezTo>
                  <a:pt x="11105" y="21509"/>
                  <a:pt x="10927" y="21600"/>
                  <a:pt x="10738" y="21600"/>
                </a:cubicBezTo>
                <a:cubicBezTo>
                  <a:pt x="10549" y="21600"/>
                  <a:pt x="10371" y="21509"/>
                  <a:pt x="10245" y="21340"/>
                </a:cubicBezTo>
                <a:lnTo>
                  <a:pt x="179" y="8048"/>
                </a:lnTo>
                <a:cubicBezTo>
                  <a:pt x="-41" y="7750"/>
                  <a:pt x="-62" y="7295"/>
                  <a:pt x="137" y="6984"/>
                </a:cubicBezTo>
                <a:lnTo>
                  <a:pt x="4164" y="337"/>
                </a:lnTo>
                <a:cubicBezTo>
                  <a:pt x="4289" y="117"/>
                  <a:pt x="4489" y="0"/>
                  <a:pt x="4698" y="0"/>
                </a:cubicBezTo>
                <a:lnTo>
                  <a:pt x="16778" y="0"/>
                </a:lnTo>
                <a:cubicBezTo>
                  <a:pt x="16987" y="0"/>
                  <a:pt x="17187" y="117"/>
                  <a:pt x="17312" y="337"/>
                </a:cubicBezTo>
                <a:cubicBezTo>
                  <a:pt x="17312" y="337"/>
                  <a:pt x="21339" y="6984"/>
                  <a:pt x="21339" y="69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 bwMode="auto">
          <a:xfrm>
            <a:off x="5243275" y="3614603"/>
            <a:ext cx="460136" cy="460136"/>
          </a:xfrm>
          <a:custGeom>
            <a:avLst/>
            <a:gdLst>
              <a:gd name="T0" fmla="*/ 218440461 w 19807"/>
              <a:gd name="T1" fmla="*/ 218466470 h 19806"/>
              <a:gd name="T2" fmla="*/ 218440461 w 19807"/>
              <a:gd name="T3" fmla="*/ 218466470 h 19806"/>
              <a:gd name="T4" fmla="*/ 218440461 w 19807"/>
              <a:gd name="T5" fmla="*/ 218466470 h 19806"/>
              <a:gd name="T6" fmla="*/ 218440461 w 19807"/>
              <a:gd name="T7" fmla="*/ 218466470 h 19806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7" h="19806" extrusionOk="0">
                <a:moveTo>
                  <a:pt x="7908" y="205"/>
                </a:moveTo>
                <a:cubicBezTo>
                  <a:pt x="13264" y="-897"/>
                  <a:pt x="18500" y="2551"/>
                  <a:pt x="19602" y="7907"/>
                </a:cubicBezTo>
                <a:cubicBezTo>
                  <a:pt x="20703" y="13264"/>
                  <a:pt x="17254" y="18499"/>
                  <a:pt x="11899" y="19601"/>
                </a:cubicBezTo>
                <a:cubicBezTo>
                  <a:pt x="6545" y="20703"/>
                  <a:pt x="1312" y="17258"/>
                  <a:pt x="207" y="11907"/>
                </a:cubicBezTo>
                <a:cubicBezTo>
                  <a:pt x="206" y="11904"/>
                  <a:pt x="206" y="11901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 bwMode="auto">
          <a:xfrm>
            <a:off x="5370799" y="3761847"/>
            <a:ext cx="191942" cy="163019"/>
          </a:xfrm>
          <a:custGeom>
            <a:avLst/>
            <a:gdLst>
              <a:gd name="T0" fmla="*/ 13395597 w 21600"/>
              <a:gd name="T1" fmla="*/ 8176137 h 21600"/>
              <a:gd name="T2" fmla="*/ 13395597 w 21600"/>
              <a:gd name="T3" fmla="*/ 8176137 h 21600"/>
              <a:gd name="T4" fmla="*/ 13395597 w 21600"/>
              <a:gd name="T5" fmla="*/ 8176137 h 21600"/>
              <a:gd name="T6" fmla="*/ 13395597 w 21600"/>
              <a:gd name="T7" fmla="*/ 8176137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8277" y="21600"/>
                </a:moveTo>
                <a:cubicBezTo>
                  <a:pt x="17368" y="21600"/>
                  <a:pt x="16615" y="20710"/>
                  <a:pt x="16615" y="19636"/>
                </a:cubicBezTo>
                <a:cubicBezTo>
                  <a:pt x="16615" y="18562"/>
                  <a:pt x="17368" y="17673"/>
                  <a:pt x="18277" y="17673"/>
                </a:cubicBezTo>
                <a:cubicBezTo>
                  <a:pt x="19186" y="17673"/>
                  <a:pt x="19938" y="18562"/>
                  <a:pt x="19938" y="19636"/>
                </a:cubicBezTo>
                <a:cubicBezTo>
                  <a:pt x="19938" y="20710"/>
                  <a:pt x="19186" y="21600"/>
                  <a:pt x="18277" y="21600"/>
                </a:cubicBezTo>
                <a:close/>
                <a:moveTo>
                  <a:pt x="6646" y="21600"/>
                </a:moveTo>
                <a:cubicBezTo>
                  <a:pt x="5738" y="21600"/>
                  <a:pt x="4985" y="20710"/>
                  <a:pt x="4985" y="19636"/>
                </a:cubicBezTo>
                <a:cubicBezTo>
                  <a:pt x="4985" y="18562"/>
                  <a:pt x="5738" y="17673"/>
                  <a:pt x="6646" y="17673"/>
                </a:cubicBezTo>
                <a:cubicBezTo>
                  <a:pt x="7555" y="17673"/>
                  <a:pt x="8308" y="18562"/>
                  <a:pt x="8308" y="19636"/>
                </a:cubicBezTo>
                <a:cubicBezTo>
                  <a:pt x="8308" y="20710"/>
                  <a:pt x="7555" y="21600"/>
                  <a:pt x="6646" y="21600"/>
                </a:cubicBezTo>
                <a:close/>
                <a:moveTo>
                  <a:pt x="21600" y="10800"/>
                </a:moveTo>
                <a:cubicBezTo>
                  <a:pt x="21600" y="11291"/>
                  <a:pt x="21275" y="11720"/>
                  <a:pt x="20860" y="11782"/>
                </a:cubicBezTo>
                <a:lnTo>
                  <a:pt x="7308" y="13653"/>
                </a:lnTo>
                <a:cubicBezTo>
                  <a:pt x="7373" y="14006"/>
                  <a:pt x="7477" y="14359"/>
                  <a:pt x="7477" y="14727"/>
                </a:cubicBezTo>
                <a:cubicBezTo>
                  <a:pt x="7477" y="15080"/>
                  <a:pt x="7295" y="15402"/>
                  <a:pt x="7165" y="15709"/>
                </a:cubicBezTo>
                <a:lnTo>
                  <a:pt x="19108" y="15709"/>
                </a:lnTo>
                <a:cubicBezTo>
                  <a:pt x="19562" y="15709"/>
                  <a:pt x="19938" y="16154"/>
                  <a:pt x="19938" y="16691"/>
                </a:cubicBezTo>
                <a:cubicBezTo>
                  <a:pt x="19938" y="17228"/>
                  <a:pt x="19562" y="17673"/>
                  <a:pt x="19108" y="17673"/>
                </a:cubicBezTo>
                <a:lnTo>
                  <a:pt x="5815" y="17673"/>
                </a:lnTo>
                <a:cubicBezTo>
                  <a:pt x="5361" y="17673"/>
                  <a:pt x="4985" y="17228"/>
                  <a:pt x="4985" y="16691"/>
                </a:cubicBezTo>
                <a:cubicBezTo>
                  <a:pt x="4985" y="16215"/>
                  <a:pt x="5569" y="15065"/>
                  <a:pt x="5776" y="14589"/>
                </a:cubicBezTo>
                <a:lnTo>
                  <a:pt x="3479" y="1964"/>
                </a:lnTo>
                <a:lnTo>
                  <a:pt x="831" y="1964"/>
                </a:lnTo>
                <a:cubicBezTo>
                  <a:pt x="376" y="1964"/>
                  <a:pt x="0" y="1519"/>
                  <a:pt x="0" y="982"/>
                </a:cubicBezTo>
                <a:cubicBezTo>
                  <a:pt x="0" y="445"/>
                  <a:pt x="376" y="0"/>
                  <a:pt x="831" y="0"/>
                </a:cubicBezTo>
                <a:lnTo>
                  <a:pt x="4154" y="0"/>
                </a:lnTo>
                <a:cubicBezTo>
                  <a:pt x="5024" y="0"/>
                  <a:pt x="5050" y="1227"/>
                  <a:pt x="5179" y="1964"/>
                </a:cubicBezTo>
                <a:lnTo>
                  <a:pt x="20769" y="1964"/>
                </a:lnTo>
                <a:cubicBezTo>
                  <a:pt x="21224" y="1964"/>
                  <a:pt x="21600" y="2409"/>
                  <a:pt x="21600" y="2945"/>
                </a:cubicBezTo>
                <a:cubicBezTo>
                  <a:pt x="21600" y="2945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 bwMode="auto">
          <a:xfrm>
            <a:off x="3513165" y="3614604"/>
            <a:ext cx="460136" cy="458821"/>
          </a:xfrm>
          <a:custGeom>
            <a:avLst/>
            <a:gdLst>
              <a:gd name="T0" fmla="*/ 218451518 w 19806"/>
              <a:gd name="T1" fmla="*/ 217192070 h 19807"/>
              <a:gd name="T2" fmla="*/ 218451518 w 19806"/>
              <a:gd name="T3" fmla="*/ 217192070 h 19807"/>
              <a:gd name="T4" fmla="*/ 218451518 w 19806"/>
              <a:gd name="T5" fmla="*/ 217192070 h 19807"/>
              <a:gd name="T6" fmla="*/ 218451518 w 19806"/>
              <a:gd name="T7" fmla="*/ 217192070 h 1980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6" h="19807" extrusionOk="0">
                <a:moveTo>
                  <a:pt x="7907" y="205"/>
                </a:moveTo>
                <a:cubicBezTo>
                  <a:pt x="13263" y="-897"/>
                  <a:pt x="18498" y="2552"/>
                  <a:pt x="19600" y="7908"/>
                </a:cubicBezTo>
                <a:cubicBezTo>
                  <a:pt x="20702" y="13265"/>
                  <a:pt x="17254" y="18500"/>
                  <a:pt x="11898" y="19602"/>
                </a:cubicBezTo>
                <a:cubicBezTo>
                  <a:pt x="6544" y="20703"/>
                  <a:pt x="1312" y="17258"/>
                  <a:pt x="206" y="11907"/>
                </a:cubicBezTo>
                <a:cubicBezTo>
                  <a:pt x="206" y="11904"/>
                  <a:pt x="205" y="11901"/>
                  <a:pt x="205" y="11899"/>
                </a:cubicBezTo>
                <a:cubicBezTo>
                  <a:pt x="-898" y="6543"/>
                  <a:pt x="2551" y="1307"/>
                  <a:pt x="7907" y="2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 bwMode="auto">
          <a:xfrm>
            <a:off x="3661723" y="3760532"/>
            <a:ext cx="163019" cy="166964"/>
          </a:xfrm>
          <a:custGeom>
            <a:avLst/>
            <a:gdLst>
              <a:gd name="T0" fmla="*/ 8582133 w 21126"/>
              <a:gd name="T1" fmla="*/ 10338755 h 19900"/>
              <a:gd name="T2" fmla="*/ 8582133 w 21126"/>
              <a:gd name="T3" fmla="*/ 10338755 h 19900"/>
              <a:gd name="T4" fmla="*/ 8582133 w 21126"/>
              <a:gd name="T5" fmla="*/ 10338755 h 19900"/>
              <a:gd name="T6" fmla="*/ 8582133 w 21126"/>
              <a:gd name="T7" fmla="*/ 10338755 h 199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26" h="19900" extrusionOk="0">
                <a:moveTo>
                  <a:pt x="13723" y="10461"/>
                </a:moveTo>
                <a:cubicBezTo>
                  <a:pt x="12293" y="10461"/>
                  <a:pt x="11128" y="9451"/>
                  <a:pt x="11128" y="8218"/>
                </a:cubicBezTo>
                <a:cubicBezTo>
                  <a:pt x="11128" y="6974"/>
                  <a:pt x="12293" y="5975"/>
                  <a:pt x="13723" y="5975"/>
                </a:cubicBezTo>
                <a:cubicBezTo>
                  <a:pt x="15164" y="5975"/>
                  <a:pt x="16317" y="6974"/>
                  <a:pt x="16317" y="8218"/>
                </a:cubicBezTo>
                <a:cubicBezTo>
                  <a:pt x="16317" y="9451"/>
                  <a:pt x="15164" y="10461"/>
                  <a:pt x="13723" y="10461"/>
                </a:cubicBezTo>
                <a:close/>
                <a:moveTo>
                  <a:pt x="7692" y="10461"/>
                </a:moveTo>
                <a:cubicBezTo>
                  <a:pt x="6262" y="10461"/>
                  <a:pt x="5097" y="9451"/>
                  <a:pt x="5097" y="8218"/>
                </a:cubicBezTo>
                <a:cubicBezTo>
                  <a:pt x="5097" y="6974"/>
                  <a:pt x="6262" y="5975"/>
                  <a:pt x="7692" y="5975"/>
                </a:cubicBezTo>
                <a:cubicBezTo>
                  <a:pt x="9121" y="5975"/>
                  <a:pt x="10287" y="6974"/>
                  <a:pt x="10287" y="8218"/>
                </a:cubicBezTo>
                <a:cubicBezTo>
                  <a:pt x="10287" y="9451"/>
                  <a:pt x="9121" y="10461"/>
                  <a:pt x="7692" y="10461"/>
                </a:cubicBezTo>
                <a:close/>
                <a:moveTo>
                  <a:pt x="19020" y="2810"/>
                </a:moveTo>
                <a:cubicBezTo>
                  <a:pt x="19020" y="1533"/>
                  <a:pt x="18576" y="1033"/>
                  <a:pt x="17302" y="1033"/>
                </a:cubicBezTo>
                <a:lnTo>
                  <a:pt x="3944" y="1033"/>
                </a:lnTo>
                <a:cubicBezTo>
                  <a:pt x="2610" y="1033"/>
                  <a:pt x="2238" y="1455"/>
                  <a:pt x="2238" y="2810"/>
                </a:cubicBezTo>
                <a:lnTo>
                  <a:pt x="2238" y="10284"/>
                </a:lnTo>
                <a:cubicBezTo>
                  <a:pt x="5085" y="11661"/>
                  <a:pt x="7524" y="11416"/>
                  <a:pt x="8857" y="11372"/>
                </a:cubicBezTo>
                <a:cubicBezTo>
                  <a:pt x="9422" y="11361"/>
                  <a:pt x="9782" y="11461"/>
                  <a:pt x="9998" y="11672"/>
                </a:cubicBezTo>
                <a:cubicBezTo>
                  <a:pt x="10034" y="11705"/>
                  <a:pt x="10070" y="11738"/>
                  <a:pt x="10119" y="11772"/>
                </a:cubicBezTo>
                <a:cubicBezTo>
                  <a:pt x="10371" y="11994"/>
                  <a:pt x="10611" y="12172"/>
                  <a:pt x="10851" y="12338"/>
                </a:cubicBezTo>
                <a:cubicBezTo>
                  <a:pt x="10899" y="11727"/>
                  <a:pt x="11272" y="11339"/>
                  <a:pt x="12269" y="11372"/>
                </a:cubicBezTo>
                <a:cubicBezTo>
                  <a:pt x="13626" y="11427"/>
                  <a:pt x="16125" y="11672"/>
                  <a:pt x="19020" y="10217"/>
                </a:cubicBezTo>
                <a:cubicBezTo>
                  <a:pt x="19020" y="10217"/>
                  <a:pt x="19020" y="2810"/>
                  <a:pt x="19020" y="2810"/>
                </a:cubicBezTo>
                <a:close/>
                <a:moveTo>
                  <a:pt x="16510" y="12960"/>
                </a:moveTo>
                <a:cubicBezTo>
                  <a:pt x="18876" y="20412"/>
                  <a:pt x="10731" y="21600"/>
                  <a:pt x="10863" y="17780"/>
                </a:cubicBezTo>
                <a:cubicBezTo>
                  <a:pt x="10863" y="17846"/>
                  <a:pt x="10851" y="15725"/>
                  <a:pt x="10851" y="14148"/>
                </a:cubicBezTo>
                <a:cubicBezTo>
                  <a:pt x="10671" y="14115"/>
                  <a:pt x="10491" y="14071"/>
                  <a:pt x="10275" y="14026"/>
                </a:cubicBezTo>
                <a:cubicBezTo>
                  <a:pt x="10275" y="15614"/>
                  <a:pt x="10263" y="17846"/>
                  <a:pt x="10263" y="17780"/>
                </a:cubicBezTo>
                <a:cubicBezTo>
                  <a:pt x="10395" y="21600"/>
                  <a:pt x="2250" y="20412"/>
                  <a:pt x="4616" y="12960"/>
                </a:cubicBezTo>
                <a:cubicBezTo>
                  <a:pt x="2382" y="12116"/>
                  <a:pt x="916" y="11039"/>
                  <a:pt x="147" y="10161"/>
                </a:cubicBezTo>
                <a:cubicBezTo>
                  <a:pt x="-237" y="9628"/>
                  <a:pt x="183" y="9062"/>
                  <a:pt x="820" y="9473"/>
                </a:cubicBezTo>
                <a:cubicBezTo>
                  <a:pt x="904" y="9528"/>
                  <a:pt x="1000" y="9584"/>
                  <a:pt x="1084" y="9639"/>
                </a:cubicBezTo>
                <a:lnTo>
                  <a:pt x="1084" y="1932"/>
                </a:lnTo>
                <a:cubicBezTo>
                  <a:pt x="1084" y="866"/>
                  <a:pt x="1949" y="0"/>
                  <a:pt x="3019" y="0"/>
                </a:cubicBezTo>
                <a:lnTo>
                  <a:pt x="18119" y="0"/>
                </a:lnTo>
                <a:cubicBezTo>
                  <a:pt x="19189" y="0"/>
                  <a:pt x="20054" y="866"/>
                  <a:pt x="20054" y="1932"/>
                </a:cubicBezTo>
                <a:lnTo>
                  <a:pt x="20054" y="9639"/>
                </a:lnTo>
                <a:cubicBezTo>
                  <a:pt x="20138" y="9584"/>
                  <a:pt x="20222" y="9528"/>
                  <a:pt x="20306" y="9473"/>
                </a:cubicBezTo>
                <a:cubicBezTo>
                  <a:pt x="20943" y="9062"/>
                  <a:pt x="21363" y="9628"/>
                  <a:pt x="20979" y="10161"/>
                </a:cubicBezTo>
                <a:cubicBezTo>
                  <a:pt x="20210" y="11039"/>
                  <a:pt x="18744" y="12116"/>
                  <a:pt x="16510" y="129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 bwMode="auto">
          <a:xfrm>
            <a:off x="3551290" y="1541362"/>
            <a:ext cx="460136" cy="458822"/>
          </a:xfrm>
          <a:custGeom>
            <a:avLst/>
            <a:gdLst>
              <a:gd name="T0" fmla="*/ 218461729 w 19806"/>
              <a:gd name="T1" fmla="*/ 217198336 h 19807"/>
              <a:gd name="T2" fmla="*/ 218461729 w 19806"/>
              <a:gd name="T3" fmla="*/ 217198336 h 19807"/>
              <a:gd name="T4" fmla="*/ 218461729 w 19806"/>
              <a:gd name="T5" fmla="*/ 217198336 h 19807"/>
              <a:gd name="T6" fmla="*/ 218461729 w 19806"/>
              <a:gd name="T7" fmla="*/ 217198336 h 1980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6" h="19807" extrusionOk="0">
                <a:moveTo>
                  <a:pt x="11898" y="19602"/>
                </a:moveTo>
                <a:cubicBezTo>
                  <a:pt x="6542" y="20703"/>
                  <a:pt x="1307" y="17255"/>
                  <a:pt x="205" y="11898"/>
                </a:cubicBezTo>
                <a:cubicBezTo>
                  <a:pt x="-897" y="6542"/>
                  <a:pt x="2552" y="1307"/>
                  <a:pt x="7908" y="205"/>
                </a:cubicBezTo>
                <a:cubicBezTo>
                  <a:pt x="13261" y="-897"/>
                  <a:pt x="18494" y="2548"/>
                  <a:pt x="19599" y="7899"/>
                </a:cubicBezTo>
                <a:cubicBezTo>
                  <a:pt x="19600" y="7902"/>
                  <a:pt x="19600" y="7904"/>
                  <a:pt x="19601" y="7908"/>
                </a:cubicBezTo>
                <a:cubicBezTo>
                  <a:pt x="20703" y="13264"/>
                  <a:pt x="17254" y="18500"/>
                  <a:pt x="11898" y="196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 bwMode="auto">
          <a:xfrm>
            <a:off x="3706422" y="1696493"/>
            <a:ext cx="149873" cy="148559"/>
          </a:xfrm>
          <a:custGeom>
            <a:avLst/>
            <a:gdLst>
              <a:gd name="T0" fmla="*/ 7621372 w 19691"/>
              <a:gd name="T1" fmla="*/ 6222953 h 21600"/>
              <a:gd name="T2" fmla="*/ 7621372 w 19691"/>
              <a:gd name="T3" fmla="*/ 6222953 h 21600"/>
              <a:gd name="T4" fmla="*/ 7621372 w 19691"/>
              <a:gd name="T5" fmla="*/ 6222953 h 21600"/>
              <a:gd name="T6" fmla="*/ 7621372 w 19691"/>
              <a:gd name="T7" fmla="*/ 6222953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91" h="21600" extrusionOk="0">
                <a:moveTo>
                  <a:pt x="12441" y="612"/>
                </a:moveTo>
                <a:lnTo>
                  <a:pt x="12459" y="8296"/>
                </a:lnTo>
                <a:lnTo>
                  <a:pt x="15229" y="5238"/>
                </a:lnTo>
                <a:cubicBezTo>
                  <a:pt x="17945" y="8444"/>
                  <a:pt x="17897" y="13464"/>
                  <a:pt x="15076" y="16579"/>
                </a:cubicBezTo>
                <a:cubicBezTo>
                  <a:pt x="13922" y="17856"/>
                  <a:pt x="12477" y="18617"/>
                  <a:pt x="10977" y="18866"/>
                </a:cubicBezTo>
                <a:lnTo>
                  <a:pt x="11059" y="21600"/>
                </a:lnTo>
                <a:cubicBezTo>
                  <a:pt x="13167" y="21320"/>
                  <a:pt x="15204" y="20288"/>
                  <a:pt x="16820" y="18505"/>
                </a:cubicBezTo>
                <a:cubicBezTo>
                  <a:pt x="20600" y="14327"/>
                  <a:pt x="20645" y="7585"/>
                  <a:pt x="16966" y="3318"/>
                </a:cubicBezTo>
                <a:lnTo>
                  <a:pt x="19057" y="1008"/>
                </a:lnTo>
                <a:cubicBezTo>
                  <a:pt x="19057" y="1008"/>
                  <a:pt x="12441" y="612"/>
                  <a:pt x="12441" y="612"/>
                </a:cubicBezTo>
                <a:close/>
                <a:moveTo>
                  <a:pt x="4461" y="16363"/>
                </a:moveTo>
                <a:cubicBezTo>
                  <a:pt x="1745" y="13160"/>
                  <a:pt x="1793" y="8139"/>
                  <a:pt x="4614" y="5022"/>
                </a:cubicBezTo>
                <a:cubicBezTo>
                  <a:pt x="5769" y="3746"/>
                  <a:pt x="7213" y="2985"/>
                  <a:pt x="8713" y="2735"/>
                </a:cubicBezTo>
                <a:lnTo>
                  <a:pt x="8631" y="0"/>
                </a:lnTo>
                <a:cubicBezTo>
                  <a:pt x="6524" y="280"/>
                  <a:pt x="4486" y="1312"/>
                  <a:pt x="2871" y="3096"/>
                </a:cubicBezTo>
                <a:cubicBezTo>
                  <a:pt x="-909" y="7272"/>
                  <a:pt x="-955" y="14014"/>
                  <a:pt x="2724" y="18284"/>
                </a:cubicBezTo>
                <a:lnTo>
                  <a:pt x="633" y="20591"/>
                </a:lnTo>
                <a:lnTo>
                  <a:pt x="7249" y="20988"/>
                </a:lnTo>
                <a:lnTo>
                  <a:pt x="7231" y="13304"/>
                </a:lnTo>
                <a:cubicBezTo>
                  <a:pt x="7231" y="13304"/>
                  <a:pt x="4461" y="16363"/>
                  <a:pt x="4461" y="163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 bwMode="auto">
          <a:xfrm>
            <a:off x="3076693" y="2589158"/>
            <a:ext cx="460136" cy="460136"/>
          </a:xfrm>
          <a:custGeom>
            <a:avLst/>
            <a:gdLst>
              <a:gd name="T0" fmla="*/ 218440461 w 19807"/>
              <a:gd name="T1" fmla="*/ 218438890 h 19807"/>
              <a:gd name="T2" fmla="*/ 218440461 w 19807"/>
              <a:gd name="T3" fmla="*/ 218438890 h 19807"/>
              <a:gd name="T4" fmla="*/ 218440461 w 19807"/>
              <a:gd name="T5" fmla="*/ 218438890 h 19807"/>
              <a:gd name="T6" fmla="*/ 218440461 w 19807"/>
              <a:gd name="T7" fmla="*/ 218438890 h 19807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7" h="19807" extrusionOk="0">
                <a:moveTo>
                  <a:pt x="11899" y="19602"/>
                </a:moveTo>
                <a:cubicBezTo>
                  <a:pt x="6543" y="20704"/>
                  <a:pt x="1307" y="17256"/>
                  <a:pt x="205" y="11899"/>
                </a:cubicBezTo>
                <a:cubicBezTo>
                  <a:pt x="-896" y="6542"/>
                  <a:pt x="2553" y="1307"/>
                  <a:pt x="7908" y="205"/>
                </a:cubicBezTo>
                <a:cubicBezTo>
                  <a:pt x="13262" y="-896"/>
                  <a:pt x="18495" y="2549"/>
                  <a:pt x="19600" y="7900"/>
                </a:cubicBezTo>
                <a:cubicBezTo>
                  <a:pt x="19601" y="7903"/>
                  <a:pt x="19601" y="7905"/>
                  <a:pt x="19602" y="7908"/>
                </a:cubicBezTo>
                <a:cubicBezTo>
                  <a:pt x="20704" y="13264"/>
                  <a:pt x="17255" y="18500"/>
                  <a:pt x="11899" y="196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3" name="出自【趣你的PPT】(微信:qunideppt)：最优质的PPT资源库"/>
          <p:cNvSpPr/>
          <p:nvPr/>
        </p:nvSpPr>
        <p:spPr bwMode="auto">
          <a:xfrm>
            <a:off x="3216049" y="2746920"/>
            <a:ext cx="181425" cy="144614"/>
          </a:xfrm>
          <a:custGeom>
            <a:avLst/>
            <a:gdLst>
              <a:gd name="T0" fmla="*/ 11259978 w 21600"/>
              <a:gd name="T1" fmla="*/ 5723359 h 21600"/>
              <a:gd name="T2" fmla="*/ 11259978 w 21600"/>
              <a:gd name="T3" fmla="*/ 5723359 h 21600"/>
              <a:gd name="T4" fmla="*/ 11259978 w 21600"/>
              <a:gd name="T5" fmla="*/ 5723359 h 21600"/>
              <a:gd name="T6" fmla="*/ 11259978 w 21600"/>
              <a:gd name="T7" fmla="*/ 5723359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7280" y="13500"/>
                </a:moveTo>
                <a:lnTo>
                  <a:pt x="4320" y="13500"/>
                </a:lnTo>
                <a:lnTo>
                  <a:pt x="4320" y="2700"/>
                </a:lnTo>
                <a:lnTo>
                  <a:pt x="17280" y="2700"/>
                </a:lnTo>
                <a:cubicBezTo>
                  <a:pt x="17280" y="2700"/>
                  <a:pt x="17280" y="13500"/>
                  <a:pt x="17280" y="13500"/>
                </a:cubicBezTo>
                <a:close/>
                <a:moveTo>
                  <a:pt x="7560" y="18900"/>
                </a:moveTo>
                <a:lnTo>
                  <a:pt x="8208" y="17550"/>
                </a:lnTo>
                <a:lnTo>
                  <a:pt x="13392" y="17550"/>
                </a:lnTo>
                <a:lnTo>
                  <a:pt x="14040" y="18900"/>
                </a:lnTo>
                <a:cubicBezTo>
                  <a:pt x="14040" y="18900"/>
                  <a:pt x="7560" y="18900"/>
                  <a:pt x="7560" y="18900"/>
                </a:cubicBezTo>
                <a:close/>
                <a:moveTo>
                  <a:pt x="21334" y="18402"/>
                </a:moveTo>
                <a:cubicBezTo>
                  <a:pt x="21068" y="17901"/>
                  <a:pt x="19440" y="14850"/>
                  <a:pt x="19440" y="14850"/>
                </a:cubicBezTo>
                <a:lnTo>
                  <a:pt x="19440" y="2700"/>
                </a:lnTo>
                <a:cubicBezTo>
                  <a:pt x="19440" y="1212"/>
                  <a:pt x="18468" y="0"/>
                  <a:pt x="17280" y="0"/>
                </a:cubicBezTo>
                <a:lnTo>
                  <a:pt x="4320" y="0"/>
                </a:lnTo>
                <a:cubicBezTo>
                  <a:pt x="3131" y="0"/>
                  <a:pt x="2160" y="1212"/>
                  <a:pt x="2160" y="2700"/>
                </a:cubicBezTo>
                <a:lnTo>
                  <a:pt x="2160" y="14850"/>
                </a:lnTo>
                <a:cubicBezTo>
                  <a:pt x="2160" y="14850"/>
                  <a:pt x="532" y="17901"/>
                  <a:pt x="266" y="18402"/>
                </a:cubicBezTo>
                <a:cubicBezTo>
                  <a:pt x="0" y="18900"/>
                  <a:pt x="0" y="19188"/>
                  <a:pt x="0" y="19575"/>
                </a:cubicBezTo>
                <a:lnTo>
                  <a:pt x="0" y="20250"/>
                </a:lnTo>
                <a:cubicBezTo>
                  <a:pt x="0" y="20925"/>
                  <a:pt x="540" y="21600"/>
                  <a:pt x="1079" y="21600"/>
                </a:cubicBezTo>
                <a:lnTo>
                  <a:pt x="20521" y="21600"/>
                </a:lnTo>
                <a:cubicBezTo>
                  <a:pt x="21060" y="21600"/>
                  <a:pt x="21600" y="20925"/>
                  <a:pt x="21600" y="20250"/>
                </a:cubicBezTo>
                <a:lnTo>
                  <a:pt x="21600" y="19575"/>
                </a:lnTo>
                <a:cubicBezTo>
                  <a:pt x="21600" y="19188"/>
                  <a:pt x="21600" y="18900"/>
                  <a:pt x="21334" y="184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4" name="出自【趣你的PPT】(微信:qunideppt)：最优质的PPT资源库"/>
          <p:cNvSpPr/>
          <p:nvPr/>
        </p:nvSpPr>
        <p:spPr bwMode="auto">
          <a:xfrm>
            <a:off x="4330997" y="2355146"/>
            <a:ext cx="540330" cy="928160"/>
          </a:xfrm>
          <a:custGeom>
            <a:avLst/>
            <a:gdLst>
              <a:gd name="T0" fmla="*/ 297743754 w 21600"/>
              <a:gd name="T1" fmla="*/ 1510010506 h 21600"/>
              <a:gd name="T2" fmla="*/ 297743754 w 21600"/>
              <a:gd name="T3" fmla="*/ 1510010506 h 21600"/>
              <a:gd name="T4" fmla="*/ 297743754 w 21600"/>
              <a:gd name="T5" fmla="*/ 1510010506 h 21600"/>
              <a:gd name="T6" fmla="*/ 297743754 w 21600"/>
              <a:gd name="T7" fmla="*/ 151001050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5498"/>
                </a:moveTo>
                <a:cubicBezTo>
                  <a:pt x="8184" y="5498"/>
                  <a:pt x="6075" y="4271"/>
                  <a:pt x="6075" y="2749"/>
                </a:cubicBezTo>
                <a:cubicBezTo>
                  <a:pt x="6075" y="1227"/>
                  <a:pt x="8184" y="0"/>
                  <a:pt x="10800" y="0"/>
                </a:cubicBezTo>
                <a:cubicBezTo>
                  <a:pt x="13416" y="0"/>
                  <a:pt x="15525" y="1227"/>
                  <a:pt x="15525" y="2749"/>
                </a:cubicBezTo>
                <a:cubicBezTo>
                  <a:pt x="15525" y="4271"/>
                  <a:pt x="13416" y="5498"/>
                  <a:pt x="10800" y="5498"/>
                </a:cubicBezTo>
                <a:close/>
                <a:moveTo>
                  <a:pt x="21600" y="13353"/>
                </a:moveTo>
                <a:cubicBezTo>
                  <a:pt x="21600" y="14003"/>
                  <a:pt x="20693" y="14531"/>
                  <a:pt x="19575" y="14531"/>
                </a:cubicBezTo>
                <a:cubicBezTo>
                  <a:pt x="18457" y="14531"/>
                  <a:pt x="17550" y="14003"/>
                  <a:pt x="17550" y="13353"/>
                </a:cubicBezTo>
                <a:lnTo>
                  <a:pt x="17550" y="9033"/>
                </a:lnTo>
                <a:lnTo>
                  <a:pt x="16200" y="9033"/>
                </a:lnTo>
                <a:lnTo>
                  <a:pt x="16200" y="20225"/>
                </a:lnTo>
                <a:cubicBezTo>
                  <a:pt x="16200" y="20986"/>
                  <a:pt x="15145" y="21600"/>
                  <a:pt x="13838" y="21600"/>
                </a:cubicBezTo>
                <a:cubicBezTo>
                  <a:pt x="12530" y="21600"/>
                  <a:pt x="11475" y="20986"/>
                  <a:pt x="11475" y="20225"/>
                </a:cubicBezTo>
                <a:lnTo>
                  <a:pt x="11475" y="14531"/>
                </a:lnTo>
                <a:lnTo>
                  <a:pt x="10125" y="14531"/>
                </a:lnTo>
                <a:lnTo>
                  <a:pt x="10125" y="20225"/>
                </a:lnTo>
                <a:cubicBezTo>
                  <a:pt x="10125" y="20986"/>
                  <a:pt x="9070" y="21600"/>
                  <a:pt x="7762" y="21600"/>
                </a:cubicBezTo>
                <a:cubicBezTo>
                  <a:pt x="6455" y="21600"/>
                  <a:pt x="5400" y="20986"/>
                  <a:pt x="5400" y="20225"/>
                </a:cubicBezTo>
                <a:lnTo>
                  <a:pt x="5400" y="9033"/>
                </a:lnTo>
                <a:lnTo>
                  <a:pt x="4050" y="9033"/>
                </a:lnTo>
                <a:lnTo>
                  <a:pt x="4050" y="13353"/>
                </a:lnTo>
                <a:cubicBezTo>
                  <a:pt x="4050" y="14003"/>
                  <a:pt x="3143" y="14531"/>
                  <a:pt x="2025" y="14531"/>
                </a:cubicBezTo>
                <a:cubicBezTo>
                  <a:pt x="907" y="14531"/>
                  <a:pt x="0" y="14003"/>
                  <a:pt x="0" y="13353"/>
                </a:cubicBezTo>
                <a:lnTo>
                  <a:pt x="0" y="8247"/>
                </a:lnTo>
                <a:cubicBezTo>
                  <a:pt x="0" y="6946"/>
                  <a:pt x="1814" y="5891"/>
                  <a:pt x="4050" y="5891"/>
                </a:cubicBezTo>
                <a:lnTo>
                  <a:pt x="17550" y="5891"/>
                </a:lnTo>
                <a:cubicBezTo>
                  <a:pt x="19786" y="5891"/>
                  <a:pt x="21600" y="6946"/>
                  <a:pt x="21600" y="8247"/>
                </a:cubicBezTo>
                <a:cubicBezTo>
                  <a:pt x="21600" y="8247"/>
                  <a:pt x="21600" y="13353"/>
                  <a:pt x="21600" y="1335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7141" rIns="17141" anchor="ctr"/>
          <a:lstStyle/>
          <a:p>
            <a:pPr defTabSz="68453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015"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7" name="出自【趣你的PPT】(微信:qunideppt)：最优质的PPT资源库"/>
          <p:cNvSpPr txBox="1"/>
          <p:nvPr/>
        </p:nvSpPr>
        <p:spPr bwMode="auto">
          <a:xfrm>
            <a:off x="5703412" y="1696494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8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707354" y="1380972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9" name="出自【趣你的PPT】(微信:qunideppt)：最优质的PPT资源库"/>
          <p:cNvSpPr txBox="1"/>
          <p:nvPr/>
        </p:nvSpPr>
        <p:spPr bwMode="auto">
          <a:xfrm>
            <a:off x="6184582" y="2766638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0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6188525" y="2451116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1" name="出自【趣你的PPT】(微信:qunideppt)：最优质的PPT资源库"/>
          <p:cNvSpPr txBox="1"/>
          <p:nvPr/>
        </p:nvSpPr>
        <p:spPr bwMode="auto">
          <a:xfrm>
            <a:off x="5805956" y="3867022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2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809899" y="3551498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3" name="出自【趣你的PPT】(微信:qunideppt)：最优质的PPT资源库"/>
          <p:cNvSpPr txBox="1"/>
          <p:nvPr/>
        </p:nvSpPr>
        <p:spPr bwMode="auto">
          <a:xfrm>
            <a:off x="878724" y="2766638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4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040263" y="2451117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5" name="出自【趣你的PPT】(微信:qunideppt)：最优质的PPT资源库"/>
          <p:cNvSpPr txBox="1"/>
          <p:nvPr/>
        </p:nvSpPr>
        <p:spPr bwMode="auto">
          <a:xfrm>
            <a:off x="1336230" y="1697810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6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497770" y="1382288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7" name="出自【趣你的PPT】(微信:qunideppt)：最优质的PPT资源库"/>
          <p:cNvSpPr txBox="1"/>
          <p:nvPr/>
        </p:nvSpPr>
        <p:spPr bwMode="auto">
          <a:xfrm>
            <a:off x="1336230" y="3861763"/>
            <a:ext cx="2080695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8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497770" y="3546240"/>
            <a:ext cx="192994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grpSp>
        <p:nvGrpSpPr>
          <p:cNvPr id="29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30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4574200" y="1295583"/>
            <a:ext cx="2843807" cy="2840878"/>
          </a:xfrm>
          <a:prstGeom prst="ellipse">
            <a:avLst/>
          </a:prstGeom>
          <a:solidFill>
            <a:schemeClr val="bg1">
              <a:alpha val="16000"/>
            </a:schemeClr>
          </a:solidFill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1717206" y="1295583"/>
            <a:ext cx="2843807" cy="2840878"/>
          </a:xfrm>
          <a:prstGeom prst="ellipse">
            <a:avLst/>
          </a:prstGeom>
          <a:solidFill>
            <a:schemeClr val="bg1">
              <a:alpha val="16000"/>
            </a:schemeClr>
          </a:solidFill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出自【趣你的PPT】(微信:qunideppt)：最优质的PPT资源库"/>
          <p:cNvSpPr>
            <a:spLocks noChangeShapeType="1"/>
          </p:cNvSpPr>
          <p:nvPr/>
        </p:nvSpPr>
        <p:spPr bwMode="auto">
          <a:xfrm>
            <a:off x="2295910" y="2716753"/>
            <a:ext cx="1580870" cy="0"/>
          </a:xfrm>
          <a:prstGeom prst="line">
            <a:avLst/>
          </a:prstGeom>
          <a:noFill/>
          <a:ln w="19050" cmpd="sng">
            <a:solidFill>
              <a:srgbClr val="7F7F7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015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出自【趣你的PPT】(微信:qunideppt)：最优质的PPT资源库"/>
          <p:cNvSpPr>
            <a:spLocks noChangeShapeType="1"/>
          </p:cNvSpPr>
          <p:nvPr/>
        </p:nvSpPr>
        <p:spPr bwMode="auto">
          <a:xfrm>
            <a:off x="5314087" y="2716753"/>
            <a:ext cx="1580870" cy="0"/>
          </a:xfrm>
          <a:prstGeom prst="line">
            <a:avLst/>
          </a:prstGeom>
          <a:noFill/>
          <a:ln w="19050" cmpd="sng">
            <a:solidFill>
              <a:srgbClr val="7F7F7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015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1109177" y="2160005"/>
            <a:ext cx="1101234" cy="10871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关系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6928654" y="2160005"/>
            <a:ext cx="1101234" cy="10871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关系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3942730" y="2051587"/>
            <a:ext cx="1323808" cy="13039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决定因素</a:t>
            </a:r>
            <a:endParaRPr lang="zh-CN" altLang="en-US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出自【趣你的PPT】(微信:qunideppt)：最优质的PPT资源库"/>
          <p:cNvSpPr txBox="1"/>
          <p:nvPr/>
        </p:nvSpPr>
        <p:spPr>
          <a:xfrm>
            <a:off x="2250314" y="2144884"/>
            <a:ext cx="16930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出自【趣你的PPT】(微信:qunideppt)：最优质的PPT资源库"/>
          <p:cNvSpPr txBox="1"/>
          <p:nvPr/>
        </p:nvSpPr>
        <p:spPr>
          <a:xfrm>
            <a:off x="2250314" y="2848269"/>
            <a:ext cx="16930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出自【趣你的PPT】(微信:qunideppt)：最优质的PPT资源库"/>
          <p:cNvSpPr txBox="1"/>
          <p:nvPr/>
        </p:nvSpPr>
        <p:spPr>
          <a:xfrm>
            <a:off x="5230906" y="2127300"/>
            <a:ext cx="16930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出自【趣你的PPT】(微信:qunideppt)：最优质的PPT资源库"/>
          <p:cNvSpPr txBox="1"/>
          <p:nvPr/>
        </p:nvSpPr>
        <p:spPr>
          <a:xfrm>
            <a:off x="5230906" y="2830684"/>
            <a:ext cx="16930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19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出自【趣你的PPT】(微信:qunideppt)：最优质的PPT资源库"/>
          <p:cNvSpPr/>
          <p:nvPr/>
        </p:nvSpPr>
        <p:spPr>
          <a:xfrm>
            <a:off x="1164662" y="3767893"/>
            <a:ext cx="631481" cy="63148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>
            <a:off x="2465202" y="2401437"/>
            <a:ext cx="773703" cy="77370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0" name="出自【趣你的PPT】(微信:qunideppt)：最优质的PPT资源库"/>
          <p:cNvSpPr/>
          <p:nvPr/>
        </p:nvSpPr>
        <p:spPr>
          <a:xfrm>
            <a:off x="4571167" y="2970854"/>
            <a:ext cx="1303707" cy="13037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1" name="出自【趣你的PPT】(微信:qunideppt)：最优质的PPT资源库"/>
          <p:cNvSpPr/>
          <p:nvPr/>
        </p:nvSpPr>
        <p:spPr>
          <a:xfrm>
            <a:off x="6368144" y="1006525"/>
            <a:ext cx="1907722" cy="19077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出自【趣你的PPT】(微信:qunideppt)：最优质的PPT资源库"/>
          <p:cNvSpPr/>
          <p:nvPr/>
        </p:nvSpPr>
        <p:spPr>
          <a:xfrm rot="701856">
            <a:off x="2288515" y="2224750"/>
            <a:ext cx="1127077" cy="1127077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出自【趣你的PPT】(微信:qunideppt)：最优质的PPT资源库"/>
          <p:cNvSpPr/>
          <p:nvPr/>
        </p:nvSpPr>
        <p:spPr>
          <a:xfrm rot="712325">
            <a:off x="991776" y="3595006"/>
            <a:ext cx="977252" cy="977252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0" name="出自【趣你的PPT】(微信:qunideppt)：最优质的PPT资源库"/>
          <p:cNvSpPr/>
          <p:nvPr/>
        </p:nvSpPr>
        <p:spPr>
          <a:xfrm rot="20019726">
            <a:off x="4446354" y="2846041"/>
            <a:ext cx="1553333" cy="1553333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1" name="出自【趣你的PPT】(微信:qunideppt)：最优质的PPT资源库"/>
          <p:cNvSpPr/>
          <p:nvPr/>
        </p:nvSpPr>
        <p:spPr>
          <a:xfrm>
            <a:off x="6190280" y="828661"/>
            <a:ext cx="2263448" cy="2263448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4" name="出自【趣你的PPT】(微信:qunideppt)：最优质的PPT资源库"/>
          <p:cNvCxnSpPr>
            <a:endCxn id="17" idx="2"/>
          </p:cNvCxnSpPr>
          <p:nvPr/>
        </p:nvCxnSpPr>
        <p:spPr>
          <a:xfrm>
            <a:off x="0" y="3491456"/>
            <a:ext cx="1002228" cy="49165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出自【趣你的PPT】(微信:qunideppt)：最优质的PPT资源库"/>
          <p:cNvCxnSpPr>
            <a:stCxn id="17" idx="7"/>
            <a:endCxn id="2" idx="3"/>
          </p:cNvCxnSpPr>
          <p:nvPr/>
        </p:nvCxnSpPr>
        <p:spPr>
          <a:xfrm flipV="1">
            <a:off x="1889603" y="3097703"/>
            <a:ext cx="491454" cy="71889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出自【趣你的PPT】(微信:qunideppt)：最优质的PPT资源库"/>
          <p:cNvCxnSpPr>
            <a:stCxn id="2" idx="6"/>
            <a:endCxn id="20" idx="1"/>
          </p:cNvCxnSpPr>
          <p:nvPr/>
        </p:nvCxnSpPr>
        <p:spPr>
          <a:xfrm>
            <a:off x="3403888" y="2902544"/>
            <a:ext cx="1083302" cy="471641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出自【趣你的PPT】(微信:qunideppt)：最优质的PPT资源库"/>
          <p:cNvCxnSpPr>
            <a:stCxn id="21" idx="3"/>
            <a:endCxn id="20" idx="6"/>
          </p:cNvCxnSpPr>
          <p:nvPr/>
        </p:nvCxnSpPr>
        <p:spPr>
          <a:xfrm flipH="1">
            <a:off x="5919063" y="2760635"/>
            <a:ext cx="602692" cy="51749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出自【趣你的PPT】(微信:qunideppt)：最优质的PPT资源库"/>
          <p:cNvPicPr>
            <a:picLocks noChangeAspect="1"/>
          </p:cNvPicPr>
          <p:nvPr/>
        </p:nvPicPr>
        <p:blipFill>
          <a:blip r:embed="rId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164" y="1521433"/>
            <a:ext cx="804406" cy="877904"/>
          </a:xfrm>
          <a:prstGeom prst="rect">
            <a:avLst/>
          </a:prstGeom>
        </p:spPr>
      </p:pic>
      <p:pic>
        <p:nvPicPr>
          <p:cNvPr id="39" name="出自【趣你的PPT】(微信:qunideppt)：最优质的PPT资源库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718" y="2532083"/>
            <a:ext cx="478670" cy="512410"/>
          </a:xfrm>
          <a:prstGeom prst="rect">
            <a:avLst/>
          </a:prstGeom>
        </p:spPr>
      </p:pic>
      <p:pic>
        <p:nvPicPr>
          <p:cNvPr id="40" name="出自【趣你的PPT】(微信:qunideppt)：最优质的PPT资源库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1268223" y="3876301"/>
            <a:ext cx="398260" cy="398260"/>
          </a:xfrm>
          <a:prstGeom prst="rect">
            <a:avLst/>
          </a:prstGeom>
        </p:spPr>
      </p:pic>
      <p:pic>
        <p:nvPicPr>
          <p:cNvPr id="41" name="出自【趣你的PPT】(微信:qunideppt)：最优质的PPT资源库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5012100" y="3429104"/>
            <a:ext cx="421840" cy="412496"/>
          </a:xfrm>
          <a:prstGeom prst="rect">
            <a:avLst/>
          </a:prstGeom>
        </p:spPr>
      </p:pic>
      <p:sp>
        <p:nvSpPr>
          <p:cNvPr id="28" name="出自【趣你的PPT】(微信:qunideppt)：最优质的PPT资源库"/>
          <p:cNvSpPr txBox="1"/>
          <p:nvPr/>
        </p:nvSpPr>
        <p:spPr>
          <a:xfrm>
            <a:off x="389635" y="2130481"/>
            <a:ext cx="1804925" cy="559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出自【趣你的PPT】(微信:qunideppt)：最优质的PPT资源库"/>
          <p:cNvSpPr txBox="1"/>
          <p:nvPr/>
        </p:nvSpPr>
        <p:spPr>
          <a:xfrm>
            <a:off x="2193817" y="3554835"/>
            <a:ext cx="1804925" cy="559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出自【趣你的PPT】(微信:qunideppt)：最优质的PPT资源库"/>
          <p:cNvSpPr txBox="1"/>
          <p:nvPr/>
        </p:nvSpPr>
        <p:spPr>
          <a:xfrm>
            <a:off x="3892491" y="1719001"/>
            <a:ext cx="1804925" cy="559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出自【趣你的PPT】(微信:qunideppt)：最优质的PPT资源库"/>
          <p:cNvSpPr txBox="1"/>
          <p:nvPr/>
        </p:nvSpPr>
        <p:spPr>
          <a:xfrm>
            <a:off x="6435226" y="3364921"/>
            <a:ext cx="1804925" cy="559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1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01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2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组合 29"/>
          <p:cNvGrpSpPr/>
          <p:nvPr/>
        </p:nvGrpSpPr>
        <p:grpSpPr bwMode="auto">
          <a:xfrm>
            <a:off x="7396879" y="1501238"/>
            <a:ext cx="669131" cy="1931023"/>
            <a:chOff x="9517072" y="3285256"/>
            <a:chExt cx="891838" cy="2574709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9517072" y="3285256"/>
              <a:ext cx="0" cy="24479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10408910" y="3285256"/>
              <a:ext cx="0" cy="24479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35"/>
            <p:cNvSpPr txBox="1">
              <a:spLocks noChangeArrowheads="1"/>
            </p:cNvSpPr>
            <p:nvPr/>
          </p:nvSpPr>
          <p:spPr bwMode="auto">
            <a:xfrm>
              <a:off x="9610036" y="3321392"/>
              <a:ext cx="690527" cy="2538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84530" fontAlgn="base">
                <a:lnSpc>
                  <a:spcPts val="1275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</a:t>
              </a:r>
              <a:r>
                <a:rPr lang="zh-CN" altLang="en-US" sz="1000" dirty="0" smtClean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加小标</a:t>
              </a:r>
              <a:r>
                <a:rPr lang="zh-CN" altLang="en-US" sz="1000" dirty="0"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题，建议您在展示时采用微软雅黑字体</a:t>
              </a:r>
              <a:endParaRPr lang="zh-CN" altLang="en-US" sz="100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58" name="组合 30"/>
          <p:cNvGrpSpPr/>
          <p:nvPr/>
        </p:nvGrpSpPr>
        <p:grpSpPr bwMode="auto">
          <a:xfrm>
            <a:off x="8307036" y="1051534"/>
            <a:ext cx="473113" cy="899407"/>
            <a:chOff x="6069389" y="2459361"/>
            <a:chExt cx="630580" cy="1199215"/>
          </a:xfrm>
        </p:grpSpPr>
        <p:pic>
          <p:nvPicPr>
            <p:cNvPr id="59" name="Picture 4" descr="印章 源底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9389" y="2459361"/>
              <a:ext cx="630580" cy="1199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文本框 32"/>
            <p:cNvSpPr txBox="1">
              <a:spLocks noChangeArrowheads="1"/>
            </p:cNvSpPr>
            <p:nvPr/>
          </p:nvSpPr>
          <p:spPr bwMode="auto">
            <a:xfrm>
              <a:off x="6160205" y="2664217"/>
              <a:ext cx="216024" cy="86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7" name="图片 7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903" y="1348741"/>
            <a:ext cx="2159846" cy="199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文本框 8"/>
          <p:cNvSpPr txBox="1">
            <a:spLocks noChangeArrowheads="1"/>
          </p:cNvSpPr>
          <p:nvPr/>
        </p:nvSpPr>
        <p:spPr bwMode="auto">
          <a:xfrm>
            <a:off x="3950278" y="1818580"/>
            <a:ext cx="119959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defTabSz="685800">
              <a:defRPr sz="9600">
                <a:latin typeface="华文行楷" panose="02010800040101010101" pitchFamily="2" charset="-122"/>
                <a:ea typeface="华文行楷" panose="02010800040101010101" pitchFamily="2" charset="-122"/>
              </a:defRPr>
            </a:lvl1pPr>
            <a:lvl2pPr marL="742950" indent="-28575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5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000" dirty="0" smtClean="0">
                <a:solidFill>
                  <a:srgbClr val="2F2F2F"/>
                </a:solidFill>
              </a:rPr>
              <a:t>肆</a:t>
            </a:r>
            <a:endParaRPr lang="en-US" altLang="zh-CN" sz="8000" dirty="0">
              <a:solidFill>
                <a:srgbClr val="2F2F2F"/>
              </a:solidFill>
            </a:endParaRPr>
          </a:p>
        </p:txBody>
      </p:sp>
      <p:sp>
        <p:nvSpPr>
          <p:cNvPr id="69" name="TextBox 2"/>
          <p:cNvSpPr txBox="1">
            <a:spLocks noChangeArrowheads="1"/>
          </p:cNvSpPr>
          <p:nvPr/>
        </p:nvSpPr>
        <p:spPr bwMode="auto">
          <a:xfrm>
            <a:off x="2625255" y="3595659"/>
            <a:ext cx="39384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3200" b="1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未来工作大体规划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出自【趣你的PPT】(微信:qunideppt)：最优质的PPT资源库"/>
          <p:cNvCxnSpPr>
            <a:stCxn id="19" idx="6"/>
            <a:endCxn id="7" idx="1"/>
          </p:cNvCxnSpPr>
          <p:nvPr/>
        </p:nvCxnSpPr>
        <p:spPr>
          <a:xfrm flipH="1">
            <a:off x="1641574" y="1878887"/>
            <a:ext cx="1815870" cy="1695401"/>
          </a:xfrm>
          <a:prstGeom prst="line">
            <a:avLst/>
          </a:prstGeom>
          <a:ln w="22225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出自【趣你的PPT】(微信:qunideppt)：最优质的PPT资源库"/>
          <p:cNvCxnSpPr>
            <a:stCxn id="19" idx="2"/>
            <a:endCxn id="21" idx="7"/>
          </p:cNvCxnSpPr>
          <p:nvPr/>
        </p:nvCxnSpPr>
        <p:spPr>
          <a:xfrm>
            <a:off x="3673444" y="1878887"/>
            <a:ext cx="1815870" cy="1695401"/>
          </a:xfrm>
          <a:prstGeom prst="line">
            <a:avLst/>
          </a:prstGeom>
          <a:ln w="22225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出自【趣你的PPT】(微信:qunideppt)：最优质的PPT资源库"/>
          <p:cNvSpPr/>
          <p:nvPr/>
        </p:nvSpPr>
        <p:spPr>
          <a:xfrm flipH="1">
            <a:off x="3457444" y="1770887"/>
            <a:ext cx="216000" cy="2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262626"/>
              </a:solidFill>
            </a:endParaRPr>
          </a:p>
        </p:txBody>
      </p:sp>
      <p:cxnSp>
        <p:nvCxnSpPr>
          <p:cNvPr id="26" name="出自【趣你的PPT】(微信:qunideppt)：最优质的PPT资源库"/>
          <p:cNvCxnSpPr>
            <a:stCxn id="21" idx="1"/>
            <a:endCxn id="22" idx="5"/>
          </p:cNvCxnSpPr>
          <p:nvPr/>
        </p:nvCxnSpPr>
        <p:spPr>
          <a:xfrm flipV="1">
            <a:off x="5642048" y="1955254"/>
            <a:ext cx="1847504" cy="1619034"/>
          </a:xfrm>
          <a:prstGeom prst="line">
            <a:avLst/>
          </a:prstGeom>
          <a:ln w="22225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出自【趣你的PPT】(微信:qunideppt)：最优质的PPT资源库"/>
          <p:cNvSpPr/>
          <p:nvPr/>
        </p:nvSpPr>
        <p:spPr>
          <a:xfrm flipH="1">
            <a:off x="1457207" y="3542655"/>
            <a:ext cx="216000" cy="21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262626"/>
              </a:solidFill>
            </a:endParaRPr>
          </a:p>
        </p:txBody>
      </p:sp>
      <p:sp>
        <p:nvSpPr>
          <p:cNvPr id="21" name="出自【趣你的PPT】(微信:qunideppt)：最优质的PPT资源库"/>
          <p:cNvSpPr/>
          <p:nvPr/>
        </p:nvSpPr>
        <p:spPr>
          <a:xfrm flipH="1">
            <a:off x="5457681" y="3542655"/>
            <a:ext cx="216000" cy="21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262626"/>
              </a:solidFill>
            </a:endParaRPr>
          </a:p>
        </p:txBody>
      </p:sp>
      <p:sp>
        <p:nvSpPr>
          <p:cNvPr id="22" name="出自【趣你的PPT】(微信:qunideppt)：最优质的PPT资源库"/>
          <p:cNvSpPr/>
          <p:nvPr/>
        </p:nvSpPr>
        <p:spPr>
          <a:xfrm flipH="1">
            <a:off x="7457919" y="1770887"/>
            <a:ext cx="216000" cy="2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rgbClr val="262626"/>
              </a:solidFill>
            </a:endParaRPr>
          </a:p>
        </p:txBody>
      </p:sp>
      <p:sp>
        <p:nvSpPr>
          <p:cNvPr id="47" name="出自【趣你的PPT】(微信:qunideppt)：最优质的PPT资源库"/>
          <p:cNvSpPr/>
          <p:nvPr/>
        </p:nvSpPr>
        <p:spPr bwMode="auto">
          <a:xfrm>
            <a:off x="7793570" y="1782323"/>
            <a:ext cx="442604" cy="340068"/>
          </a:xfrm>
          <a:custGeom>
            <a:avLst/>
            <a:gdLst>
              <a:gd name="T0" fmla="*/ 1846366 w 1263650"/>
              <a:gd name="T1" fmla="*/ 293374 h 971550"/>
              <a:gd name="T2" fmla="*/ 1872692 w 1263650"/>
              <a:gd name="T3" fmla="*/ 304534 h 971550"/>
              <a:gd name="T4" fmla="*/ 1892236 w 1263650"/>
              <a:gd name="T5" fmla="*/ 324464 h 971550"/>
              <a:gd name="T6" fmla="*/ 1903405 w 1263650"/>
              <a:gd name="T7" fmla="*/ 350374 h 971550"/>
              <a:gd name="T8" fmla="*/ 1904601 w 1263650"/>
              <a:gd name="T9" fmla="*/ 1397906 h 971550"/>
              <a:gd name="T10" fmla="*/ 1896225 w 1263650"/>
              <a:gd name="T11" fmla="*/ 1425409 h 971550"/>
              <a:gd name="T12" fmla="*/ 1878276 w 1263650"/>
              <a:gd name="T13" fmla="*/ 1446535 h 971550"/>
              <a:gd name="T14" fmla="*/ 1853546 w 1263650"/>
              <a:gd name="T15" fmla="*/ 1460487 h 971550"/>
              <a:gd name="T16" fmla="*/ 1538837 w 1263650"/>
              <a:gd name="T17" fmla="*/ 1463675 h 971550"/>
              <a:gd name="T18" fmla="*/ 291972 w 1263650"/>
              <a:gd name="T19" fmla="*/ 1463675 h 971550"/>
              <a:gd name="T20" fmla="*/ 50917 w 1263650"/>
              <a:gd name="T21" fmla="*/ 1460487 h 971550"/>
              <a:gd name="T22" fmla="*/ 26254 w 1263650"/>
              <a:gd name="T23" fmla="*/ 1446535 h 971550"/>
              <a:gd name="T24" fmla="*/ 8751 w 1263650"/>
              <a:gd name="T25" fmla="*/ 1425409 h 971550"/>
              <a:gd name="T26" fmla="*/ 398 w 1263650"/>
              <a:gd name="T27" fmla="*/ 1397906 h 971550"/>
              <a:gd name="T28" fmla="*/ 1194 w 1263650"/>
              <a:gd name="T29" fmla="*/ 350374 h 971550"/>
              <a:gd name="T30" fmla="*/ 12332 w 1263650"/>
              <a:gd name="T31" fmla="*/ 324464 h 971550"/>
              <a:gd name="T32" fmla="*/ 32221 w 1263650"/>
              <a:gd name="T33" fmla="*/ 304534 h 971550"/>
              <a:gd name="T34" fmla="*/ 58076 w 1263650"/>
              <a:gd name="T35" fmla="*/ 293374 h 971550"/>
              <a:gd name="T36" fmla="*/ 725812 w 1263650"/>
              <a:gd name="T37" fmla="*/ 146606 h 971550"/>
              <a:gd name="T38" fmla="*/ 703084 w 1263650"/>
              <a:gd name="T39" fmla="*/ 150988 h 971550"/>
              <a:gd name="T40" fmla="*/ 686338 w 1263650"/>
              <a:gd name="T41" fmla="*/ 160550 h 971550"/>
              <a:gd name="T42" fmla="*/ 674376 w 1263650"/>
              <a:gd name="T43" fmla="*/ 172899 h 971550"/>
              <a:gd name="T44" fmla="*/ 663211 w 1263650"/>
              <a:gd name="T45" fmla="*/ 196404 h 971550"/>
              <a:gd name="T46" fmla="*/ 659225 w 1263650"/>
              <a:gd name="T47" fmla="*/ 219511 h 971550"/>
              <a:gd name="T48" fmla="*/ 1245350 w 1263650"/>
              <a:gd name="T49" fmla="*/ 213137 h 971550"/>
              <a:gd name="T50" fmla="*/ 1240167 w 1263650"/>
              <a:gd name="T51" fmla="*/ 190429 h 971550"/>
              <a:gd name="T52" fmla="*/ 1230996 w 1263650"/>
              <a:gd name="T53" fmla="*/ 173298 h 971550"/>
              <a:gd name="T54" fmla="*/ 1219034 w 1263650"/>
              <a:gd name="T55" fmla="*/ 161745 h 971550"/>
              <a:gd name="T56" fmla="*/ 1195111 w 1263650"/>
              <a:gd name="T57" fmla="*/ 150191 h 971550"/>
              <a:gd name="T58" fmla="*/ 1171984 w 1263650"/>
              <a:gd name="T59" fmla="*/ 146208 h 971550"/>
              <a:gd name="T60" fmla="*/ 1181953 w 1263650"/>
              <a:gd name="T61" fmla="*/ 398 h 971550"/>
              <a:gd name="T62" fmla="*/ 1222224 w 1263650"/>
              <a:gd name="T63" fmla="*/ 5577 h 971550"/>
              <a:gd name="T64" fmla="*/ 1260900 w 1263650"/>
              <a:gd name="T65" fmla="*/ 17928 h 971550"/>
              <a:gd name="T66" fmla="*/ 1296785 w 1263650"/>
              <a:gd name="T67" fmla="*/ 37050 h 971550"/>
              <a:gd name="T68" fmla="*/ 1329481 w 1263650"/>
              <a:gd name="T69" fmla="*/ 63344 h 971550"/>
              <a:gd name="T70" fmla="*/ 1356196 w 1263650"/>
              <a:gd name="T71" fmla="*/ 96012 h 971550"/>
              <a:gd name="T72" fmla="*/ 1376530 w 1263650"/>
              <a:gd name="T73" fmla="*/ 135451 h 971550"/>
              <a:gd name="T74" fmla="*/ 1388891 w 1263650"/>
              <a:gd name="T75" fmla="*/ 180867 h 971550"/>
              <a:gd name="T76" fmla="*/ 1391682 w 1263650"/>
              <a:gd name="T77" fmla="*/ 283652 h 971550"/>
              <a:gd name="T78" fmla="*/ 366161 w 1263650"/>
              <a:gd name="T79" fmla="*/ 1463675 h 971550"/>
              <a:gd name="T80" fmla="*/ 513291 w 1263650"/>
              <a:gd name="T81" fmla="*/ 209552 h 971550"/>
              <a:gd name="T82" fmla="*/ 518474 w 1263650"/>
              <a:gd name="T83" fmla="*/ 169713 h 971550"/>
              <a:gd name="T84" fmla="*/ 530836 w 1263650"/>
              <a:gd name="T85" fmla="*/ 131069 h 971550"/>
              <a:gd name="T86" fmla="*/ 550372 w 1263650"/>
              <a:gd name="T87" fmla="*/ 94418 h 971550"/>
              <a:gd name="T88" fmla="*/ 576289 w 1263650"/>
              <a:gd name="T89" fmla="*/ 62148 h 971550"/>
              <a:gd name="T90" fmla="*/ 608985 w 1263650"/>
              <a:gd name="T91" fmla="*/ 35057 h 971550"/>
              <a:gd name="T92" fmla="*/ 648458 w 1263650"/>
              <a:gd name="T93" fmla="*/ 15138 h 971550"/>
              <a:gd name="T94" fmla="*/ 693914 w 1263650"/>
              <a:gd name="T95" fmla="*/ 2789 h 97155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263650" h="971550">
                <a:moveTo>
                  <a:pt x="1020762" y="193675"/>
                </a:moveTo>
                <a:lnTo>
                  <a:pt x="1214967" y="193675"/>
                </a:lnTo>
                <a:lnTo>
                  <a:pt x="1219994" y="193940"/>
                </a:lnTo>
                <a:lnTo>
                  <a:pt x="1224756" y="194734"/>
                </a:lnTo>
                <a:lnTo>
                  <a:pt x="1229519" y="196321"/>
                </a:lnTo>
                <a:lnTo>
                  <a:pt x="1233752" y="197909"/>
                </a:lnTo>
                <a:lnTo>
                  <a:pt x="1237985" y="199761"/>
                </a:lnTo>
                <a:lnTo>
                  <a:pt x="1242219" y="202142"/>
                </a:lnTo>
                <a:lnTo>
                  <a:pt x="1245923" y="205052"/>
                </a:lnTo>
                <a:lnTo>
                  <a:pt x="1249362" y="208227"/>
                </a:lnTo>
                <a:lnTo>
                  <a:pt x="1252537" y="211667"/>
                </a:lnTo>
                <a:lnTo>
                  <a:pt x="1255183" y="215371"/>
                </a:lnTo>
                <a:lnTo>
                  <a:pt x="1257829" y="219340"/>
                </a:lnTo>
                <a:lnTo>
                  <a:pt x="1259946" y="223573"/>
                </a:lnTo>
                <a:lnTo>
                  <a:pt x="1261533" y="228071"/>
                </a:lnTo>
                <a:lnTo>
                  <a:pt x="1262592" y="232569"/>
                </a:lnTo>
                <a:lnTo>
                  <a:pt x="1263385" y="237596"/>
                </a:lnTo>
                <a:lnTo>
                  <a:pt x="1263650" y="242623"/>
                </a:lnTo>
                <a:lnTo>
                  <a:pt x="1263650" y="922867"/>
                </a:lnTo>
                <a:lnTo>
                  <a:pt x="1263385" y="927894"/>
                </a:lnTo>
                <a:lnTo>
                  <a:pt x="1262592" y="932656"/>
                </a:lnTo>
                <a:lnTo>
                  <a:pt x="1261533" y="937154"/>
                </a:lnTo>
                <a:lnTo>
                  <a:pt x="1259946" y="941652"/>
                </a:lnTo>
                <a:lnTo>
                  <a:pt x="1257829" y="946150"/>
                </a:lnTo>
                <a:lnTo>
                  <a:pt x="1255183" y="950119"/>
                </a:lnTo>
                <a:lnTo>
                  <a:pt x="1252537" y="953823"/>
                </a:lnTo>
                <a:lnTo>
                  <a:pt x="1249362" y="957263"/>
                </a:lnTo>
                <a:lnTo>
                  <a:pt x="1245923" y="960173"/>
                </a:lnTo>
                <a:lnTo>
                  <a:pt x="1242219" y="963348"/>
                </a:lnTo>
                <a:lnTo>
                  <a:pt x="1237985" y="965729"/>
                </a:lnTo>
                <a:lnTo>
                  <a:pt x="1233752" y="967846"/>
                </a:lnTo>
                <a:lnTo>
                  <a:pt x="1229519" y="969434"/>
                </a:lnTo>
                <a:lnTo>
                  <a:pt x="1224756" y="970492"/>
                </a:lnTo>
                <a:lnTo>
                  <a:pt x="1219994" y="971286"/>
                </a:lnTo>
                <a:lnTo>
                  <a:pt x="1214967" y="971550"/>
                </a:lnTo>
                <a:lnTo>
                  <a:pt x="1020762" y="971550"/>
                </a:lnTo>
                <a:lnTo>
                  <a:pt x="1020762" y="193675"/>
                </a:lnTo>
                <a:close/>
                <a:moveTo>
                  <a:pt x="48287" y="193675"/>
                </a:moveTo>
                <a:lnTo>
                  <a:pt x="193675" y="193675"/>
                </a:lnTo>
                <a:lnTo>
                  <a:pt x="193675" y="971550"/>
                </a:lnTo>
                <a:lnTo>
                  <a:pt x="48287" y="971550"/>
                </a:lnTo>
                <a:lnTo>
                  <a:pt x="43274" y="971286"/>
                </a:lnTo>
                <a:lnTo>
                  <a:pt x="38524" y="970492"/>
                </a:lnTo>
                <a:lnTo>
                  <a:pt x="33775" y="969434"/>
                </a:lnTo>
                <a:lnTo>
                  <a:pt x="29289" y="967846"/>
                </a:lnTo>
                <a:lnTo>
                  <a:pt x="25331" y="965729"/>
                </a:lnTo>
                <a:lnTo>
                  <a:pt x="21373" y="963348"/>
                </a:lnTo>
                <a:lnTo>
                  <a:pt x="17415" y="960173"/>
                </a:lnTo>
                <a:lnTo>
                  <a:pt x="13985" y="957263"/>
                </a:lnTo>
                <a:lnTo>
                  <a:pt x="10819" y="953823"/>
                </a:lnTo>
                <a:lnTo>
                  <a:pt x="8180" y="950119"/>
                </a:lnTo>
                <a:lnTo>
                  <a:pt x="5805" y="946150"/>
                </a:lnTo>
                <a:lnTo>
                  <a:pt x="3694" y="941652"/>
                </a:lnTo>
                <a:lnTo>
                  <a:pt x="2111" y="937154"/>
                </a:lnTo>
                <a:lnTo>
                  <a:pt x="792" y="932656"/>
                </a:lnTo>
                <a:lnTo>
                  <a:pt x="264" y="927894"/>
                </a:lnTo>
                <a:lnTo>
                  <a:pt x="0" y="922867"/>
                </a:lnTo>
                <a:lnTo>
                  <a:pt x="0" y="242623"/>
                </a:lnTo>
                <a:lnTo>
                  <a:pt x="264" y="237596"/>
                </a:lnTo>
                <a:lnTo>
                  <a:pt x="792" y="232569"/>
                </a:lnTo>
                <a:lnTo>
                  <a:pt x="2111" y="228071"/>
                </a:lnTo>
                <a:lnTo>
                  <a:pt x="3694" y="223573"/>
                </a:lnTo>
                <a:lnTo>
                  <a:pt x="5805" y="219340"/>
                </a:lnTo>
                <a:lnTo>
                  <a:pt x="8180" y="215371"/>
                </a:lnTo>
                <a:lnTo>
                  <a:pt x="10819" y="211667"/>
                </a:lnTo>
                <a:lnTo>
                  <a:pt x="13985" y="208227"/>
                </a:lnTo>
                <a:lnTo>
                  <a:pt x="17415" y="205052"/>
                </a:lnTo>
                <a:lnTo>
                  <a:pt x="21373" y="202142"/>
                </a:lnTo>
                <a:lnTo>
                  <a:pt x="25331" y="199761"/>
                </a:lnTo>
                <a:lnTo>
                  <a:pt x="29289" y="197909"/>
                </a:lnTo>
                <a:lnTo>
                  <a:pt x="33775" y="196321"/>
                </a:lnTo>
                <a:lnTo>
                  <a:pt x="38524" y="194734"/>
                </a:lnTo>
                <a:lnTo>
                  <a:pt x="43274" y="193940"/>
                </a:lnTo>
                <a:lnTo>
                  <a:pt x="48287" y="193675"/>
                </a:lnTo>
                <a:close/>
                <a:moveTo>
                  <a:pt x="485687" y="97049"/>
                </a:moveTo>
                <a:lnTo>
                  <a:pt x="481455" y="97313"/>
                </a:lnTo>
                <a:lnTo>
                  <a:pt x="477223" y="97578"/>
                </a:lnTo>
                <a:lnTo>
                  <a:pt x="473520" y="98371"/>
                </a:lnTo>
                <a:lnTo>
                  <a:pt x="470082" y="99164"/>
                </a:lnTo>
                <a:lnTo>
                  <a:pt x="466379" y="100222"/>
                </a:lnTo>
                <a:lnTo>
                  <a:pt x="463205" y="101544"/>
                </a:lnTo>
                <a:lnTo>
                  <a:pt x="460560" y="102867"/>
                </a:lnTo>
                <a:lnTo>
                  <a:pt x="457916" y="104718"/>
                </a:lnTo>
                <a:lnTo>
                  <a:pt x="455271" y="106569"/>
                </a:lnTo>
                <a:lnTo>
                  <a:pt x="453155" y="108420"/>
                </a:lnTo>
                <a:lnTo>
                  <a:pt x="451039" y="110535"/>
                </a:lnTo>
                <a:lnTo>
                  <a:pt x="448923" y="112386"/>
                </a:lnTo>
                <a:lnTo>
                  <a:pt x="447336" y="114766"/>
                </a:lnTo>
                <a:lnTo>
                  <a:pt x="445749" y="116882"/>
                </a:lnTo>
                <a:lnTo>
                  <a:pt x="443369" y="121377"/>
                </a:lnTo>
                <a:lnTo>
                  <a:pt x="441253" y="126137"/>
                </a:lnTo>
                <a:lnTo>
                  <a:pt x="439930" y="130368"/>
                </a:lnTo>
                <a:lnTo>
                  <a:pt x="438872" y="134335"/>
                </a:lnTo>
                <a:lnTo>
                  <a:pt x="438079" y="138037"/>
                </a:lnTo>
                <a:lnTo>
                  <a:pt x="437550" y="143590"/>
                </a:lnTo>
                <a:lnTo>
                  <a:pt x="437286" y="145706"/>
                </a:lnTo>
                <a:lnTo>
                  <a:pt x="437286" y="194099"/>
                </a:lnTo>
                <a:lnTo>
                  <a:pt x="826082" y="194099"/>
                </a:lnTo>
                <a:lnTo>
                  <a:pt x="826082" y="145706"/>
                </a:lnTo>
                <a:lnTo>
                  <a:pt x="826082" y="141475"/>
                </a:lnTo>
                <a:lnTo>
                  <a:pt x="825553" y="136979"/>
                </a:lnTo>
                <a:lnTo>
                  <a:pt x="824760" y="133277"/>
                </a:lnTo>
                <a:lnTo>
                  <a:pt x="823702" y="129575"/>
                </a:lnTo>
                <a:lnTo>
                  <a:pt x="822644" y="126402"/>
                </a:lnTo>
                <a:lnTo>
                  <a:pt x="821321" y="123228"/>
                </a:lnTo>
                <a:lnTo>
                  <a:pt x="819999" y="120320"/>
                </a:lnTo>
                <a:lnTo>
                  <a:pt x="818412" y="117675"/>
                </a:lnTo>
                <a:lnTo>
                  <a:pt x="816561" y="115031"/>
                </a:lnTo>
                <a:lnTo>
                  <a:pt x="814709" y="112915"/>
                </a:lnTo>
                <a:lnTo>
                  <a:pt x="812858" y="110800"/>
                </a:lnTo>
                <a:lnTo>
                  <a:pt x="810742" y="108949"/>
                </a:lnTo>
                <a:lnTo>
                  <a:pt x="808626" y="107362"/>
                </a:lnTo>
                <a:lnTo>
                  <a:pt x="806510" y="105775"/>
                </a:lnTo>
                <a:lnTo>
                  <a:pt x="801749" y="103396"/>
                </a:lnTo>
                <a:lnTo>
                  <a:pt x="797253" y="101016"/>
                </a:lnTo>
                <a:lnTo>
                  <a:pt x="792757" y="99693"/>
                </a:lnTo>
                <a:lnTo>
                  <a:pt x="788789" y="98636"/>
                </a:lnTo>
                <a:lnTo>
                  <a:pt x="784822" y="97842"/>
                </a:lnTo>
                <a:lnTo>
                  <a:pt x="779532" y="97313"/>
                </a:lnTo>
                <a:lnTo>
                  <a:pt x="777416" y="97049"/>
                </a:lnTo>
                <a:lnTo>
                  <a:pt x="485687" y="97049"/>
                </a:lnTo>
                <a:close/>
                <a:moveTo>
                  <a:pt x="485687" y="0"/>
                </a:moveTo>
                <a:lnTo>
                  <a:pt x="777416" y="0"/>
                </a:lnTo>
                <a:lnTo>
                  <a:pt x="784029" y="264"/>
                </a:lnTo>
                <a:lnTo>
                  <a:pt x="790905" y="529"/>
                </a:lnTo>
                <a:lnTo>
                  <a:pt x="797253" y="1322"/>
                </a:lnTo>
                <a:lnTo>
                  <a:pt x="803865" y="2380"/>
                </a:lnTo>
                <a:lnTo>
                  <a:pt x="810742" y="3702"/>
                </a:lnTo>
                <a:lnTo>
                  <a:pt x="817090" y="5289"/>
                </a:lnTo>
                <a:lnTo>
                  <a:pt x="823437" y="7140"/>
                </a:lnTo>
                <a:lnTo>
                  <a:pt x="830049" y="9255"/>
                </a:lnTo>
                <a:lnTo>
                  <a:pt x="836397" y="11900"/>
                </a:lnTo>
                <a:lnTo>
                  <a:pt x="842480" y="14808"/>
                </a:lnTo>
                <a:lnTo>
                  <a:pt x="848564" y="17717"/>
                </a:lnTo>
                <a:lnTo>
                  <a:pt x="854647" y="21155"/>
                </a:lnTo>
                <a:lnTo>
                  <a:pt x="860201" y="24593"/>
                </a:lnTo>
                <a:lnTo>
                  <a:pt x="866020" y="28824"/>
                </a:lnTo>
                <a:lnTo>
                  <a:pt x="871574" y="33055"/>
                </a:lnTo>
                <a:lnTo>
                  <a:pt x="876599" y="37286"/>
                </a:lnTo>
                <a:lnTo>
                  <a:pt x="881889" y="42046"/>
                </a:lnTo>
                <a:lnTo>
                  <a:pt x="886650" y="47334"/>
                </a:lnTo>
                <a:lnTo>
                  <a:pt x="891411" y="52359"/>
                </a:lnTo>
                <a:lnTo>
                  <a:pt x="895642" y="57912"/>
                </a:lnTo>
                <a:lnTo>
                  <a:pt x="899610" y="63730"/>
                </a:lnTo>
                <a:lnTo>
                  <a:pt x="903577" y="70076"/>
                </a:lnTo>
                <a:lnTo>
                  <a:pt x="907280" y="76423"/>
                </a:lnTo>
                <a:lnTo>
                  <a:pt x="910189" y="82769"/>
                </a:lnTo>
                <a:lnTo>
                  <a:pt x="913098" y="89909"/>
                </a:lnTo>
                <a:lnTo>
                  <a:pt x="915743" y="97049"/>
                </a:lnTo>
                <a:lnTo>
                  <a:pt x="917859" y="104718"/>
                </a:lnTo>
                <a:lnTo>
                  <a:pt x="919975" y="112386"/>
                </a:lnTo>
                <a:lnTo>
                  <a:pt x="921298" y="120055"/>
                </a:lnTo>
                <a:lnTo>
                  <a:pt x="922356" y="128517"/>
                </a:lnTo>
                <a:lnTo>
                  <a:pt x="923149" y="136979"/>
                </a:lnTo>
                <a:lnTo>
                  <a:pt x="923149" y="145706"/>
                </a:lnTo>
                <a:lnTo>
                  <a:pt x="923149" y="188281"/>
                </a:lnTo>
                <a:lnTo>
                  <a:pt x="923149" y="194099"/>
                </a:lnTo>
                <a:lnTo>
                  <a:pt x="971550" y="194099"/>
                </a:lnTo>
                <a:lnTo>
                  <a:pt x="971550" y="971550"/>
                </a:lnTo>
                <a:lnTo>
                  <a:pt x="242887" y="971550"/>
                </a:lnTo>
                <a:lnTo>
                  <a:pt x="242887" y="194099"/>
                </a:lnTo>
                <a:lnTo>
                  <a:pt x="340219" y="194099"/>
                </a:lnTo>
                <a:lnTo>
                  <a:pt x="340219" y="145706"/>
                </a:lnTo>
                <a:lnTo>
                  <a:pt x="340483" y="139095"/>
                </a:lnTo>
                <a:lnTo>
                  <a:pt x="340748" y="132484"/>
                </a:lnTo>
                <a:lnTo>
                  <a:pt x="341541" y="125873"/>
                </a:lnTo>
                <a:lnTo>
                  <a:pt x="342599" y="118997"/>
                </a:lnTo>
                <a:lnTo>
                  <a:pt x="343921" y="112651"/>
                </a:lnTo>
                <a:lnTo>
                  <a:pt x="345508" y="106040"/>
                </a:lnTo>
                <a:lnTo>
                  <a:pt x="347360" y="99429"/>
                </a:lnTo>
                <a:lnTo>
                  <a:pt x="349476" y="93082"/>
                </a:lnTo>
                <a:lnTo>
                  <a:pt x="352121" y="87000"/>
                </a:lnTo>
                <a:lnTo>
                  <a:pt x="354765" y="80654"/>
                </a:lnTo>
                <a:lnTo>
                  <a:pt x="358204" y="74572"/>
                </a:lnTo>
                <a:lnTo>
                  <a:pt x="361378" y="68754"/>
                </a:lnTo>
                <a:lnTo>
                  <a:pt x="365080" y="62672"/>
                </a:lnTo>
                <a:lnTo>
                  <a:pt x="368783" y="57119"/>
                </a:lnTo>
                <a:lnTo>
                  <a:pt x="373015" y="51830"/>
                </a:lnTo>
                <a:lnTo>
                  <a:pt x="377776" y="46277"/>
                </a:lnTo>
                <a:lnTo>
                  <a:pt x="382272" y="41252"/>
                </a:lnTo>
                <a:lnTo>
                  <a:pt x="387297" y="36492"/>
                </a:lnTo>
                <a:lnTo>
                  <a:pt x="392587" y="31997"/>
                </a:lnTo>
                <a:lnTo>
                  <a:pt x="398406" y="27237"/>
                </a:lnTo>
                <a:lnTo>
                  <a:pt x="403960" y="23270"/>
                </a:lnTo>
                <a:lnTo>
                  <a:pt x="410043" y="19568"/>
                </a:lnTo>
                <a:lnTo>
                  <a:pt x="416656" y="16131"/>
                </a:lnTo>
                <a:lnTo>
                  <a:pt x="423268" y="12957"/>
                </a:lnTo>
                <a:lnTo>
                  <a:pt x="430144" y="10048"/>
                </a:lnTo>
                <a:lnTo>
                  <a:pt x="437286" y="7404"/>
                </a:lnTo>
                <a:lnTo>
                  <a:pt x="444691" y="5024"/>
                </a:lnTo>
                <a:lnTo>
                  <a:pt x="452626" y="3173"/>
                </a:lnTo>
                <a:lnTo>
                  <a:pt x="460296" y="1851"/>
                </a:lnTo>
                <a:lnTo>
                  <a:pt x="468495" y="793"/>
                </a:lnTo>
                <a:lnTo>
                  <a:pt x="477223" y="264"/>
                </a:lnTo>
                <a:lnTo>
                  <a:pt x="48568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5">
              <a:solidFill>
                <a:srgbClr val="262626"/>
              </a:solidFill>
            </a:endParaRPr>
          </a:p>
        </p:txBody>
      </p:sp>
      <p:sp>
        <p:nvSpPr>
          <p:cNvPr id="50" name="出自【趣你的PPT】(微信:qunideppt)：最优质的PPT资源库"/>
          <p:cNvSpPr/>
          <p:nvPr/>
        </p:nvSpPr>
        <p:spPr>
          <a:xfrm>
            <a:off x="3372742" y="2168634"/>
            <a:ext cx="391073" cy="408788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75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5" dirty="0">
              <a:solidFill>
                <a:srgbClr val="262626"/>
              </a:solidFill>
            </a:endParaRPr>
          </a:p>
        </p:txBody>
      </p:sp>
      <p:sp>
        <p:nvSpPr>
          <p:cNvPr id="54" name="出自【趣你的PPT】(微信:qunideppt)：最优质的PPT资源库"/>
          <p:cNvSpPr/>
          <p:nvPr/>
        </p:nvSpPr>
        <p:spPr bwMode="auto">
          <a:xfrm>
            <a:off x="5414392" y="2911703"/>
            <a:ext cx="502017" cy="443448"/>
          </a:xfrm>
          <a:custGeom>
            <a:avLst/>
            <a:gdLst>
              <a:gd name="T0" fmla="*/ 62870906 w 5806"/>
              <a:gd name="T1" fmla="*/ 551852761 h 5129"/>
              <a:gd name="T2" fmla="*/ 300681578 w 5806"/>
              <a:gd name="T3" fmla="*/ 144822472 h 5129"/>
              <a:gd name="T4" fmla="*/ 590705195 w 5806"/>
              <a:gd name="T5" fmla="*/ 54012371 h 5129"/>
              <a:gd name="T6" fmla="*/ 583169519 w 5806"/>
              <a:gd name="T7" fmla="*/ 45727558 h 5129"/>
              <a:gd name="T8" fmla="*/ 575310656 w 5806"/>
              <a:gd name="T9" fmla="*/ 38088418 h 5129"/>
              <a:gd name="T10" fmla="*/ 567020986 w 5806"/>
              <a:gd name="T11" fmla="*/ 31202562 h 5129"/>
              <a:gd name="T12" fmla="*/ 558301165 w 5806"/>
              <a:gd name="T13" fmla="*/ 24962049 h 5129"/>
              <a:gd name="T14" fmla="*/ 549257829 w 5806"/>
              <a:gd name="T15" fmla="*/ 19474493 h 5129"/>
              <a:gd name="T16" fmla="*/ 539891962 w 5806"/>
              <a:gd name="T17" fmla="*/ 14525325 h 5129"/>
              <a:gd name="T18" fmla="*/ 530202907 w 5806"/>
              <a:gd name="T19" fmla="*/ 10436725 h 5129"/>
              <a:gd name="T20" fmla="*/ 520406233 w 5806"/>
              <a:gd name="T21" fmla="*/ 6993796 h 5129"/>
              <a:gd name="T22" fmla="*/ 510286700 w 5806"/>
              <a:gd name="T23" fmla="*/ 4196212 h 5129"/>
              <a:gd name="T24" fmla="*/ 500059547 w 5806"/>
              <a:gd name="T25" fmla="*/ 2151912 h 5129"/>
              <a:gd name="T26" fmla="*/ 489724446 w 5806"/>
              <a:gd name="T27" fmla="*/ 753284 h 5129"/>
              <a:gd name="T28" fmla="*/ 479389674 w 5806"/>
              <a:gd name="T29" fmla="*/ 107612 h 5129"/>
              <a:gd name="T30" fmla="*/ 468946953 w 5806"/>
              <a:gd name="T31" fmla="*/ 322836 h 5129"/>
              <a:gd name="T32" fmla="*/ 458612181 w 5806"/>
              <a:gd name="T33" fmla="*/ 1075792 h 5129"/>
              <a:gd name="T34" fmla="*/ 448277080 w 5806"/>
              <a:gd name="T35" fmla="*/ 2582360 h 5129"/>
              <a:gd name="T36" fmla="*/ 438049927 w 5806"/>
              <a:gd name="T37" fmla="*/ 4841884 h 5129"/>
              <a:gd name="T38" fmla="*/ 427822774 w 5806"/>
              <a:gd name="T39" fmla="*/ 7854364 h 5129"/>
              <a:gd name="T40" fmla="*/ 417918480 w 5806"/>
              <a:gd name="T41" fmla="*/ 11727741 h 5129"/>
              <a:gd name="T42" fmla="*/ 408229426 w 5806"/>
              <a:gd name="T43" fmla="*/ 16246789 h 5129"/>
              <a:gd name="T44" fmla="*/ 398647991 w 5806"/>
              <a:gd name="T45" fmla="*/ 21411181 h 5129"/>
              <a:gd name="T46" fmla="*/ 389604983 w 5806"/>
              <a:gd name="T47" fmla="*/ 27329185 h 5129"/>
              <a:gd name="T48" fmla="*/ 577248467 w 5806"/>
              <a:gd name="T49" fmla="*/ 259087725 h 5129"/>
              <a:gd name="T50" fmla="*/ 584999711 w 5806"/>
              <a:gd name="T51" fmla="*/ 251340973 h 5129"/>
              <a:gd name="T52" fmla="*/ 592212528 w 5806"/>
              <a:gd name="T53" fmla="*/ 243163773 h 5129"/>
              <a:gd name="T54" fmla="*/ 598671678 w 5806"/>
              <a:gd name="T55" fmla="*/ 234556124 h 5129"/>
              <a:gd name="T56" fmla="*/ 604269872 w 5806"/>
              <a:gd name="T57" fmla="*/ 225518356 h 5129"/>
              <a:gd name="T58" fmla="*/ 609437258 w 5806"/>
              <a:gd name="T59" fmla="*/ 216372647 h 5129"/>
              <a:gd name="T60" fmla="*/ 613743687 w 5806"/>
              <a:gd name="T61" fmla="*/ 206796819 h 5129"/>
              <a:gd name="T62" fmla="*/ 617511361 w 5806"/>
              <a:gd name="T63" fmla="*/ 196898154 h 5129"/>
              <a:gd name="T64" fmla="*/ 620310457 w 5806"/>
              <a:gd name="T65" fmla="*/ 186891878 h 5129"/>
              <a:gd name="T66" fmla="*/ 622679075 w 5806"/>
              <a:gd name="T67" fmla="*/ 176777989 h 5129"/>
              <a:gd name="T68" fmla="*/ 624186079 w 5806"/>
              <a:gd name="T69" fmla="*/ 166341265 h 5129"/>
              <a:gd name="T70" fmla="*/ 624939745 w 5806"/>
              <a:gd name="T71" fmla="*/ 156119764 h 5129"/>
              <a:gd name="T72" fmla="*/ 625047365 w 5806"/>
              <a:gd name="T73" fmla="*/ 145575428 h 5129"/>
              <a:gd name="T74" fmla="*/ 624508938 w 5806"/>
              <a:gd name="T75" fmla="*/ 135246315 h 5129"/>
              <a:gd name="T76" fmla="*/ 623109554 w 5806"/>
              <a:gd name="T77" fmla="*/ 124809590 h 5129"/>
              <a:gd name="T78" fmla="*/ 621064123 w 5806"/>
              <a:gd name="T79" fmla="*/ 114588418 h 5129"/>
              <a:gd name="T80" fmla="*/ 618265027 w 5806"/>
              <a:gd name="T81" fmla="*/ 104474529 h 5129"/>
              <a:gd name="T82" fmla="*/ 614712592 w 5806"/>
              <a:gd name="T83" fmla="*/ 94467925 h 5129"/>
              <a:gd name="T84" fmla="*/ 610406163 w 5806"/>
              <a:gd name="T85" fmla="*/ 84676872 h 5129"/>
              <a:gd name="T86" fmla="*/ 605346397 w 5806"/>
              <a:gd name="T87" fmla="*/ 75101044 h 5129"/>
              <a:gd name="T88" fmla="*/ 599640584 w 5806"/>
              <a:gd name="T89" fmla="*/ 65955335 h 5129"/>
              <a:gd name="T90" fmla="*/ 592966194 w 5806"/>
              <a:gd name="T91" fmla="*/ 56917567 h 5129"/>
              <a:gd name="T92" fmla="*/ 549903875 w 5806"/>
              <a:gd name="T93" fmla="*/ 279315503 h 5129"/>
              <a:gd name="T94" fmla="*/ 359138435 w 5806"/>
              <a:gd name="T95" fmla="*/ 55841447 h 5129"/>
              <a:gd name="T96" fmla="*/ 352033238 w 5806"/>
              <a:gd name="T97" fmla="*/ 65417603 h 5129"/>
              <a:gd name="T98" fmla="*/ 345789327 w 5806"/>
              <a:gd name="T99" fmla="*/ 75531492 h 5129"/>
              <a:gd name="T100" fmla="*/ 340406373 w 5806"/>
              <a:gd name="T101" fmla="*/ 85860605 h 5129"/>
              <a:gd name="T102" fmla="*/ 335885033 w 5806"/>
              <a:gd name="T103" fmla="*/ 96619837 h 5129"/>
              <a:gd name="T104" fmla="*/ 332224650 w 5806"/>
              <a:gd name="T105" fmla="*/ 107594622 h 5129"/>
              <a:gd name="T106" fmla="*/ 494353734 w 5806"/>
              <a:gd name="T107" fmla="*/ 297714203 h 5129"/>
              <a:gd name="T108" fmla="*/ 505765032 w 5806"/>
              <a:gd name="T109" fmla="*/ 295885127 h 5129"/>
              <a:gd name="T110" fmla="*/ 517176658 w 5806"/>
              <a:gd name="T111" fmla="*/ 293195155 h 5129"/>
              <a:gd name="T112" fmla="*/ 528265096 w 5806"/>
              <a:gd name="T113" fmla="*/ 289429391 h 5129"/>
              <a:gd name="T114" fmla="*/ 539245915 w 5806"/>
              <a:gd name="T115" fmla="*/ 284803059 h 5129"/>
              <a:gd name="T116" fmla="*/ 549903875 w 5806"/>
              <a:gd name="T117" fmla="*/ 279315503 h 512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806" h="5129">
                <a:moveTo>
                  <a:pt x="2793" y="1346"/>
                </a:moveTo>
                <a:lnTo>
                  <a:pt x="4144" y="2972"/>
                </a:lnTo>
                <a:lnTo>
                  <a:pt x="584" y="5129"/>
                </a:lnTo>
                <a:lnTo>
                  <a:pt x="204" y="4858"/>
                </a:lnTo>
                <a:lnTo>
                  <a:pt x="0" y="4425"/>
                </a:lnTo>
                <a:lnTo>
                  <a:pt x="2793" y="1346"/>
                </a:lnTo>
                <a:close/>
                <a:moveTo>
                  <a:pt x="5487" y="502"/>
                </a:moveTo>
                <a:lnTo>
                  <a:pt x="5487" y="502"/>
                </a:lnTo>
                <a:lnTo>
                  <a:pt x="5464" y="476"/>
                </a:lnTo>
                <a:lnTo>
                  <a:pt x="5441" y="451"/>
                </a:lnTo>
                <a:lnTo>
                  <a:pt x="5417" y="425"/>
                </a:lnTo>
                <a:lnTo>
                  <a:pt x="5394" y="401"/>
                </a:lnTo>
                <a:lnTo>
                  <a:pt x="5369" y="378"/>
                </a:lnTo>
                <a:lnTo>
                  <a:pt x="5344" y="354"/>
                </a:lnTo>
                <a:lnTo>
                  <a:pt x="5319" y="333"/>
                </a:lnTo>
                <a:lnTo>
                  <a:pt x="5293" y="311"/>
                </a:lnTo>
                <a:lnTo>
                  <a:pt x="5267" y="290"/>
                </a:lnTo>
                <a:lnTo>
                  <a:pt x="5240" y="271"/>
                </a:lnTo>
                <a:lnTo>
                  <a:pt x="5214" y="250"/>
                </a:lnTo>
                <a:lnTo>
                  <a:pt x="5186" y="232"/>
                </a:lnTo>
                <a:lnTo>
                  <a:pt x="5159" y="214"/>
                </a:lnTo>
                <a:lnTo>
                  <a:pt x="5130" y="197"/>
                </a:lnTo>
                <a:lnTo>
                  <a:pt x="5102" y="181"/>
                </a:lnTo>
                <a:lnTo>
                  <a:pt x="5073" y="164"/>
                </a:lnTo>
                <a:lnTo>
                  <a:pt x="5044" y="149"/>
                </a:lnTo>
                <a:lnTo>
                  <a:pt x="5015" y="135"/>
                </a:lnTo>
                <a:lnTo>
                  <a:pt x="4985" y="122"/>
                </a:lnTo>
                <a:lnTo>
                  <a:pt x="4955" y="109"/>
                </a:lnTo>
                <a:lnTo>
                  <a:pt x="4925" y="97"/>
                </a:lnTo>
                <a:lnTo>
                  <a:pt x="4895" y="85"/>
                </a:lnTo>
                <a:lnTo>
                  <a:pt x="4864" y="74"/>
                </a:lnTo>
                <a:lnTo>
                  <a:pt x="4834" y="65"/>
                </a:lnTo>
                <a:lnTo>
                  <a:pt x="4803" y="55"/>
                </a:lnTo>
                <a:lnTo>
                  <a:pt x="4772" y="47"/>
                </a:lnTo>
                <a:lnTo>
                  <a:pt x="4740" y="39"/>
                </a:lnTo>
                <a:lnTo>
                  <a:pt x="4709" y="32"/>
                </a:lnTo>
                <a:lnTo>
                  <a:pt x="4677" y="25"/>
                </a:lnTo>
                <a:lnTo>
                  <a:pt x="4645" y="20"/>
                </a:lnTo>
                <a:lnTo>
                  <a:pt x="4613" y="14"/>
                </a:lnTo>
                <a:lnTo>
                  <a:pt x="4581" y="10"/>
                </a:lnTo>
                <a:lnTo>
                  <a:pt x="4549" y="7"/>
                </a:lnTo>
                <a:lnTo>
                  <a:pt x="4518" y="5"/>
                </a:lnTo>
                <a:lnTo>
                  <a:pt x="4486" y="3"/>
                </a:lnTo>
                <a:lnTo>
                  <a:pt x="4453" y="1"/>
                </a:lnTo>
                <a:lnTo>
                  <a:pt x="4420" y="0"/>
                </a:lnTo>
                <a:lnTo>
                  <a:pt x="4388" y="1"/>
                </a:lnTo>
                <a:lnTo>
                  <a:pt x="4356" y="3"/>
                </a:lnTo>
                <a:lnTo>
                  <a:pt x="4324" y="4"/>
                </a:lnTo>
                <a:lnTo>
                  <a:pt x="4292" y="7"/>
                </a:lnTo>
                <a:lnTo>
                  <a:pt x="4260" y="10"/>
                </a:lnTo>
                <a:lnTo>
                  <a:pt x="4227" y="14"/>
                </a:lnTo>
                <a:lnTo>
                  <a:pt x="4195" y="19"/>
                </a:lnTo>
                <a:lnTo>
                  <a:pt x="4164" y="24"/>
                </a:lnTo>
                <a:lnTo>
                  <a:pt x="4132" y="30"/>
                </a:lnTo>
                <a:lnTo>
                  <a:pt x="4100" y="38"/>
                </a:lnTo>
                <a:lnTo>
                  <a:pt x="4069" y="45"/>
                </a:lnTo>
                <a:lnTo>
                  <a:pt x="4037" y="54"/>
                </a:lnTo>
                <a:lnTo>
                  <a:pt x="4006" y="64"/>
                </a:lnTo>
                <a:lnTo>
                  <a:pt x="3974" y="73"/>
                </a:lnTo>
                <a:lnTo>
                  <a:pt x="3943" y="84"/>
                </a:lnTo>
                <a:lnTo>
                  <a:pt x="3912" y="96"/>
                </a:lnTo>
                <a:lnTo>
                  <a:pt x="3882" y="109"/>
                </a:lnTo>
                <a:lnTo>
                  <a:pt x="3852" y="122"/>
                </a:lnTo>
                <a:lnTo>
                  <a:pt x="3821" y="135"/>
                </a:lnTo>
                <a:lnTo>
                  <a:pt x="3792" y="151"/>
                </a:lnTo>
                <a:lnTo>
                  <a:pt x="3762" y="166"/>
                </a:lnTo>
                <a:lnTo>
                  <a:pt x="3733" y="182"/>
                </a:lnTo>
                <a:lnTo>
                  <a:pt x="3703" y="199"/>
                </a:lnTo>
                <a:lnTo>
                  <a:pt x="3675" y="217"/>
                </a:lnTo>
                <a:lnTo>
                  <a:pt x="3646" y="235"/>
                </a:lnTo>
                <a:lnTo>
                  <a:pt x="3619" y="254"/>
                </a:lnTo>
                <a:lnTo>
                  <a:pt x="3591" y="275"/>
                </a:lnTo>
                <a:lnTo>
                  <a:pt x="5362" y="2408"/>
                </a:lnTo>
                <a:lnTo>
                  <a:pt x="5387" y="2385"/>
                </a:lnTo>
                <a:lnTo>
                  <a:pt x="5411" y="2361"/>
                </a:lnTo>
                <a:lnTo>
                  <a:pt x="5434" y="2336"/>
                </a:lnTo>
                <a:lnTo>
                  <a:pt x="5457" y="2311"/>
                </a:lnTo>
                <a:lnTo>
                  <a:pt x="5479" y="2286"/>
                </a:lnTo>
                <a:lnTo>
                  <a:pt x="5501" y="2260"/>
                </a:lnTo>
                <a:lnTo>
                  <a:pt x="5521" y="2234"/>
                </a:lnTo>
                <a:lnTo>
                  <a:pt x="5542" y="2207"/>
                </a:lnTo>
                <a:lnTo>
                  <a:pt x="5561" y="2180"/>
                </a:lnTo>
                <a:lnTo>
                  <a:pt x="5579" y="2152"/>
                </a:lnTo>
                <a:lnTo>
                  <a:pt x="5596" y="2124"/>
                </a:lnTo>
                <a:lnTo>
                  <a:pt x="5613" y="2096"/>
                </a:lnTo>
                <a:lnTo>
                  <a:pt x="5631" y="2068"/>
                </a:lnTo>
                <a:lnTo>
                  <a:pt x="5646" y="2039"/>
                </a:lnTo>
                <a:lnTo>
                  <a:pt x="5661" y="2011"/>
                </a:lnTo>
                <a:lnTo>
                  <a:pt x="5675" y="1981"/>
                </a:lnTo>
                <a:lnTo>
                  <a:pt x="5689" y="1952"/>
                </a:lnTo>
                <a:lnTo>
                  <a:pt x="5701" y="1922"/>
                </a:lnTo>
                <a:lnTo>
                  <a:pt x="5713" y="1892"/>
                </a:lnTo>
                <a:lnTo>
                  <a:pt x="5725" y="1860"/>
                </a:lnTo>
                <a:lnTo>
                  <a:pt x="5736" y="1830"/>
                </a:lnTo>
                <a:lnTo>
                  <a:pt x="5745" y="1799"/>
                </a:lnTo>
                <a:lnTo>
                  <a:pt x="5754" y="1768"/>
                </a:lnTo>
                <a:lnTo>
                  <a:pt x="5762" y="1737"/>
                </a:lnTo>
                <a:lnTo>
                  <a:pt x="5770" y="1706"/>
                </a:lnTo>
                <a:lnTo>
                  <a:pt x="5778" y="1674"/>
                </a:lnTo>
                <a:lnTo>
                  <a:pt x="5784" y="1643"/>
                </a:lnTo>
                <a:lnTo>
                  <a:pt x="5789" y="1611"/>
                </a:lnTo>
                <a:lnTo>
                  <a:pt x="5794" y="1579"/>
                </a:lnTo>
                <a:lnTo>
                  <a:pt x="5798" y="1546"/>
                </a:lnTo>
                <a:lnTo>
                  <a:pt x="5801" y="1515"/>
                </a:lnTo>
                <a:lnTo>
                  <a:pt x="5803" y="1483"/>
                </a:lnTo>
                <a:lnTo>
                  <a:pt x="5805" y="1451"/>
                </a:lnTo>
                <a:lnTo>
                  <a:pt x="5806" y="1419"/>
                </a:lnTo>
                <a:lnTo>
                  <a:pt x="5806" y="1387"/>
                </a:lnTo>
                <a:lnTo>
                  <a:pt x="5806" y="1353"/>
                </a:lnTo>
                <a:lnTo>
                  <a:pt x="5805" y="1321"/>
                </a:lnTo>
                <a:lnTo>
                  <a:pt x="5803" y="1289"/>
                </a:lnTo>
                <a:lnTo>
                  <a:pt x="5801" y="1257"/>
                </a:lnTo>
                <a:lnTo>
                  <a:pt x="5797" y="1225"/>
                </a:lnTo>
                <a:lnTo>
                  <a:pt x="5794" y="1193"/>
                </a:lnTo>
                <a:lnTo>
                  <a:pt x="5788" y="1160"/>
                </a:lnTo>
                <a:lnTo>
                  <a:pt x="5783" y="1129"/>
                </a:lnTo>
                <a:lnTo>
                  <a:pt x="5776" y="1097"/>
                </a:lnTo>
                <a:lnTo>
                  <a:pt x="5769" y="1065"/>
                </a:lnTo>
                <a:lnTo>
                  <a:pt x="5760" y="1034"/>
                </a:lnTo>
                <a:lnTo>
                  <a:pt x="5752" y="1002"/>
                </a:lnTo>
                <a:lnTo>
                  <a:pt x="5743" y="971"/>
                </a:lnTo>
                <a:lnTo>
                  <a:pt x="5732" y="940"/>
                </a:lnTo>
                <a:lnTo>
                  <a:pt x="5722" y="908"/>
                </a:lnTo>
                <a:lnTo>
                  <a:pt x="5710" y="878"/>
                </a:lnTo>
                <a:lnTo>
                  <a:pt x="5697" y="847"/>
                </a:lnTo>
                <a:lnTo>
                  <a:pt x="5684" y="817"/>
                </a:lnTo>
                <a:lnTo>
                  <a:pt x="5670" y="787"/>
                </a:lnTo>
                <a:lnTo>
                  <a:pt x="5655" y="757"/>
                </a:lnTo>
                <a:lnTo>
                  <a:pt x="5639" y="727"/>
                </a:lnTo>
                <a:lnTo>
                  <a:pt x="5623" y="698"/>
                </a:lnTo>
                <a:lnTo>
                  <a:pt x="5606" y="669"/>
                </a:lnTo>
                <a:lnTo>
                  <a:pt x="5588" y="640"/>
                </a:lnTo>
                <a:lnTo>
                  <a:pt x="5570" y="613"/>
                </a:lnTo>
                <a:lnTo>
                  <a:pt x="5550" y="585"/>
                </a:lnTo>
                <a:lnTo>
                  <a:pt x="5530" y="557"/>
                </a:lnTo>
                <a:lnTo>
                  <a:pt x="5508" y="529"/>
                </a:lnTo>
                <a:lnTo>
                  <a:pt x="5487" y="502"/>
                </a:lnTo>
                <a:close/>
                <a:moveTo>
                  <a:pt x="5108" y="2596"/>
                </a:moveTo>
                <a:lnTo>
                  <a:pt x="3360" y="490"/>
                </a:lnTo>
                <a:lnTo>
                  <a:pt x="3336" y="519"/>
                </a:lnTo>
                <a:lnTo>
                  <a:pt x="3313" y="548"/>
                </a:lnTo>
                <a:lnTo>
                  <a:pt x="3292" y="578"/>
                </a:lnTo>
                <a:lnTo>
                  <a:pt x="3270" y="608"/>
                </a:lnTo>
                <a:lnTo>
                  <a:pt x="3250" y="639"/>
                </a:lnTo>
                <a:lnTo>
                  <a:pt x="3230" y="670"/>
                </a:lnTo>
                <a:lnTo>
                  <a:pt x="3212" y="702"/>
                </a:lnTo>
                <a:lnTo>
                  <a:pt x="3194" y="734"/>
                </a:lnTo>
                <a:lnTo>
                  <a:pt x="3178" y="766"/>
                </a:lnTo>
                <a:lnTo>
                  <a:pt x="3162" y="798"/>
                </a:lnTo>
                <a:lnTo>
                  <a:pt x="3147" y="831"/>
                </a:lnTo>
                <a:lnTo>
                  <a:pt x="3133" y="865"/>
                </a:lnTo>
                <a:lnTo>
                  <a:pt x="3120" y="898"/>
                </a:lnTo>
                <a:lnTo>
                  <a:pt x="3107" y="932"/>
                </a:lnTo>
                <a:lnTo>
                  <a:pt x="3096" y="965"/>
                </a:lnTo>
                <a:lnTo>
                  <a:pt x="3086" y="1000"/>
                </a:lnTo>
                <a:lnTo>
                  <a:pt x="4557" y="2772"/>
                </a:lnTo>
                <a:lnTo>
                  <a:pt x="4592" y="2767"/>
                </a:lnTo>
                <a:lnTo>
                  <a:pt x="4627" y="2763"/>
                </a:lnTo>
                <a:lnTo>
                  <a:pt x="4663" y="2757"/>
                </a:lnTo>
                <a:lnTo>
                  <a:pt x="4698" y="2750"/>
                </a:lnTo>
                <a:lnTo>
                  <a:pt x="4733" y="2743"/>
                </a:lnTo>
                <a:lnTo>
                  <a:pt x="4769" y="2734"/>
                </a:lnTo>
                <a:lnTo>
                  <a:pt x="4804" y="2725"/>
                </a:lnTo>
                <a:lnTo>
                  <a:pt x="4838" y="2714"/>
                </a:lnTo>
                <a:lnTo>
                  <a:pt x="4873" y="2702"/>
                </a:lnTo>
                <a:lnTo>
                  <a:pt x="4907" y="2690"/>
                </a:lnTo>
                <a:lnTo>
                  <a:pt x="4941" y="2676"/>
                </a:lnTo>
                <a:lnTo>
                  <a:pt x="4976" y="2662"/>
                </a:lnTo>
                <a:lnTo>
                  <a:pt x="5009" y="2647"/>
                </a:lnTo>
                <a:lnTo>
                  <a:pt x="5042" y="2630"/>
                </a:lnTo>
                <a:lnTo>
                  <a:pt x="5074" y="2614"/>
                </a:lnTo>
                <a:lnTo>
                  <a:pt x="5108" y="25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endParaRPr lang="zh-CN" altLang="en-US" sz="1015">
              <a:solidFill>
                <a:srgbClr val="262626"/>
              </a:solidFill>
            </a:endParaRPr>
          </a:p>
        </p:txBody>
      </p:sp>
      <p:sp>
        <p:nvSpPr>
          <p:cNvPr id="57" name="出自【趣你的PPT】(微信:qunideppt)：最优质的PPT资源库"/>
          <p:cNvSpPr/>
          <p:nvPr/>
        </p:nvSpPr>
        <p:spPr bwMode="auto">
          <a:xfrm>
            <a:off x="916987" y="3354424"/>
            <a:ext cx="436058" cy="376463"/>
          </a:xfrm>
          <a:custGeom>
            <a:avLst/>
            <a:gdLst>
              <a:gd name="T0" fmla="*/ 1814848 w 5325"/>
              <a:gd name="T1" fmla="*/ 1012065 h 4595"/>
              <a:gd name="T2" fmla="*/ 90510 w 5325"/>
              <a:gd name="T3" fmla="*/ 0 h 4595"/>
              <a:gd name="T4" fmla="*/ 0 w 5325"/>
              <a:gd name="T5" fmla="*/ 1012065 h 4595"/>
              <a:gd name="T6" fmla="*/ 459346 w 5325"/>
              <a:gd name="T7" fmla="*/ 1169473 h 4595"/>
              <a:gd name="T8" fmla="*/ 502276 w 5325"/>
              <a:gd name="T9" fmla="*/ 1643845 h 4595"/>
              <a:gd name="T10" fmla="*/ 630349 w 5325"/>
              <a:gd name="T11" fmla="*/ 1169473 h 4595"/>
              <a:gd name="T12" fmla="*/ 1275366 w 5325"/>
              <a:gd name="T13" fmla="*/ 1169473 h 4595"/>
              <a:gd name="T14" fmla="*/ 1403439 w 5325"/>
              <a:gd name="T15" fmla="*/ 1643845 h 4595"/>
              <a:gd name="T16" fmla="*/ 1446011 w 5325"/>
              <a:gd name="T17" fmla="*/ 1169473 h 4595"/>
              <a:gd name="T18" fmla="*/ 1905000 w 5325"/>
              <a:gd name="T19" fmla="*/ 1012065 h 4595"/>
              <a:gd name="T20" fmla="*/ 1653862 w 5325"/>
              <a:gd name="T21" fmla="*/ 977363 h 4595"/>
              <a:gd name="T22" fmla="*/ 1653504 w 5325"/>
              <a:gd name="T23" fmla="*/ 984518 h 4595"/>
              <a:gd name="T24" fmla="*/ 1651000 w 5325"/>
              <a:gd name="T25" fmla="*/ 990958 h 4595"/>
              <a:gd name="T26" fmla="*/ 1648138 w 5325"/>
              <a:gd name="T27" fmla="*/ 996682 h 4595"/>
              <a:gd name="T28" fmla="*/ 1643845 w 5325"/>
              <a:gd name="T29" fmla="*/ 1002048 h 4595"/>
              <a:gd name="T30" fmla="*/ 1638837 w 5325"/>
              <a:gd name="T31" fmla="*/ 1005983 h 4595"/>
              <a:gd name="T32" fmla="*/ 1632755 w 5325"/>
              <a:gd name="T33" fmla="*/ 1009561 h 4595"/>
              <a:gd name="T34" fmla="*/ 1626673 w 5325"/>
              <a:gd name="T35" fmla="*/ 1011349 h 4595"/>
              <a:gd name="T36" fmla="*/ 1619518 w 5325"/>
              <a:gd name="T37" fmla="*/ 1012065 h 4595"/>
              <a:gd name="T38" fmla="*/ 1149439 w 5325"/>
              <a:gd name="T39" fmla="*/ 1012065 h 4595"/>
              <a:gd name="T40" fmla="*/ 1142642 w 5325"/>
              <a:gd name="T41" fmla="*/ 1011349 h 4595"/>
              <a:gd name="T42" fmla="*/ 1135845 w 5325"/>
              <a:gd name="T43" fmla="*/ 1009561 h 4595"/>
              <a:gd name="T44" fmla="*/ 1130121 w 5325"/>
              <a:gd name="T45" fmla="*/ 1005983 h 4595"/>
              <a:gd name="T46" fmla="*/ 1125470 w 5325"/>
              <a:gd name="T47" fmla="*/ 1002048 h 4595"/>
              <a:gd name="T48" fmla="*/ 1120820 w 5325"/>
              <a:gd name="T49" fmla="*/ 996682 h 4595"/>
              <a:gd name="T50" fmla="*/ 1117958 w 5325"/>
              <a:gd name="T51" fmla="*/ 990958 h 4595"/>
              <a:gd name="T52" fmla="*/ 1115811 w 5325"/>
              <a:gd name="T53" fmla="*/ 984518 h 4595"/>
              <a:gd name="T54" fmla="*/ 1115454 w 5325"/>
              <a:gd name="T55" fmla="*/ 977363 h 4595"/>
              <a:gd name="T56" fmla="*/ 1115454 w 5325"/>
              <a:gd name="T57" fmla="*/ 731592 h 4595"/>
              <a:gd name="T58" fmla="*/ 1115811 w 5325"/>
              <a:gd name="T59" fmla="*/ 724437 h 4595"/>
              <a:gd name="T60" fmla="*/ 1117958 w 5325"/>
              <a:gd name="T61" fmla="*/ 718355 h 4595"/>
              <a:gd name="T62" fmla="*/ 1120820 w 5325"/>
              <a:gd name="T63" fmla="*/ 712273 h 4595"/>
              <a:gd name="T64" fmla="*/ 1125470 w 5325"/>
              <a:gd name="T65" fmla="*/ 707265 h 4595"/>
              <a:gd name="T66" fmla="*/ 1130121 w 5325"/>
              <a:gd name="T67" fmla="*/ 702972 h 4595"/>
              <a:gd name="T68" fmla="*/ 1135845 w 5325"/>
              <a:gd name="T69" fmla="*/ 699752 h 4595"/>
              <a:gd name="T70" fmla="*/ 1142642 w 5325"/>
              <a:gd name="T71" fmla="*/ 697606 h 4595"/>
              <a:gd name="T72" fmla="*/ 1149439 w 5325"/>
              <a:gd name="T73" fmla="*/ 697248 h 4595"/>
              <a:gd name="T74" fmla="*/ 1619518 w 5325"/>
              <a:gd name="T75" fmla="*/ 697248 h 4595"/>
              <a:gd name="T76" fmla="*/ 1626673 w 5325"/>
              <a:gd name="T77" fmla="*/ 697606 h 4595"/>
              <a:gd name="T78" fmla="*/ 1632755 w 5325"/>
              <a:gd name="T79" fmla="*/ 699752 h 4595"/>
              <a:gd name="T80" fmla="*/ 1638837 w 5325"/>
              <a:gd name="T81" fmla="*/ 702972 h 4595"/>
              <a:gd name="T82" fmla="*/ 1643845 w 5325"/>
              <a:gd name="T83" fmla="*/ 707265 h 4595"/>
              <a:gd name="T84" fmla="*/ 1648138 w 5325"/>
              <a:gd name="T85" fmla="*/ 712273 h 4595"/>
              <a:gd name="T86" fmla="*/ 1651000 w 5325"/>
              <a:gd name="T87" fmla="*/ 718355 h 4595"/>
              <a:gd name="T88" fmla="*/ 1653504 w 5325"/>
              <a:gd name="T89" fmla="*/ 724437 h 4595"/>
              <a:gd name="T90" fmla="*/ 1653862 w 5325"/>
              <a:gd name="T91" fmla="*/ 731592 h 459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325" h="4595">
                <a:moveTo>
                  <a:pt x="5325" y="2829"/>
                </a:moveTo>
                <a:lnTo>
                  <a:pt x="5073" y="2829"/>
                </a:lnTo>
                <a:lnTo>
                  <a:pt x="5073" y="0"/>
                </a:lnTo>
                <a:lnTo>
                  <a:pt x="253" y="0"/>
                </a:lnTo>
                <a:lnTo>
                  <a:pt x="253" y="2829"/>
                </a:lnTo>
                <a:lnTo>
                  <a:pt x="0" y="2829"/>
                </a:lnTo>
                <a:lnTo>
                  <a:pt x="0" y="3269"/>
                </a:lnTo>
                <a:lnTo>
                  <a:pt x="1284" y="3269"/>
                </a:lnTo>
                <a:lnTo>
                  <a:pt x="926" y="4595"/>
                </a:lnTo>
                <a:lnTo>
                  <a:pt x="1404" y="4595"/>
                </a:lnTo>
                <a:lnTo>
                  <a:pt x="1762" y="3269"/>
                </a:lnTo>
                <a:lnTo>
                  <a:pt x="3565" y="3269"/>
                </a:lnTo>
                <a:lnTo>
                  <a:pt x="3764" y="4009"/>
                </a:lnTo>
                <a:lnTo>
                  <a:pt x="3923" y="4595"/>
                </a:lnTo>
                <a:lnTo>
                  <a:pt x="4400" y="4595"/>
                </a:lnTo>
                <a:lnTo>
                  <a:pt x="4042" y="3269"/>
                </a:lnTo>
                <a:lnTo>
                  <a:pt x="5325" y="3269"/>
                </a:lnTo>
                <a:lnTo>
                  <a:pt x="5325" y="2829"/>
                </a:lnTo>
                <a:close/>
                <a:moveTo>
                  <a:pt x="4623" y="2732"/>
                </a:moveTo>
                <a:lnTo>
                  <a:pt x="4623" y="2732"/>
                </a:lnTo>
                <a:lnTo>
                  <a:pt x="4623" y="2742"/>
                </a:lnTo>
                <a:lnTo>
                  <a:pt x="4622" y="2752"/>
                </a:lnTo>
                <a:lnTo>
                  <a:pt x="4619" y="2760"/>
                </a:lnTo>
                <a:lnTo>
                  <a:pt x="4615" y="2770"/>
                </a:lnTo>
                <a:lnTo>
                  <a:pt x="4612" y="2779"/>
                </a:lnTo>
                <a:lnTo>
                  <a:pt x="4607" y="2786"/>
                </a:lnTo>
                <a:lnTo>
                  <a:pt x="4601" y="2794"/>
                </a:lnTo>
                <a:lnTo>
                  <a:pt x="4595" y="2801"/>
                </a:lnTo>
                <a:lnTo>
                  <a:pt x="4588" y="2807"/>
                </a:lnTo>
                <a:lnTo>
                  <a:pt x="4581" y="2812"/>
                </a:lnTo>
                <a:lnTo>
                  <a:pt x="4573" y="2817"/>
                </a:lnTo>
                <a:lnTo>
                  <a:pt x="4564" y="2822"/>
                </a:lnTo>
                <a:lnTo>
                  <a:pt x="4555" y="2824"/>
                </a:lnTo>
                <a:lnTo>
                  <a:pt x="4547" y="2827"/>
                </a:lnTo>
                <a:lnTo>
                  <a:pt x="4537" y="2828"/>
                </a:lnTo>
                <a:lnTo>
                  <a:pt x="4527" y="2829"/>
                </a:lnTo>
                <a:lnTo>
                  <a:pt x="3213" y="2829"/>
                </a:lnTo>
                <a:lnTo>
                  <a:pt x="3203" y="2828"/>
                </a:lnTo>
                <a:lnTo>
                  <a:pt x="3194" y="2827"/>
                </a:lnTo>
                <a:lnTo>
                  <a:pt x="3185" y="2824"/>
                </a:lnTo>
                <a:lnTo>
                  <a:pt x="3175" y="2822"/>
                </a:lnTo>
                <a:lnTo>
                  <a:pt x="3168" y="2817"/>
                </a:lnTo>
                <a:lnTo>
                  <a:pt x="3159" y="2812"/>
                </a:lnTo>
                <a:lnTo>
                  <a:pt x="3152" y="2807"/>
                </a:lnTo>
                <a:lnTo>
                  <a:pt x="3146" y="2801"/>
                </a:lnTo>
                <a:lnTo>
                  <a:pt x="3140" y="2794"/>
                </a:lnTo>
                <a:lnTo>
                  <a:pt x="3133" y="2786"/>
                </a:lnTo>
                <a:lnTo>
                  <a:pt x="3129" y="2779"/>
                </a:lnTo>
                <a:lnTo>
                  <a:pt x="3125" y="2770"/>
                </a:lnTo>
                <a:lnTo>
                  <a:pt x="3121" y="2760"/>
                </a:lnTo>
                <a:lnTo>
                  <a:pt x="3119" y="2752"/>
                </a:lnTo>
                <a:lnTo>
                  <a:pt x="3118" y="2742"/>
                </a:lnTo>
                <a:lnTo>
                  <a:pt x="3118" y="2732"/>
                </a:lnTo>
                <a:lnTo>
                  <a:pt x="3118" y="2045"/>
                </a:lnTo>
                <a:lnTo>
                  <a:pt x="3118" y="2035"/>
                </a:lnTo>
                <a:lnTo>
                  <a:pt x="3119" y="2025"/>
                </a:lnTo>
                <a:lnTo>
                  <a:pt x="3121" y="2016"/>
                </a:lnTo>
                <a:lnTo>
                  <a:pt x="3125" y="2008"/>
                </a:lnTo>
                <a:lnTo>
                  <a:pt x="3129" y="1999"/>
                </a:lnTo>
                <a:lnTo>
                  <a:pt x="3133" y="1991"/>
                </a:lnTo>
                <a:lnTo>
                  <a:pt x="3140" y="1983"/>
                </a:lnTo>
                <a:lnTo>
                  <a:pt x="3146" y="1977"/>
                </a:lnTo>
                <a:lnTo>
                  <a:pt x="3152" y="1971"/>
                </a:lnTo>
                <a:lnTo>
                  <a:pt x="3159" y="1965"/>
                </a:lnTo>
                <a:lnTo>
                  <a:pt x="3168" y="1960"/>
                </a:lnTo>
                <a:lnTo>
                  <a:pt x="3175" y="1956"/>
                </a:lnTo>
                <a:lnTo>
                  <a:pt x="3185" y="1953"/>
                </a:lnTo>
                <a:lnTo>
                  <a:pt x="3194" y="1950"/>
                </a:lnTo>
                <a:lnTo>
                  <a:pt x="3203" y="1949"/>
                </a:lnTo>
                <a:lnTo>
                  <a:pt x="3213" y="1949"/>
                </a:lnTo>
                <a:lnTo>
                  <a:pt x="4527" y="1949"/>
                </a:lnTo>
                <a:lnTo>
                  <a:pt x="4537" y="1949"/>
                </a:lnTo>
                <a:lnTo>
                  <a:pt x="4547" y="1950"/>
                </a:lnTo>
                <a:lnTo>
                  <a:pt x="4555" y="1953"/>
                </a:lnTo>
                <a:lnTo>
                  <a:pt x="4564" y="1956"/>
                </a:lnTo>
                <a:lnTo>
                  <a:pt x="4573" y="1960"/>
                </a:lnTo>
                <a:lnTo>
                  <a:pt x="4581" y="1965"/>
                </a:lnTo>
                <a:lnTo>
                  <a:pt x="4588" y="1971"/>
                </a:lnTo>
                <a:lnTo>
                  <a:pt x="4595" y="1977"/>
                </a:lnTo>
                <a:lnTo>
                  <a:pt x="4601" y="1983"/>
                </a:lnTo>
                <a:lnTo>
                  <a:pt x="4607" y="1991"/>
                </a:lnTo>
                <a:lnTo>
                  <a:pt x="4612" y="1999"/>
                </a:lnTo>
                <a:lnTo>
                  <a:pt x="4615" y="2008"/>
                </a:lnTo>
                <a:lnTo>
                  <a:pt x="4619" y="2016"/>
                </a:lnTo>
                <a:lnTo>
                  <a:pt x="4622" y="2025"/>
                </a:lnTo>
                <a:lnTo>
                  <a:pt x="4623" y="2035"/>
                </a:lnTo>
                <a:lnTo>
                  <a:pt x="4623" y="2045"/>
                </a:lnTo>
                <a:lnTo>
                  <a:pt x="4623" y="27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bIns="54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5" dirty="0">
              <a:solidFill>
                <a:srgbClr val="262626"/>
              </a:solidFill>
            </a:endParaRPr>
          </a:p>
        </p:txBody>
      </p:sp>
      <p:sp>
        <p:nvSpPr>
          <p:cNvPr id="27" name="出自【趣你的PPT】(微信:qunideppt)：最优质的PPT资源库"/>
          <p:cNvSpPr txBox="1"/>
          <p:nvPr/>
        </p:nvSpPr>
        <p:spPr>
          <a:xfrm>
            <a:off x="1071759" y="1827817"/>
            <a:ext cx="1606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出自【趣你的PPT】(微信:qunideppt)：最优质的PPT资源库"/>
          <p:cNvSpPr txBox="1"/>
          <p:nvPr/>
        </p:nvSpPr>
        <p:spPr>
          <a:xfrm>
            <a:off x="2748159" y="2874805"/>
            <a:ext cx="1606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出自【趣你的PPT】(微信:qunideppt)：最优质的PPT资源库"/>
          <p:cNvSpPr txBox="1"/>
          <p:nvPr/>
        </p:nvSpPr>
        <p:spPr>
          <a:xfrm>
            <a:off x="4875663" y="1818673"/>
            <a:ext cx="1606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出自【趣你的PPT】(微信:qunideppt)：最优质的PPT资源库"/>
          <p:cNvSpPr txBox="1"/>
          <p:nvPr/>
        </p:nvSpPr>
        <p:spPr>
          <a:xfrm>
            <a:off x="6817239" y="2856517"/>
            <a:ext cx="1606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18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3817655" y="1957771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8453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00" dirty="0">
                <a:cs typeface="Lato Light"/>
                <a:sym typeface="Century Gothic" panose="020B0502020202020204" pitchFamily="34" charset="0"/>
              </a:rPr>
              <a:t>Six Steps</a:t>
            </a:r>
            <a:endParaRPr lang="en-US" altLang="zh-CN" sz="1800" dirty="0">
              <a:cs typeface="Lato Light"/>
              <a:sym typeface="Century Gothic" panose="020B0502020202020204" pitchFamily="34" charset="0"/>
            </a:endParaRPr>
          </a:p>
          <a:p>
            <a:pPr algn="ctr" defTabSz="68453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00" dirty="0">
                <a:cs typeface="Lato Light"/>
                <a:sym typeface="Century Gothic" panose="020B0502020202020204" pitchFamily="34" charset="0"/>
              </a:rPr>
              <a:t>Process</a:t>
            </a:r>
            <a:endParaRPr lang="zh-CN" altLang="zh-CN" sz="1800" dirty="0"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" name="出自【趣你的PPT】(微信:qunideppt)：最优质的PPT资源库"/>
          <p:cNvSpPr/>
          <p:nvPr/>
        </p:nvSpPr>
        <p:spPr bwMode="auto">
          <a:xfrm>
            <a:off x="4960655" y="1144574"/>
            <a:ext cx="714375" cy="71437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2</a:t>
            </a:r>
            <a:endParaRPr lang="zh-CN" altLang="zh-CN" sz="18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grpSp>
        <p:nvGrpSpPr>
          <p:cNvPr id="4" name="Group 1311出自【趣你的PPT】(微信:qunideppt)：最优质的PPT资源库"/>
          <p:cNvGrpSpPr/>
          <p:nvPr/>
        </p:nvGrpSpPr>
        <p:grpSpPr bwMode="auto">
          <a:xfrm>
            <a:off x="3221153" y="1295783"/>
            <a:ext cx="2764631" cy="2895600"/>
            <a:chOff x="0" y="0"/>
            <a:chExt cx="6699936" cy="7019889"/>
          </a:xfrm>
        </p:grpSpPr>
        <p:sp>
          <p:nvSpPr>
            <p:cNvPr id="5" name="出自【趣你的PPT】(微信:qunideppt)：最优质的PPT资源库"/>
            <p:cNvSpPr/>
            <p:nvPr/>
          </p:nvSpPr>
          <p:spPr>
            <a:xfrm>
              <a:off x="2746916" y="0"/>
              <a:ext cx="1220530" cy="5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800">
                <a:latin typeface="Helvetica Neue Light"/>
                <a:ea typeface="Helvetica Neue Light"/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6" name="出自【趣你的PPT】(微信:qunideppt)：最优质的PPT资源库"/>
            <p:cNvSpPr/>
            <p:nvPr/>
          </p:nvSpPr>
          <p:spPr>
            <a:xfrm rot="7172730">
              <a:off x="5764839" y="5207197"/>
              <a:ext cx="1220975" cy="54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800">
                <a:latin typeface="Helvetica Neue Light"/>
                <a:ea typeface="Helvetica Neue Light"/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7" name="出自【趣你的PPT】(微信:qunideppt)：最优质的PPT资源库"/>
            <p:cNvSpPr/>
            <p:nvPr/>
          </p:nvSpPr>
          <p:spPr>
            <a:xfrm rot="3600000">
              <a:off x="5759068" y="1749209"/>
              <a:ext cx="1220975" cy="54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800">
                <a:latin typeface="Helvetica Neue Light"/>
                <a:ea typeface="Helvetica Neue Light"/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8" name="出自【趣你的PPT】(微信:qunideppt)：最优质的PPT资源库"/>
            <p:cNvSpPr/>
            <p:nvPr/>
          </p:nvSpPr>
          <p:spPr>
            <a:xfrm rot="10800000">
              <a:off x="2729604" y="6965045"/>
              <a:ext cx="1223416" cy="54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800">
                <a:latin typeface="Helvetica Neue Light"/>
                <a:ea typeface="Helvetica Neue Light"/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9" name="出自【趣你的PPT】(微信:qunideppt)：最优质的PPT资源库"/>
            <p:cNvSpPr/>
            <p:nvPr/>
          </p:nvSpPr>
          <p:spPr>
            <a:xfrm rot="18000000">
              <a:off x="-274337" y="1734776"/>
              <a:ext cx="1223862" cy="51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800">
                <a:latin typeface="Helvetica Neue Light"/>
                <a:ea typeface="Helvetica Neue Light"/>
                <a:cs typeface="Lato Light"/>
                <a:sym typeface="Century Gothic" panose="020B0502020202020204" pitchFamily="34" charset="0"/>
              </a:endParaRPr>
            </a:p>
          </p:txBody>
        </p:sp>
        <p:sp>
          <p:nvSpPr>
            <p:cNvPr id="10" name="出自【趣你的PPT】(微信:qunideppt)：最优质的PPT资源库"/>
            <p:cNvSpPr/>
            <p:nvPr/>
          </p:nvSpPr>
          <p:spPr>
            <a:xfrm rot="14400000">
              <a:off x="-280109" y="5215856"/>
              <a:ext cx="1220977" cy="54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219075">
                <a:lnSpc>
                  <a:spcPct val="110000"/>
                </a:lnSpc>
                <a:spcBef>
                  <a:spcPts val="1125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800">
                <a:latin typeface="Helvetica Neue Light"/>
                <a:ea typeface="Helvetica Neue Light"/>
                <a:cs typeface="Lato Light"/>
                <a:sym typeface="Century Gothic" panose="020B0502020202020204" pitchFamily="34" charset="0"/>
              </a:endParaRPr>
            </a:p>
          </p:txBody>
        </p:sp>
      </p:grpSp>
      <p:sp>
        <p:nvSpPr>
          <p:cNvPr id="11" name="出自【趣你的PPT】(微信:qunideppt)：最优质的PPT资源库"/>
          <p:cNvSpPr/>
          <p:nvPr/>
        </p:nvSpPr>
        <p:spPr bwMode="auto">
          <a:xfrm>
            <a:off x="5677411" y="2378062"/>
            <a:ext cx="714375" cy="71318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3</a:t>
            </a:r>
            <a:endParaRPr lang="zh-CN" altLang="zh-CN" sz="18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 bwMode="auto">
          <a:xfrm>
            <a:off x="2816339" y="2378062"/>
            <a:ext cx="713184" cy="71318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6</a:t>
            </a:r>
            <a:endParaRPr lang="zh-CN" altLang="zh-CN" sz="18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3" name="出自【趣你的PPT】(微信:qunideppt)：最优质的PPT资源库"/>
          <p:cNvSpPr/>
          <p:nvPr/>
        </p:nvSpPr>
        <p:spPr bwMode="auto">
          <a:xfrm>
            <a:off x="3530714" y="1144574"/>
            <a:ext cx="714375" cy="71437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01</a:t>
            </a:r>
            <a:endParaRPr lang="zh-CN" altLang="zh-CN" sz="18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4" name="出自【趣你的PPT】(微信:qunideppt)：最优质的PPT资源库"/>
          <p:cNvSpPr/>
          <p:nvPr/>
        </p:nvSpPr>
        <p:spPr bwMode="auto">
          <a:xfrm>
            <a:off x="3530714" y="3617502"/>
            <a:ext cx="714375" cy="71437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5</a:t>
            </a:r>
            <a:endParaRPr lang="zh-CN" altLang="zh-CN" sz="18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5" name="出自【趣你的PPT】(微信:qunideppt)：最优质的PPT资源库"/>
          <p:cNvSpPr/>
          <p:nvPr/>
        </p:nvSpPr>
        <p:spPr bwMode="auto">
          <a:xfrm>
            <a:off x="4961846" y="3617502"/>
            <a:ext cx="714375" cy="71437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18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4</a:t>
            </a:r>
            <a:endParaRPr lang="zh-CN" altLang="zh-CN" sz="18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6" name="出自【趣你的PPT】(微信:qunideppt)：最优质的PPT资源库"/>
          <p:cNvSpPr txBox="1"/>
          <p:nvPr/>
        </p:nvSpPr>
        <p:spPr bwMode="auto">
          <a:xfrm>
            <a:off x="5807190" y="1400560"/>
            <a:ext cx="1883908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7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810761" y="1114808"/>
            <a:ext cx="1747838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8" name="出自【趣你的PPT】(微信:qunideppt)：最优质的PPT资源库"/>
          <p:cNvSpPr txBox="1"/>
          <p:nvPr/>
        </p:nvSpPr>
        <p:spPr bwMode="auto">
          <a:xfrm>
            <a:off x="6475131" y="2653097"/>
            <a:ext cx="1883908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9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6478702" y="2367346"/>
            <a:ext cx="1747838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0" name="出自【趣你的PPT】(微信:qunideppt)：最优质的PPT资源库"/>
          <p:cNvSpPr txBox="1"/>
          <p:nvPr/>
        </p:nvSpPr>
        <p:spPr bwMode="auto">
          <a:xfrm>
            <a:off x="5785759" y="3969928"/>
            <a:ext cx="1883908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just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1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5789329" y="3684177"/>
            <a:ext cx="1747838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2" name="出自【趣你的PPT】(微信:qunideppt)：最优质的PPT资源库"/>
          <p:cNvSpPr txBox="1"/>
          <p:nvPr/>
        </p:nvSpPr>
        <p:spPr bwMode="auto">
          <a:xfrm>
            <a:off x="1489560" y="1384484"/>
            <a:ext cx="1883908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3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2087253" y="1098733"/>
            <a:ext cx="1747838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4" name="出自【趣你的PPT】(微信:qunideppt)：最优质的PPT资源库"/>
          <p:cNvSpPr txBox="1"/>
          <p:nvPr/>
        </p:nvSpPr>
        <p:spPr bwMode="auto">
          <a:xfrm>
            <a:off x="784963" y="2698341"/>
            <a:ext cx="1883908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5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382656" y="2412589"/>
            <a:ext cx="1747838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6" name="出自【趣你的PPT】(微信:qunideppt)：最优质的PPT资源库"/>
          <p:cNvSpPr txBox="1"/>
          <p:nvPr/>
        </p:nvSpPr>
        <p:spPr bwMode="auto">
          <a:xfrm>
            <a:off x="1397230" y="4104298"/>
            <a:ext cx="1883908" cy="40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7" tIns="34283" rIns="68567" bIns="3428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684530" fontAlgn="base">
              <a:lnSpc>
                <a:spcPts val="1275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050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7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994923" y="3818547"/>
            <a:ext cx="1747838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68453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200" b="1" dirty="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grpSp>
        <p:nvGrpSpPr>
          <p:cNvPr id="28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29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98出自【趣你的PPT】(微信:qunideppt)：最优质的PPT资源库"/>
          <p:cNvGrpSpPr/>
          <p:nvPr/>
        </p:nvGrpSpPr>
        <p:grpSpPr bwMode="auto">
          <a:xfrm>
            <a:off x="3213502" y="1206887"/>
            <a:ext cx="2680145" cy="2732259"/>
            <a:chOff x="0" y="0"/>
            <a:chExt cx="1440" cy="1468"/>
          </a:xfrm>
        </p:grpSpPr>
        <p:sp>
          <p:nvSpPr>
            <p:cNvPr id="109" name="出自【趣你的PPT】(微信:qunideppt)：最优质的PPT资源库"/>
            <p:cNvSpPr/>
            <p:nvPr/>
          </p:nvSpPr>
          <p:spPr bwMode="auto">
            <a:xfrm>
              <a:off x="64" y="472"/>
              <a:ext cx="422" cy="911"/>
            </a:xfrm>
            <a:custGeom>
              <a:avLst/>
              <a:gdLst/>
              <a:ahLst/>
              <a:cxnLst/>
              <a:rect l="0" t="0" r="r" b="b"/>
              <a:pathLst>
                <a:path w="17747" h="21600">
                  <a:moveTo>
                    <a:pt x="17747" y="21600"/>
                  </a:moveTo>
                  <a:cubicBezTo>
                    <a:pt x="17747" y="21600"/>
                    <a:pt x="4344" y="20418"/>
                    <a:pt x="991" y="14747"/>
                  </a:cubicBezTo>
                  <a:cubicBezTo>
                    <a:pt x="-3853" y="6553"/>
                    <a:pt x="10628" y="0"/>
                    <a:pt x="10628" y="0"/>
                  </a:cubicBezTo>
                  <a:cubicBezTo>
                    <a:pt x="10628" y="0"/>
                    <a:pt x="8231" y="4369"/>
                    <a:pt x="8049" y="9074"/>
                  </a:cubicBezTo>
                  <a:cubicBezTo>
                    <a:pt x="7759" y="16592"/>
                    <a:pt x="17747" y="21600"/>
                    <a:pt x="17747" y="21600"/>
                  </a:cubicBezTo>
                  <a:close/>
                  <a:moveTo>
                    <a:pt x="17747" y="2160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5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10" name="出自【趣你的PPT】(微信:qunideppt)：最优质的PPT资源库"/>
            <p:cNvSpPr/>
            <p:nvPr/>
          </p:nvSpPr>
          <p:spPr bwMode="auto">
            <a:xfrm>
              <a:off x="0" y="208"/>
              <a:ext cx="744" cy="649"/>
            </a:xfrm>
            <a:custGeom>
              <a:avLst/>
              <a:gdLst/>
              <a:ahLst/>
              <a:cxnLst/>
              <a:rect l="0" t="0" r="r" b="b"/>
              <a:pathLst>
                <a:path w="19574" h="18386">
                  <a:moveTo>
                    <a:pt x="1036" y="18386"/>
                  </a:moveTo>
                  <a:cubicBezTo>
                    <a:pt x="1036" y="18386"/>
                    <a:pt x="-2026" y="9855"/>
                    <a:pt x="2377" y="4509"/>
                  </a:cubicBezTo>
                  <a:cubicBezTo>
                    <a:pt x="8738" y="-3214"/>
                    <a:pt x="19574" y="1325"/>
                    <a:pt x="19574" y="1325"/>
                  </a:cubicBezTo>
                  <a:cubicBezTo>
                    <a:pt x="19574" y="1325"/>
                    <a:pt x="14623" y="2536"/>
                    <a:pt x="10042" y="5240"/>
                  </a:cubicBezTo>
                  <a:cubicBezTo>
                    <a:pt x="2723" y="9562"/>
                    <a:pt x="1036" y="18386"/>
                    <a:pt x="1036" y="18386"/>
                  </a:cubicBezTo>
                  <a:close/>
                  <a:moveTo>
                    <a:pt x="1036" y="18386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5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11" name="出自【趣你的PPT】(微信:qunideppt)：最优质的PPT资源库"/>
            <p:cNvSpPr/>
            <p:nvPr/>
          </p:nvSpPr>
          <p:spPr bwMode="auto">
            <a:xfrm>
              <a:off x="272" y="0"/>
              <a:ext cx="874" cy="516"/>
            </a:xfrm>
            <a:custGeom>
              <a:avLst/>
              <a:gdLst/>
              <a:ahLst/>
              <a:cxnLst/>
              <a:rect l="0" t="0" r="r" b="b"/>
              <a:pathLst>
                <a:path w="21600" h="19911">
                  <a:moveTo>
                    <a:pt x="0" y="8002"/>
                  </a:moveTo>
                  <a:cubicBezTo>
                    <a:pt x="0" y="8002"/>
                    <a:pt x="5010" y="-1689"/>
                    <a:pt x="11118" y="259"/>
                  </a:cubicBezTo>
                  <a:cubicBezTo>
                    <a:pt x="19942" y="3072"/>
                    <a:pt x="21600" y="19911"/>
                    <a:pt x="21600" y="19911"/>
                  </a:cubicBezTo>
                  <a:cubicBezTo>
                    <a:pt x="21600" y="19911"/>
                    <a:pt x="18360" y="14453"/>
                    <a:pt x="14165" y="10482"/>
                  </a:cubicBezTo>
                  <a:cubicBezTo>
                    <a:pt x="7461" y="4137"/>
                    <a:pt x="0" y="8002"/>
                    <a:pt x="0" y="8002"/>
                  </a:cubicBezTo>
                  <a:close/>
                  <a:moveTo>
                    <a:pt x="0" y="8002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5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12" name="出自【趣你的PPT】(微信:qunideppt)：最优质的PPT资源库"/>
            <p:cNvSpPr/>
            <p:nvPr/>
          </p:nvSpPr>
          <p:spPr bwMode="auto">
            <a:xfrm>
              <a:off x="952" y="80"/>
              <a:ext cx="422" cy="911"/>
            </a:xfrm>
            <a:custGeom>
              <a:avLst/>
              <a:gdLst/>
              <a:ahLst/>
              <a:cxnLst/>
              <a:rect l="0" t="0" r="r" b="b"/>
              <a:pathLst>
                <a:path w="17747" h="21600">
                  <a:moveTo>
                    <a:pt x="0" y="0"/>
                  </a:moveTo>
                  <a:cubicBezTo>
                    <a:pt x="0" y="0"/>
                    <a:pt x="13403" y="1182"/>
                    <a:pt x="16756" y="6853"/>
                  </a:cubicBezTo>
                  <a:cubicBezTo>
                    <a:pt x="21600" y="15047"/>
                    <a:pt x="7119" y="21600"/>
                    <a:pt x="7119" y="21600"/>
                  </a:cubicBezTo>
                  <a:cubicBezTo>
                    <a:pt x="7119" y="21600"/>
                    <a:pt x="9516" y="17231"/>
                    <a:pt x="9698" y="12527"/>
                  </a:cubicBezTo>
                  <a:cubicBezTo>
                    <a:pt x="9989" y="5008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5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13" name="出自【趣你的PPT】(微信:qunideppt)：最优质的PPT资源库"/>
            <p:cNvSpPr/>
            <p:nvPr/>
          </p:nvSpPr>
          <p:spPr bwMode="auto">
            <a:xfrm>
              <a:off x="696" y="608"/>
              <a:ext cx="744" cy="649"/>
            </a:xfrm>
            <a:custGeom>
              <a:avLst/>
              <a:gdLst/>
              <a:ahLst/>
              <a:cxnLst/>
              <a:rect l="0" t="0" r="r" b="b"/>
              <a:pathLst>
                <a:path w="19574" h="18386">
                  <a:moveTo>
                    <a:pt x="18538" y="0"/>
                  </a:moveTo>
                  <a:cubicBezTo>
                    <a:pt x="18538" y="0"/>
                    <a:pt x="21600" y="8531"/>
                    <a:pt x="17197" y="13877"/>
                  </a:cubicBezTo>
                  <a:cubicBezTo>
                    <a:pt x="10836" y="21600"/>
                    <a:pt x="0" y="17061"/>
                    <a:pt x="0" y="17061"/>
                  </a:cubicBezTo>
                  <a:cubicBezTo>
                    <a:pt x="0" y="17061"/>
                    <a:pt x="4951" y="15850"/>
                    <a:pt x="9532" y="13146"/>
                  </a:cubicBezTo>
                  <a:cubicBezTo>
                    <a:pt x="16851" y="8824"/>
                    <a:pt x="18538" y="0"/>
                    <a:pt x="18538" y="0"/>
                  </a:cubicBezTo>
                  <a:close/>
                  <a:moveTo>
                    <a:pt x="18538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5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14" name="出自【趣你的PPT】(微信:qunideppt)：最优质的PPT资源库"/>
            <p:cNvSpPr/>
            <p:nvPr/>
          </p:nvSpPr>
          <p:spPr bwMode="auto">
            <a:xfrm>
              <a:off x="296" y="952"/>
              <a:ext cx="874" cy="516"/>
            </a:xfrm>
            <a:custGeom>
              <a:avLst/>
              <a:gdLst/>
              <a:ahLst/>
              <a:cxnLst/>
              <a:rect l="0" t="0" r="r" b="b"/>
              <a:pathLst>
                <a:path w="21600" h="19911">
                  <a:moveTo>
                    <a:pt x="21600" y="11909"/>
                  </a:moveTo>
                  <a:cubicBezTo>
                    <a:pt x="21600" y="11909"/>
                    <a:pt x="16590" y="21600"/>
                    <a:pt x="10482" y="19652"/>
                  </a:cubicBezTo>
                  <a:cubicBezTo>
                    <a:pt x="1658" y="16839"/>
                    <a:pt x="0" y="0"/>
                    <a:pt x="0" y="0"/>
                  </a:cubicBezTo>
                  <a:cubicBezTo>
                    <a:pt x="0" y="0"/>
                    <a:pt x="3240" y="5458"/>
                    <a:pt x="7435" y="9429"/>
                  </a:cubicBezTo>
                  <a:cubicBezTo>
                    <a:pt x="14139" y="15774"/>
                    <a:pt x="21600" y="11909"/>
                    <a:pt x="21600" y="11909"/>
                  </a:cubicBezTo>
                  <a:close/>
                  <a:moveTo>
                    <a:pt x="21600" y="11909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5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2" name="Group 1出自【趣你的PPT】(微信:qunideppt)：最优质的PPT资源库"/>
          <p:cNvGrpSpPr/>
          <p:nvPr/>
        </p:nvGrpSpPr>
        <p:grpSpPr>
          <a:xfrm>
            <a:off x="3232117" y="1337170"/>
            <a:ext cx="2929547" cy="2626171"/>
            <a:chOff x="4418671" y="1892076"/>
            <a:chExt cx="3906063" cy="3501561"/>
          </a:xfrm>
        </p:grpSpPr>
        <p:sp>
          <p:nvSpPr>
            <p:cNvPr id="59" name="出自【趣你的PPT】(微信:qunideppt)：最优质的PPT资源库"/>
            <p:cNvSpPr/>
            <p:nvPr/>
          </p:nvSpPr>
          <p:spPr bwMode="auto">
            <a:xfrm>
              <a:off x="7118670" y="2254392"/>
              <a:ext cx="635294" cy="416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02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60" name="出自【趣你的PPT】(微信:qunideppt)：最优质的PPT资源库"/>
            <p:cNvSpPr/>
            <p:nvPr/>
          </p:nvSpPr>
          <p:spPr bwMode="auto">
            <a:xfrm>
              <a:off x="7689440" y="3760734"/>
              <a:ext cx="635294" cy="416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03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61" name="出自【趣你的PPT】(微信:qunideppt)：最优质的PPT资源库"/>
            <p:cNvSpPr/>
            <p:nvPr/>
          </p:nvSpPr>
          <p:spPr bwMode="auto">
            <a:xfrm>
              <a:off x="6573955" y="4976726"/>
              <a:ext cx="635294" cy="416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04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62" name="出自【趣你的PPT】(微信:qunideppt)：最优质的PPT资源库"/>
            <p:cNvSpPr/>
            <p:nvPr/>
          </p:nvSpPr>
          <p:spPr bwMode="auto">
            <a:xfrm>
              <a:off x="4888084" y="4614409"/>
              <a:ext cx="635294" cy="416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05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63" name="出自【趣你的PPT】(微信:qunideppt)：最优质的PPT资源库"/>
            <p:cNvSpPr/>
            <p:nvPr/>
          </p:nvSpPr>
          <p:spPr bwMode="auto">
            <a:xfrm>
              <a:off x="4418671" y="3105586"/>
              <a:ext cx="635294" cy="416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06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64" name="出自【趣你的PPT】(微信:qunideppt)：最优质的PPT资源库"/>
            <p:cNvSpPr/>
            <p:nvPr/>
          </p:nvSpPr>
          <p:spPr bwMode="auto">
            <a:xfrm>
              <a:off x="5522990" y="1892076"/>
              <a:ext cx="635294" cy="416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01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grpSp>
          <p:nvGrpSpPr>
            <p:cNvPr id="65" name="Group 116"/>
            <p:cNvGrpSpPr/>
            <p:nvPr/>
          </p:nvGrpSpPr>
          <p:grpSpPr bwMode="auto">
            <a:xfrm>
              <a:off x="7370678" y="2972820"/>
              <a:ext cx="270248" cy="191084"/>
              <a:chOff x="0" y="0"/>
              <a:chExt cx="99" cy="70"/>
            </a:xfrm>
          </p:grpSpPr>
          <p:grpSp>
            <p:nvGrpSpPr>
              <p:cNvPr id="103" name="Group 112"/>
              <p:cNvGrpSpPr/>
              <p:nvPr/>
            </p:nvGrpSpPr>
            <p:grpSpPr bwMode="auto">
              <a:xfrm>
                <a:off x="0" y="0"/>
                <a:ext cx="99" cy="69"/>
                <a:chOff x="0" y="0"/>
                <a:chExt cx="99" cy="69"/>
              </a:xfrm>
            </p:grpSpPr>
            <p:sp>
              <p:nvSpPr>
                <p:cNvPr id="107" name="出自【趣你的PPT】(微信:qunideppt)：最优质的PPT资源库"/>
                <p:cNvSpPr/>
                <p:nvPr/>
              </p:nvSpPr>
              <p:spPr bwMode="auto">
                <a:xfrm>
                  <a:off x="0" y="16"/>
                  <a:ext cx="99" cy="53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6">
                      <a:moveTo>
                        <a:pt x="10895" y="14680"/>
                      </a:moveTo>
                      <a:cubicBezTo>
                        <a:pt x="10857" y="14735"/>
                        <a:pt x="10805" y="14735"/>
                        <a:pt x="10767" y="14680"/>
                      </a:cubicBezTo>
                      <a:lnTo>
                        <a:pt x="170" y="108"/>
                      </a:lnTo>
                      <a:cubicBezTo>
                        <a:pt x="139" y="66"/>
                        <a:pt x="95" y="57"/>
                        <a:pt x="59" y="92"/>
                      </a:cubicBezTo>
                      <a:cubicBezTo>
                        <a:pt x="23" y="127"/>
                        <a:pt x="0" y="195"/>
                        <a:pt x="0" y="269"/>
                      </a:cubicBezTo>
                      <a:lnTo>
                        <a:pt x="0" y="20873"/>
                      </a:lnTo>
                      <a:cubicBezTo>
                        <a:pt x="0" y="21303"/>
                        <a:pt x="187" y="21586"/>
                        <a:pt x="420" y="21586"/>
                      </a:cubicBezTo>
                      <a:lnTo>
                        <a:pt x="21180" y="21586"/>
                      </a:lnTo>
                      <a:cubicBezTo>
                        <a:pt x="21413" y="21586"/>
                        <a:pt x="21600" y="21303"/>
                        <a:pt x="21600" y="20873"/>
                      </a:cubicBezTo>
                      <a:lnTo>
                        <a:pt x="21600" y="198"/>
                      </a:lnTo>
                      <a:cubicBezTo>
                        <a:pt x="21600" y="124"/>
                        <a:pt x="21577" y="53"/>
                        <a:pt x="21541" y="21"/>
                      </a:cubicBezTo>
                      <a:cubicBezTo>
                        <a:pt x="21505" y="-14"/>
                        <a:pt x="21461" y="-4"/>
                        <a:pt x="21430" y="37"/>
                      </a:cubicBezTo>
                      <a:lnTo>
                        <a:pt x="10895" y="14680"/>
                      </a:lnTo>
                      <a:close/>
                      <a:moveTo>
                        <a:pt x="10895" y="1468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500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  <p:sp>
              <p:nvSpPr>
                <p:cNvPr id="108" name="出自【趣你的PPT】(微信:qunideppt)：最优质的PPT资源库"/>
                <p:cNvSpPr/>
                <p:nvPr/>
              </p:nvSpPr>
              <p:spPr bwMode="auto">
                <a:xfrm>
                  <a:off x="0" y="0"/>
                  <a:ext cx="99" cy="35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4">
                      <a:moveTo>
                        <a:pt x="21600" y="1538"/>
                      </a:moveTo>
                      <a:lnTo>
                        <a:pt x="21600" y="1099"/>
                      </a:lnTo>
                      <a:cubicBezTo>
                        <a:pt x="21600" y="439"/>
                        <a:pt x="21413" y="0"/>
                        <a:pt x="21180" y="0"/>
                      </a:cubicBezTo>
                      <a:lnTo>
                        <a:pt x="418" y="0"/>
                      </a:lnTo>
                      <a:cubicBezTo>
                        <a:pt x="186" y="0"/>
                        <a:pt x="0" y="439"/>
                        <a:pt x="0" y="1099"/>
                      </a:cubicBezTo>
                      <a:lnTo>
                        <a:pt x="0" y="1651"/>
                      </a:lnTo>
                      <a:lnTo>
                        <a:pt x="10772" y="21536"/>
                      </a:lnTo>
                      <a:cubicBezTo>
                        <a:pt x="10807" y="21600"/>
                        <a:pt x="10854" y="21600"/>
                        <a:pt x="10888" y="21536"/>
                      </a:cubicBezTo>
                      <a:lnTo>
                        <a:pt x="21600" y="1538"/>
                      </a:lnTo>
                      <a:close/>
                      <a:moveTo>
                        <a:pt x="21600" y="1538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500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</p:grpSp>
          <p:grpSp>
            <p:nvGrpSpPr>
              <p:cNvPr id="104" name="Group 115"/>
              <p:cNvGrpSpPr/>
              <p:nvPr/>
            </p:nvGrpSpPr>
            <p:grpSpPr bwMode="auto">
              <a:xfrm>
                <a:off x="0" y="0"/>
                <a:ext cx="99" cy="70"/>
                <a:chOff x="0" y="0"/>
                <a:chExt cx="99" cy="70"/>
              </a:xfrm>
            </p:grpSpPr>
            <p:sp>
              <p:nvSpPr>
                <p:cNvPr id="105" name="出自【趣你的PPT】(微信:qunideppt)：最优质的PPT资源库"/>
                <p:cNvSpPr/>
                <p:nvPr/>
              </p:nvSpPr>
              <p:spPr bwMode="auto">
                <a:xfrm>
                  <a:off x="0" y="16"/>
                  <a:ext cx="99" cy="5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80" h="21586">
                      <a:moveTo>
                        <a:pt x="11001" y="14583"/>
                      </a:moveTo>
                      <a:cubicBezTo>
                        <a:pt x="10963" y="14634"/>
                        <a:pt x="10911" y="14637"/>
                        <a:pt x="10873" y="14583"/>
                      </a:cubicBezTo>
                      <a:lnTo>
                        <a:pt x="296" y="117"/>
                      </a:lnTo>
                      <a:cubicBezTo>
                        <a:pt x="265" y="72"/>
                        <a:pt x="158" y="66"/>
                        <a:pt x="121" y="98"/>
                      </a:cubicBezTo>
                      <a:cubicBezTo>
                        <a:pt x="87" y="129"/>
                        <a:pt x="0" y="200"/>
                        <a:pt x="0" y="273"/>
                      </a:cubicBezTo>
                      <a:lnTo>
                        <a:pt x="0" y="20719"/>
                      </a:lnTo>
                      <a:cubicBezTo>
                        <a:pt x="0" y="21149"/>
                        <a:pt x="313" y="21586"/>
                        <a:pt x="543" y="21586"/>
                      </a:cubicBezTo>
                      <a:lnTo>
                        <a:pt x="21269" y="21586"/>
                      </a:lnTo>
                      <a:cubicBezTo>
                        <a:pt x="21500" y="21586"/>
                        <a:pt x="21562" y="21149"/>
                        <a:pt x="21562" y="20719"/>
                      </a:cubicBezTo>
                      <a:lnTo>
                        <a:pt x="21562" y="196"/>
                      </a:lnTo>
                      <a:cubicBezTo>
                        <a:pt x="21562" y="123"/>
                        <a:pt x="21600" y="56"/>
                        <a:pt x="21565" y="21"/>
                      </a:cubicBezTo>
                      <a:cubicBezTo>
                        <a:pt x="21529" y="-14"/>
                        <a:pt x="21519" y="-4"/>
                        <a:pt x="21486" y="40"/>
                      </a:cubicBezTo>
                      <a:lnTo>
                        <a:pt x="11001" y="14583"/>
                      </a:lnTo>
                      <a:close/>
                      <a:moveTo>
                        <a:pt x="11001" y="14583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500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  <p:sp>
              <p:nvSpPr>
                <p:cNvPr id="106" name="出自【趣你的PPT】(微信:qunideppt)：最优质的PPT资源库"/>
                <p:cNvSpPr/>
                <p:nvPr/>
              </p:nvSpPr>
              <p:spPr bwMode="auto">
                <a:xfrm>
                  <a:off x="0" y="0"/>
                  <a:ext cx="99" cy="3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4">
                      <a:moveTo>
                        <a:pt x="21600" y="1315"/>
                      </a:moveTo>
                      <a:lnTo>
                        <a:pt x="21600" y="871"/>
                      </a:lnTo>
                      <a:cubicBezTo>
                        <a:pt x="21600" y="199"/>
                        <a:pt x="21534" y="0"/>
                        <a:pt x="21304" y="0"/>
                      </a:cubicBezTo>
                      <a:lnTo>
                        <a:pt x="543" y="0"/>
                      </a:lnTo>
                      <a:cubicBezTo>
                        <a:pt x="312" y="0"/>
                        <a:pt x="0" y="199"/>
                        <a:pt x="0" y="871"/>
                      </a:cubicBezTo>
                      <a:lnTo>
                        <a:pt x="0" y="1429"/>
                      </a:lnTo>
                      <a:lnTo>
                        <a:pt x="10836" y="21535"/>
                      </a:lnTo>
                      <a:cubicBezTo>
                        <a:pt x="10870" y="21600"/>
                        <a:pt x="10886" y="21600"/>
                        <a:pt x="10919" y="21535"/>
                      </a:cubicBezTo>
                      <a:lnTo>
                        <a:pt x="21600" y="1315"/>
                      </a:lnTo>
                      <a:close/>
                      <a:moveTo>
                        <a:pt x="21600" y="1315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500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</p:grpSp>
        </p:grpSp>
        <p:grpSp>
          <p:nvGrpSpPr>
            <p:cNvPr id="66" name="Group 119"/>
            <p:cNvGrpSpPr/>
            <p:nvPr/>
          </p:nvGrpSpPr>
          <p:grpSpPr bwMode="auto">
            <a:xfrm>
              <a:off x="6248751" y="1918795"/>
              <a:ext cx="289357" cy="272977"/>
              <a:chOff x="0" y="0"/>
              <a:chExt cx="106" cy="100"/>
            </a:xfrm>
          </p:grpSpPr>
          <p:sp>
            <p:nvSpPr>
              <p:cNvPr id="101" name="出自【趣你的PPT】(微信:qunideppt)：最优质的PPT资源库"/>
              <p:cNvSpPr/>
              <p:nvPr/>
            </p:nvSpPr>
            <p:spPr bwMode="auto">
              <a:xfrm>
                <a:off x="0" y="0"/>
                <a:ext cx="105" cy="100"/>
              </a:xfrm>
              <a:custGeom>
                <a:avLst/>
                <a:gdLst/>
                <a:ahLst/>
                <a:cxnLst/>
                <a:rect l="0" t="0" r="r" b="b"/>
                <a:pathLst>
                  <a:path w="21228" h="21270">
                    <a:moveTo>
                      <a:pt x="10110" y="443"/>
                    </a:moveTo>
                    <a:cubicBezTo>
                      <a:pt x="10387" y="-147"/>
                      <a:pt x="10841" y="-147"/>
                      <a:pt x="11118" y="443"/>
                    </a:cubicBezTo>
                    <a:lnTo>
                      <a:pt x="13561" y="5648"/>
                    </a:lnTo>
                    <a:cubicBezTo>
                      <a:pt x="13838" y="6238"/>
                      <a:pt x="14570" y="6797"/>
                      <a:pt x="15190" y="6892"/>
                    </a:cubicBezTo>
                    <a:lnTo>
                      <a:pt x="20654" y="7726"/>
                    </a:lnTo>
                    <a:cubicBezTo>
                      <a:pt x="21274" y="7821"/>
                      <a:pt x="21414" y="8274"/>
                      <a:pt x="20966" y="8733"/>
                    </a:cubicBezTo>
                    <a:lnTo>
                      <a:pt x="17010" y="12783"/>
                    </a:lnTo>
                    <a:cubicBezTo>
                      <a:pt x="16562" y="13243"/>
                      <a:pt x="16281" y="14148"/>
                      <a:pt x="16388" y="14797"/>
                    </a:cubicBezTo>
                    <a:lnTo>
                      <a:pt x="17321" y="20524"/>
                    </a:lnTo>
                    <a:cubicBezTo>
                      <a:pt x="17428" y="21172"/>
                      <a:pt x="17060" y="21451"/>
                      <a:pt x="16507" y="21146"/>
                    </a:cubicBezTo>
                    <a:lnTo>
                      <a:pt x="11621" y="18444"/>
                    </a:lnTo>
                    <a:cubicBezTo>
                      <a:pt x="11068" y="18139"/>
                      <a:pt x="10162" y="18137"/>
                      <a:pt x="9607" y="18444"/>
                    </a:cubicBezTo>
                    <a:lnTo>
                      <a:pt x="4718" y="21146"/>
                    </a:lnTo>
                    <a:cubicBezTo>
                      <a:pt x="4165" y="21453"/>
                      <a:pt x="3797" y="21172"/>
                      <a:pt x="3903" y="20524"/>
                    </a:cubicBezTo>
                    <a:lnTo>
                      <a:pt x="4837" y="14797"/>
                    </a:lnTo>
                    <a:cubicBezTo>
                      <a:pt x="4943" y="14150"/>
                      <a:pt x="4663" y="13243"/>
                      <a:pt x="4215" y="12783"/>
                    </a:cubicBezTo>
                    <a:lnTo>
                      <a:pt x="262" y="8733"/>
                    </a:lnTo>
                    <a:cubicBezTo>
                      <a:pt x="-186" y="8274"/>
                      <a:pt x="-46" y="7821"/>
                      <a:pt x="574" y="7726"/>
                    </a:cubicBezTo>
                    <a:lnTo>
                      <a:pt x="6035" y="6892"/>
                    </a:lnTo>
                    <a:cubicBezTo>
                      <a:pt x="6654" y="6797"/>
                      <a:pt x="7388" y="6238"/>
                      <a:pt x="7664" y="5648"/>
                    </a:cubicBezTo>
                    <a:lnTo>
                      <a:pt x="10110" y="443"/>
                    </a:lnTo>
                    <a:close/>
                    <a:moveTo>
                      <a:pt x="10110" y="44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5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02" name="出自【趣你的PPT】(微信:qunideppt)：最优质的PPT资源库"/>
              <p:cNvSpPr/>
              <p:nvPr/>
            </p:nvSpPr>
            <p:spPr bwMode="auto">
              <a:xfrm>
                <a:off x="0" y="0"/>
                <a:ext cx="106" cy="100"/>
              </a:xfrm>
              <a:custGeom>
                <a:avLst/>
                <a:gdLst/>
                <a:ahLst/>
                <a:cxnLst/>
                <a:rect l="0" t="0" r="r" b="b"/>
                <a:pathLst>
                  <a:path w="21276" h="21314">
                    <a:moveTo>
                      <a:pt x="10204" y="383"/>
                    </a:moveTo>
                    <a:cubicBezTo>
                      <a:pt x="10446" y="-127"/>
                      <a:pt x="10839" y="-127"/>
                      <a:pt x="11079" y="383"/>
                    </a:cubicBezTo>
                    <a:lnTo>
                      <a:pt x="13642" y="5840"/>
                    </a:lnTo>
                    <a:cubicBezTo>
                      <a:pt x="13881" y="6351"/>
                      <a:pt x="14517" y="6838"/>
                      <a:pt x="15054" y="6924"/>
                    </a:cubicBezTo>
                    <a:lnTo>
                      <a:pt x="20777" y="7798"/>
                    </a:lnTo>
                    <a:cubicBezTo>
                      <a:pt x="21316" y="7880"/>
                      <a:pt x="21438" y="8275"/>
                      <a:pt x="21048" y="8673"/>
                    </a:cubicBezTo>
                    <a:lnTo>
                      <a:pt x="16905" y="12923"/>
                    </a:lnTo>
                    <a:cubicBezTo>
                      <a:pt x="16517" y="13321"/>
                      <a:pt x="16271" y="14108"/>
                      <a:pt x="16364" y="14669"/>
                    </a:cubicBezTo>
                    <a:lnTo>
                      <a:pt x="17342" y="20664"/>
                    </a:lnTo>
                    <a:cubicBezTo>
                      <a:pt x="17435" y="21232"/>
                      <a:pt x="17115" y="21473"/>
                      <a:pt x="16632" y="21205"/>
                    </a:cubicBezTo>
                    <a:lnTo>
                      <a:pt x="11512" y="18375"/>
                    </a:lnTo>
                    <a:cubicBezTo>
                      <a:pt x="11034" y="18113"/>
                      <a:pt x="10246" y="18113"/>
                      <a:pt x="9764" y="18375"/>
                    </a:cubicBezTo>
                    <a:lnTo>
                      <a:pt x="4644" y="21205"/>
                    </a:lnTo>
                    <a:cubicBezTo>
                      <a:pt x="4162" y="21473"/>
                      <a:pt x="3846" y="21232"/>
                      <a:pt x="3934" y="20664"/>
                    </a:cubicBezTo>
                    <a:lnTo>
                      <a:pt x="4912" y="14669"/>
                    </a:lnTo>
                    <a:cubicBezTo>
                      <a:pt x="5005" y="14108"/>
                      <a:pt x="4759" y="13321"/>
                      <a:pt x="4371" y="12923"/>
                    </a:cubicBezTo>
                    <a:lnTo>
                      <a:pt x="228" y="8673"/>
                    </a:lnTo>
                    <a:cubicBezTo>
                      <a:pt x="-162" y="8275"/>
                      <a:pt x="-38" y="7880"/>
                      <a:pt x="499" y="7798"/>
                    </a:cubicBezTo>
                    <a:lnTo>
                      <a:pt x="6225" y="6924"/>
                    </a:lnTo>
                    <a:cubicBezTo>
                      <a:pt x="6762" y="6838"/>
                      <a:pt x="7398" y="6351"/>
                      <a:pt x="7639" y="5840"/>
                    </a:cubicBezTo>
                    <a:lnTo>
                      <a:pt x="10204" y="383"/>
                    </a:lnTo>
                    <a:close/>
                    <a:moveTo>
                      <a:pt x="10204" y="38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5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sp>
          <p:nvSpPr>
            <p:cNvPr id="86" name="出自【趣你的PPT】(微信:qunideppt)：最优质的PPT资源库"/>
            <p:cNvSpPr/>
            <p:nvPr/>
          </p:nvSpPr>
          <p:spPr bwMode="auto">
            <a:xfrm>
              <a:off x="7179977" y="4244459"/>
              <a:ext cx="300276" cy="262059"/>
            </a:xfrm>
            <a:custGeom>
              <a:avLst/>
              <a:gdLst/>
              <a:ahLst/>
              <a:cxnLst/>
              <a:rect l="0" t="0" r="r" b="b"/>
              <a:pathLst>
                <a:path w="21598" h="21600">
                  <a:moveTo>
                    <a:pt x="18284" y="14040"/>
                  </a:moveTo>
                  <a:cubicBezTo>
                    <a:pt x="17286" y="14040"/>
                    <a:pt x="16390" y="14547"/>
                    <a:pt x="15782" y="15344"/>
                  </a:cubicBezTo>
                  <a:lnTo>
                    <a:pt x="10659" y="12273"/>
                  </a:lnTo>
                  <a:cubicBezTo>
                    <a:pt x="10869" y="11610"/>
                    <a:pt x="10989" y="10898"/>
                    <a:pt x="10989" y="10153"/>
                  </a:cubicBezTo>
                  <a:cubicBezTo>
                    <a:pt x="10989" y="9282"/>
                    <a:pt x="10833" y="8453"/>
                    <a:pt x="10551" y="7701"/>
                  </a:cubicBezTo>
                  <a:lnTo>
                    <a:pt x="14544" y="4967"/>
                  </a:lnTo>
                  <a:cubicBezTo>
                    <a:pt x="14970" y="5368"/>
                    <a:pt x="15508" y="5618"/>
                    <a:pt x="16102" y="5618"/>
                  </a:cubicBezTo>
                  <a:cubicBezTo>
                    <a:pt x="17465" y="5618"/>
                    <a:pt x="18566" y="4362"/>
                    <a:pt x="18566" y="2807"/>
                  </a:cubicBezTo>
                  <a:cubicBezTo>
                    <a:pt x="18566" y="1259"/>
                    <a:pt x="17465" y="0"/>
                    <a:pt x="16102" y="0"/>
                  </a:cubicBezTo>
                  <a:cubicBezTo>
                    <a:pt x="14743" y="0"/>
                    <a:pt x="13640" y="1259"/>
                    <a:pt x="13640" y="2807"/>
                  </a:cubicBezTo>
                  <a:cubicBezTo>
                    <a:pt x="13640" y="3051"/>
                    <a:pt x="13676" y="3283"/>
                    <a:pt x="13726" y="3508"/>
                  </a:cubicBezTo>
                  <a:lnTo>
                    <a:pt x="9768" y="6219"/>
                  </a:lnTo>
                  <a:cubicBezTo>
                    <a:pt x="8760" y="4797"/>
                    <a:pt x="7221" y="3888"/>
                    <a:pt x="5495" y="3888"/>
                  </a:cubicBezTo>
                  <a:cubicBezTo>
                    <a:pt x="2459" y="3888"/>
                    <a:pt x="0" y="6693"/>
                    <a:pt x="0" y="10151"/>
                  </a:cubicBezTo>
                  <a:cubicBezTo>
                    <a:pt x="0" y="13609"/>
                    <a:pt x="2459" y="16412"/>
                    <a:pt x="5495" y="16412"/>
                  </a:cubicBezTo>
                  <a:cubicBezTo>
                    <a:pt x="7332" y="16412"/>
                    <a:pt x="8954" y="15380"/>
                    <a:pt x="9952" y="13800"/>
                  </a:cubicBezTo>
                  <a:lnTo>
                    <a:pt x="15073" y="16871"/>
                  </a:lnTo>
                  <a:cubicBezTo>
                    <a:pt x="15004" y="17174"/>
                    <a:pt x="14964" y="17491"/>
                    <a:pt x="14964" y="17819"/>
                  </a:cubicBezTo>
                  <a:cubicBezTo>
                    <a:pt x="14964" y="19904"/>
                    <a:pt x="16453" y="21600"/>
                    <a:pt x="18283" y="21600"/>
                  </a:cubicBezTo>
                  <a:cubicBezTo>
                    <a:pt x="20113" y="21600"/>
                    <a:pt x="21598" y="19906"/>
                    <a:pt x="21598" y="17819"/>
                  </a:cubicBezTo>
                  <a:cubicBezTo>
                    <a:pt x="21600" y="15735"/>
                    <a:pt x="20114" y="14040"/>
                    <a:pt x="18284" y="14040"/>
                  </a:cubicBezTo>
                  <a:close/>
                  <a:moveTo>
                    <a:pt x="18284" y="1404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5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87" name="出自【趣你的PPT】(微信:qunideppt)：最优质的PPT资源库"/>
            <p:cNvSpPr/>
            <p:nvPr/>
          </p:nvSpPr>
          <p:spPr bwMode="auto">
            <a:xfrm>
              <a:off x="5630087" y="4790906"/>
              <a:ext cx="300276" cy="262059"/>
            </a:xfrm>
            <a:custGeom>
              <a:avLst/>
              <a:gdLst/>
              <a:ahLst/>
              <a:cxnLst/>
              <a:rect l="0" t="0" r="r" b="b"/>
              <a:pathLst>
                <a:path w="21597" h="21600">
                  <a:moveTo>
                    <a:pt x="18283" y="14039"/>
                  </a:moveTo>
                  <a:cubicBezTo>
                    <a:pt x="17285" y="14039"/>
                    <a:pt x="16390" y="14546"/>
                    <a:pt x="15780" y="15343"/>
                  </a:cubicBezTo>
                  <a:lnTo>
                    <a:pt x="10659" y="12272"/>
                  </a:lnTo>
                  <a:cubicBezTo>
                    <a:pt x="10869" y="11609"/>
                    <a:pt x="10989" y="10897"/>
                    <a:pt x="10989" y="10152"/>
                  </a:cubicBezTo>
                  <a:cubicBezTo>
                    <a:pt x="10989" y="9282"/>
                    <a:pt x="10833" y="8452"/>
                    <a:pt x="10551" y="7700"/>
                  </a:cubicBezTo>
                  <a:lnTo>
                    <a:pt x="14544" y="4966"/>
                  </a:lnTo>
                  <a:cubicBezTo>
                    <a:pt x="14970" y="5367"/>
                    <a:pt x="15508" y="5617"/>
                    <a:pt x="16102" y="5617"/>
                  </a:cubicBezTo>
                  <a:cubicBezTo>
                    <a:pt x="17465" y="5617"/>
                    <a:pt x="18566" y="4362"/>
                    <a:pt x="18566" y="2807"/>
                  </a:cubicBezTo>
                  <a:cubicBezTo>
                    <a:pt x="18566" y="1259"/>
                    <a:pt x="17465" y="0"/>
                    <a:pt x="16102" y="0"/>
                  </a:cubicBezTo>
                  <a:cubicBezTo>
                    <a:pt x="14743" y="0"/>
                    <a:pt x="13640" y="1257"/>
                    <a:pt x="13640" y="2807"/>
                  </a:cubicBezTo>
                  <a:cubicBezTo>
                    <a:pt x="13640" y="3051"/>
                    <a:pt x="13676" y="3283"/>
                    <a:pt x="13726" y="3508"/>
                  </a:cubicBezTo>
                  <a:lnTo>
                    <a:pt x="9768" y="6218"/>
                  </a:lnTo>
                  <a:cubicBezTo>
                    <a:pt x="8760" y="4797"/>
                    <a:pt x="7221" y="3887"/>
                    <a:pt x="5495" y="3887"/>
                  </a:cubicBezTo>
                  <a:cubicBezTo>
                    <a:pt x="2459" y="3887"/>
                    <a:pt x="0" y="6692"/>
                    <a:pt x="0" y="10150"/>
                  </a:cubicBezTo>
                  <a:cubicBezTo>
                    <a:pt x="0" y="13608"/>
                    <a:pt x="2459" y="16413"/>
                    <a:pt x="5495" y="16413"/>
                  </a:cubicBezTo>
                  <a:cubicBezTo>
                    <a:pt x="7332" y="16413"/>
                    <a:pt x="8954" y="15380"/>
                    <a:pt x="9952" y="13800"/>
                  </a:cubicBezTo>
                  <a:lnTo>
                    <a:pt x="15073" y="16871"/>
                  </a:lnTo>
                  <a:cubicBezTo>
                    <a:pt x="15004" y="17174"/>
                    <a:pt x="14964" y="17491"/>
                    <a:pt x="14964" y="17820"/>
                  </a:cubicBezTo>
                  <a:cubicBezTo>
                    <a:pt x="14964" y="19904"/>
                    <a:pt x="16453" y="21600"/>
                    <a:pt x="18281" y="21600"/>
                  </a:cubicBezTo>
                  <a:cubicBezTo>
                    <a:pt x="20111" y="21600"/>
                    <a:pt x="21597" y="19906"/>
                    <a:pt x="21597" y="17820"/>
                  </a:cubicBezTo>
                  <a:cubicBezTo>
                    <a:pt x="21600" y="15733"/>
                    <a:pt x="20114" y="14039"/>
                    <a:pt x="18283" y="14039"/>
                  </a:cubicBezTo>
                  <a:close/>
                  <a:moveTo>
                    <a:pt x="18283" y="1403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5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grpSp>
          <p:nvGrpSpPr>
            <p:cNvPr id="88" name="Group 125"/>
            <p:cNvGrpSpPr/>
            <p:nvPr/>
          </p:nvGrpSpPr>
          <p:grpSpPr bwMode="auto">
            <a:xfrm>
              <a:off x="4749517" y="2520788"/>
              <a:ext cx="300276" cy="226571"/>
              <a:chOff x="0" y="0"/>
              <a:chExt cx="110" cy="83"/>
            </a:xfrm>
          </p:grpSpPr>
          <p:sp>
            <p:nvSpPr>
              <p:cNvPr id="99" name="出自【趣你的PPT】(微信:qunideppt)：最优质的PPT资源库"/>
              <p:cNvSpPr/>
              <p:nvPr/>
            </p:nvSpPr>
            <p:spPr bwMode="auto">
              <a:xfrm>
                <a:off x="0" y="0"/>
                <a:ext cx="110" cy="8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0400" y="3484"/>
                    </a:moveTo>
                    <a:lnTo>
                      <a:pt x="15052" y="3484"/>
                    </a:lnTo>
                    <a:lnTo>
                      <a:pt x="14388" y="1347"/>
                    </a:lnTo>
                    <a:cubicBezTo>
                      <a:pt x="14165" y="662"/>
                      <a:pt x="13520" y="0"/>
                      <a:pt x="12955" y="0"/>
                    </a:cubicBezTo>
                    <a:lnTo>
                      <a:pt x="8846" y="0"/>
                    </a:lnTo>
                    <a:cubicBezTo>
                      <a:pt x="8281" y="0"/>
                      <a:pt x="7636" y="660"/>
                      <a:pt x="7413" y="1347"/>
                    </a:cubicBezTo>
                    <a:lnTo>
                      <a:pt x="6749" y="3484"/>
                    </a:lnTo>
                    <a:lnTo>
                      <a:pt x="1389" y="3484"/>
                    </a:lnTo>
                    <a:cubicBezTo>
                      <a:pt x="821" y="3484"/>
                      <a:pt x="0" y="3978"/>
                      <a:pt x="0" y="4727"/>
                    </a:cubicBezTo>
                    <a:lnTo>
                      <a:pt x="0" y="20124"/>
                    </a:lnTo>
                    <a:cubicBezTo>
                      <a:pt x="0" y="20875"/>
                      <a:pt x="822" y="21600"/>
                      <a:pt x="1389" y="21600"/>
                    </a:cubicBezTo>
                    <a:lnTo>
                      <a:pt x="20400" y="21600"/>
                    </a:lnTo>
                    <a:cubicBezTo>
                      <a:pt x="20966" y="21600"/>
                      <a:pt x="21600" y="20875"/>
                      <a:pt x="21600" y="20124"/>
                    </a:cubicBezTo>
                    <a:lnTo>
                      <a:pt x="21600" y="4727"/>
                    </a:lnTo>
                    <a:cubicBezTo>
                      <a:pt x="21600" y="3978"/>
                      <a:pt x="20966" y="3484"/>
                      <a:pt x="20400" y="3484"/>
                    </a:cubicBezTo>
                    <a:close/>
                    <a:moveTo>
                      <a:pt x="10937" y="18857"/>
                    </a:moveTo>
                    <a:cubicBezTo>
                      <a:pt x="8100" y="18857"/>
                      <a:pt x="5798" y="15812"/>
                      <a:pt x="5798" y="12058"/>
                    </a:cubicBezTo>
                    <a:cubicBezTo>
                      <a:pt x="5798" y="8302"/>
                      <a:pt x="8100" y="5261"/>
                      <a:pt x="10937" y="5261"/>
                    </a:cubicBezTo>
                    <a:cubicBezTo>
                      <a:pt x="13776" y="5261"/>
                      <a:pt x="16075" y="8302"/>
                      <a:pt x="16075" y="12058"/>
                    </a:cubicBezTo>
                    <a:cubicBezTo>
                      <a:pt x="16076" y="15812"/>
                      <a:pt x="13776" y="18857"/>
                      <a:pt x="10937" y="18857"/>
                    </a:cubicBezTo>
                    <a:close/>
                    <a:moveTo>
                      <a:pt x="10937" y="1885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5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00" name="出自【趣你的PPT】(微信:qunideppt)：最优质的PPT资源库"/>
              <p:cNvSpPr/>
              <p:nvPr/>
            </p:nvSpPr>
            <p:spPr bwMode="auto">
              <a:xfrm>
                <a:off x="40" y="31"/>
                <a:ext cx="33" cy="34"/>
              </a:xfrm>
              <a:custGeom>
                <a:avLst/>
                <a:gdLst/>
                <a:ahLst/>
                <a:cxnLst/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5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grpSp>
          <p:nvGrpSpPr>
            <p:cNvPr id="89" name="Group 128"/>
            <p:cNvGrpSpPr/>
            <p:nvPr/>
          </p:nvGrpSpPr>
          <p:grpSpPr bwMode="auto">
            <a:xfrm>
              <a:off x="4631222" y="3782879"/>
              <a:ext cx="210193" cy="245681"/>
              <a:chOff x="0" y="-6"/>
              <a:chExt cx="77" cy="90"/>
            </a:xfrm>
          </p:grpSpPr>
          <p:sp>
            <p:nvSpPr>
              <p:cNvPr id="97" name="出自【趣你的PPT】(微信:qunideppt)：最优质的PPT资源库"/>
              <p:cNvSpPr/>
              <p:nvPr/>
            </p:nvSpPr>
            <p:spPr bwMode="auto">
              <a:xfrm>
                <a:off x="15" y="-6"/>
                <a:ext cx="44" cy="44"/>
              </a:xfrm>
              <a:custGeom>
                <a:avLst/>
                <a:gdLst/>
                <a:ahLst/>
                <a:cxnLst/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5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98" name="出自【趣你的PPT】(微信:qunideppt)：最优质的PPT资源库"/>
              <p:cNvSpPr/>
              <p:nvPr/>
            </p:nvSpPr>
            <p:spPr bwMode="auto">
              <a:xfrm>
                <a:off x="0" y="40"/>
                <a:ext cx="77" cy="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6566" y="0"/>
                    </a:moveTo>
                    <a:lnTo>
                      <a:pt x="16450" y="0"/>
                    </a:lnTo>
                    <a:cubicBezTo>
                      <a:pt x="15092" y="2776"/>
                      <a:pt x="13066" y="4536"/>
                      <a:pt x="10800" y="4536"/>
                    </a:cubicBezTo>
                    <a:cubicBezTo>
                      <a:pt x="8534" y="4536"/>
                      <a:pt x="6508" y="2772"/>
                      <a:pt x="5150" y="0"/>
                    </a:cubicBezTo>
                    <a:lnTo>
                      <a:pt x="5034" y="0"/>
                    </a:lnTo>
                    <a:cubicBezTo>
                      <a:pt x="2266" y="0"/>
                      <a:pt x="0" y="3923"/>
                      <a:pt x="0" y="8717"/>
                    </a:cubicBezTo>
                    <a:lnTo>
                      <a:pt x="0" y="21600"/>
                    </a:lnTo>
                    <a:lnTo>
                      <a:pt x="3722" y="21600"/>
                    </a:lnTo>
                    <a:lnTo>
                      <a:pt x="3722" y="14427"/>
                    </a:lnTo>
                    <a:cubicBezTo>
                      <a:pt x="3722" y="13907"/>
                      <a:pt x="3969" y="13480"/>
                      <a:pt x="4269" y="13480"/>
                    </a:cubicBezTo>
                    <a:cubicBezTo>
                      <a:pt x="4569" y="13480"/>
                      <a:pt x="4816" y="13907"/>
                      <a:pt x="4816" y="14427"/>
                    </a:cubicBezTo>
                    <a:lnTo>
                      <a:pt x="4816" y="21600"/>
                    </a:lnTo>
                    <a:lnTo>
                      <a:pt x="16784" y="21600"/>
                    </a:lnTo>
                    <a:lnTo>
                      <a:pt x="16784" y="14427"/>
                    </a:lnTo>
                    <a:cubicBezTo>
                      <a:pt x="16784" y="13907"/>
                      <a:pt x="17031" y="13480"/>
                      <a:pt x="17331" y="13480"/>
                    </a:cubicBezTo>
                    <a:cubicBezTo>
                      <a:pt x="17631" y="13480"/>
                      <a:pt x="17878" y="13907"/>
                      <a:pt x="17878" y="14427"/>
                    </a:cubicBezTo>
                    <a:lnTo>
                      <a:pt x="17878" y="21600"/>
                    </a:lnTo>
                    <a:lnTo>
                      <a:pt x="21600" y="21600"/>
                    </a:lnTo>
                    <a:lnTo>
                      <a:pt x="21600" y="8717"/>
                    </a:lnTo>
                    <a:cubicBezTo>
                      <a:pt x="21600" y="3923"/>
                      <a:pt x="19334" y="0"/>
                      <a:pt x="16566" y="0"/>
                    </a:cubicBezTo>
                    <a:close/>
                    <a:moveTo>
                      <a:pt x="16566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5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</p:grpSp>
      <p:sp>
        <p:nvSpPr>
          <p:cNvPr id="81" name="出自【趣你的PPT】(微信:qunideppt)：最优质的PPT资源库"/>
          <p:cNvSpPr txBox="1"/>
          <p:nvPr/>
        </p:nvSpPr>
        <p:spPr>
          <a:xfrm>
            <a:off x="3936149" y="2442490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en-US" sz="1500" dirty="0">
              <a:solidFill>
                <a:prstClr val="black"/>
              </a:solidFill>
            </a:endParaRPr>
          </a:p>
        </p:txBody>
      </p:sp>
      <p:sp>
        <p:nvSpPr>
          <p:cNvPr id="82" name="出自【趣你的PPT】(微信:qunideppt)：最优质的PPT资源库"/>
          <p:cNvSpPr txBox="1"/>
          <p:nvPr/>
        </p:nvSpPr>
        <p:spPr>
          <a:xfrm>
            <a:off x="1187818" y="1705525"/>
            <a:ext cx="1811717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83" name="出自【趣你的PPT】(微信:qunideppt)：最优质的PPT资源库"/>
          <p:cNvSpPr txBox="1"/>
          <p:nvPr/>
        </p:nvSpPr>
        <p:spPr>
          <a:xfrm>
            <a:off x="1272256" y="2457061"/>
            <a:ext cx="1766645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id-ID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02.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84" name="出自【趣你的PPT】(微信:qunideppt)：最优质的PPT资源库"/>
          <p:cNvSpPr txBox="1"/>
          <p:nvPr/>
        </p:nvSpPr>
        <p:spPr>
          <a:xfrm>
            <a:off x="1187818" y="2651715"/>
            <a:ext cx="1851083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05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出自【趣你的PPT】(微信:qunideppt)：最优质的PPT资源库"/>
          <p:cNvSpPr txBox="1"/>
          <p:nvPr/>
        </p:nvSpPr>
        <p:spPr>
          <a:xfrm>
            <a:off x="1232891" y="3548757"/>
            <a:ext cx="1806010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05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出自【趣你的PPT】(微信:qunideppt)：最优质的PPT资源库"/>
          <p:cNvSpPr txBox="1"/>
          <p:nvPr/>
        </p:nvSpPr>
        <p:spPr>
          <a:xfrm>
            <a:off x="1187818" y="1511433"/>
            <a:ext cx="1811717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01.</a:t>
            </a:r>
            <a:r>
              <a:rPr lang="zh-CN" alt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6" name="出自【趣你的PPT】(微信:qunideppt)：最优质的PPT资源库"/>
          <p:cNvSpPr txBox="1"/>
          <p:nvPr/>
        </p:nvSpPr>
        <p:spPr>
          <a:xfrm>
            <a:off x="1272256" y="3330088"/>
            <a:ext cx="1766645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id-ID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3</a:t>
            </a:r>
            <a:r>
              <a:rPr lang="id-ID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出自【趣你的PPT】(微信:qunideppt)：最优质的PPT资源库"/>
          <p:cNvSpPr txBox="1"/>
          <p:nvPr/>
        </p:nvSpPr>
        <p:spPr>
          <a:xfrm>
            <a:off x="6144467" y="1705525"/>
            <a:ext cx="1811717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18" name="出自【趣你的PPT】(微信:qunideppt)：最优质的PPT资源库"/>
          <p:cNvSpPr txBox="1"/>
          <p:nvPr/>
        </p:nvSpPr>
        <p:spPr>
          <a:xfrm>
            <a:off x="6144467" y="1511433"/>
            <a:ext cx="1811717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4</a:t>
            </a:r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119" name="出自【趣你的PPT】(微信:qunideppt)：最优质的PPT资源库"/>
          <p:cNvSpPr txBox="1"/>
          <p:nvPr/>
        </p:nvSpPr>
        <p:spPr>
          <a:xfrm>
            <a:off x="6144467" y="2651715"/>
            <a:ext cx="1811717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20" name="出自【趣你的PPT】(微信:qunideppt)：最优质的PPT资源库"/>
          <p:cNvSpPr txBox="1"/>
          <p:nvPr/>
        </p:nvSpPr>
        <p:spPr>
          <a:xfrm>
            <a:off x="6144467" y="2457623"/>
            <a:ext cx="1811717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5</a:t>
            </a:r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121" name="出自【趣你的PPT】(微信:qunideppt)：最优质的PPT资源库"/>
          <p:cNvSpPr txBox="1"/>
          <p:nvPr/>
        </p:nvSpPr>
        <p:spPr>
          <a:xfrm>
            <a:off x="6144467" y="3654171"/>
            <a:ext cx="1811717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22" name="出自【趣你的PPT】(微信:qunideppt)：最优质的PPT资源库"/>
          <p:cNvSpPr txBox="1"/>
          <p:nvPr/>
        </p:nvSpPr>
        <p:spPr>
          <a:xfrm>
            <a:off x="6144467" y="3460079"/>
            <a:ext cx="1811717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6</a:t>
            </a:r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grpSp>
        <p:nvGrpSpPr>
          <p:cNvPr id="47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48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出自【趣你的PPT】(微信:qunideppt)：最优质的PPT资源库"/>
          <p:cNvGrpSpPr/>
          <p:nvPr/>
        </p:nvGrpSpPr>
        <p:grpSpPr>
          <a:xfrm>
            <a:off x="3259852" y="1475200"/>
            <a:ext cx="2707331" cy="2831936"/>
            <a:chOff x="4442002" y="1666683"/>
            <a:chExt cx="3609775" cy="3775915"/>
          </a:xfrm>
        </p:grpSpPr>
        <p:sp>
          <p:nvSpPr>
            <p:cNvPr id="150" name="出自【趣你的PPT】(微信:qunideppt)：最优质的PPT资源库"/>
            <p:cNvSpPr/>
            <p:nvPr/>
          </p:nvSpPr>
          <p:spPr bwMode="auto">
            <a:xfrm>
              <a:off x="6312339" y="1666683"/>
              <a:ext cx="1437365" cy="1220880"/>
            </a:xfrm>
            <a:custGeom>
              <a:avLst/>
              <a:gdLst/>
              <a:ahLst/>
              <a:cxnLst/>
              <a:rect l="0" t="0" r="r" b="b"/>
              <a:pathLst>
                <a:path w="21458" h="21246">
                  <a:moveTo>
                    <a:pt x="12562" y="20852"/>
                  </a:moveTo>
                  <a:lnTo>
                    <a:pt x="20998" y="15182"/>
                  </a:lnTo>
                  <a:cubicBezTo>
                    <a:pt x="21463" y="14870"/>
                    <a:pt x="21600" y="14162"/>
                    <a:pt x="21297" y="13646"/>
                  </a:cubicBezTo>
                  <a:cubicBezTo>
                    <a:pt x="16781" y="5972"/>
                    <a:pt x="9426" y="742"/>
                    <a:pt x="994" y="3"/>
                  </a:cubicBezTo>
                  <a:cubicBezTo>
                    <a:pt x="458" y="-44"/>
                    <a:pt x="0" y="447"/>
                    <a:pt x="0" y="1072"/>
                  </a:cubicBezTo>
                  <a:lnTo>
                    <a:pt x="0" y="12411"/>
                  </a:lnTo>
                  <a:cubicBezTo>
                    <a:pt x="0" y="13814"/>
                    <a:pt x="846" y="15011"/>
                    <a:pt x="2023" y="15315"/>
                  </a:cubicBezTo>
                  <a:cubicBezTo>
                    <a:pt x="4902" y="16059"/>
                    <a:pt x="7451" y="17818"/>
                    <a:pt x="9380" y="20255"/>
                  </a:cubicBezTo>
                  <a:cubicBezTo>
                    <a:pt x="10200" y="21292"/>
                    <a:pt x="11514" y="21556"/>
                    <a:pt x="12562" y="20852"/>
                  </a:cubicBezTo>
                  <a:close/>
                  <a:moveTo>
                    <a:pt x="12562" y="20852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51" name="出自【趣你的PPT】(微信:qunideppt)：最优质的PPT资源库"/>
            <p:cNvSpPr/>
            <p:nvPr/>
          </p:nvSpPr>
          <p:spPr bwMode="auto">
            <a:xfrm>
              <a:off x="6314856" y="4063131"/>
              <a:ext cx="1434848" cy="1220880"/>
            </a:xfrm>
            <a:custGeom>
              <a:avLst/>
              <a:gdLst/>
              <a:ahLst/>
              <a:cxnLst/>
              <a:rect l="0" t="0" r="r" b="b"/>
              <a:pathLst>
                <a:path w="21458" h="21246">
                  <a:moveTo>
                    <a:pt x="0" y="8835"/>
                  </a:moveTo>
                  <a:lnTo>
                    <a:pt x="0" y="20174"/>
                  </a:lnTo>
                  <a:cubicBezTo>
                    <a:pt x="0" y="20799"/>
                    <a:pt x="458" y="21290"/>
                    <a:pt x="994" y="21243"/>
                  </a:cubicBezTo>
                  <a:cubicBezTo>
                    <a:pt x="9426" y="20504"/>
                    <a:pt x="16780" y="15274"/>
                    <a:pt x="21297" y="7600"/>
                  </a:cubicBezTo>
                  <a:cubicBezTo>
                    <a:pt x="21600" y="7084"/>
                    <a:pt x="21462" y="6377"/>
                    <a:pt x="20998" y="6064"/>
                  </a:cubicBezTo>
                  <a:lnTo>
                    <a:pt x="12562" y="394"/>
                  </a:lnTo>
                  <a:cubicBezTo>
                    <a:pt x="11514" y="-310"/>
                    <a:pt x="10199" y="-46"/>
                    <a:pt x="9379" y="990"/>
                  </a:cubicBezTo>
                  <a:cubicBezTo>
                    <a:pt x="7451" y="3428"/>
                    <a:pt x="4901" y="5187"/>
                    <a:pt x="2023" y="5931"/>
                  </a:cubicBezTo>
                  <a:cubicBezTo>
                    <a:pt x="846" y="6235"/>
                    <a:pt x="0" y="7432"/>
                    <a:pt x="0" y="8835"/>
                  </a:cubicBezTo>
                  <a:close/>
                  <a:moveTo>
                    <a:pt x="0" y="8835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52" name="出自【趣你的PPT】(微信:qunideppt)：最优质的PPT资源库"/>
            <p:cNvSpPr/>
            <p:nvPr/>
          </p:nvSpPr>
          <p:spPr bwMode="auto">
            <a:xfrm>
              <a:off x="4442002" y="2653456"/>
              <a:ext cx="911255" cy="1638747"/>
            </a:xfrm>
            <a:custGeom>
              <a:avLst/>
              <a:gdLst/>
              <a:ahLst/>
              <a:cxnLst/>
              <a:rect l="0" t="0" r="r" b="b"/>
              <a:pathLst>
                <a:path w="21228" h="21348">
                  <a:moveTo>
                    <a:pt x="20038" y="10674"/>
                  </a:moveTo>
                  <a:cubicBezTo>
                    <a:pt x="20038" y="9387"/>
                    <a:pt x="20388" y="8146"/>
                    <a:pt x="21039" y="6979"/>
                  </a:cubicBezTo>
                  <a:cubicBezTo>
                    <a:pt x="21600" y="5971"/>
                    <a:pt x="20886" y="4879"/>
                    <a:pt x="19256" y="4351"/>
                  </a:cubicBezTo>
                  <a:lnTo>
                    <a:pt x="6147" y="107"/>
                  </a:lnTo>
                  <a:cubicBezTo>
                    <a:pt x="5426" y="-126"/>
                    <a:pt x="4502" y="34"/>
                    <a:pt x="4141" y="455"/>
                  </a:cubicBezTo>
                  <a:cubicBezTo>
                    <a:pt x="1488" y="3547"/>
                    <a:pt x="0" y="7013"/>
                    <a:pt x="0" y="10674"/>
                  </a:cubicBezTo>
                  <a:cubicBezTo>
                    <a:pt x="0" y="14335"/>
                    <a:pt x="1488" y="17801"/>
                    <a:pt x="4141" y="20893"/>
                  </a:cubicBezTo>
                  <a:cubicBezTo>
                    <a:pt x="4502" y="21314"/>
                    <a:pt x="5426" y="21474"/>
                    <a:pt x="6147" y="21241"/>
                  </a:cubicBezTo>
                  <a:lnTo>
                    <a:pt x="19255" y="16997"/>
                  </a:lnTo>
                  <a:cubicBezTo>
                    <a:pt x="20886" y="16469"/>
                    <a:pt x="21600" y="15377"/>
                    <a:pt x="21038" y="14369"/>
                  </a:cubicBezTo>
                  <a:cubicBezTo>
                    <a:pt x="20388" y="13202"/>
                    <a:pt x="20038" y="11961"/>
                    <a:pt x="20038" y="10674"/>
                  </a:cubicBezTo>
                  <a:close/>
                  <a:moveTo>
                    <a:pt x="20038" y="10674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53" name="出自【趣你的PPT】(微信:qunideppt)：最优质的PPT资源库"/>
            <p:cNvSpPr/>
            <p:nvPr/>
          </p:nvSpPr>
          <p:spPr bwMode="auto">
            <a:xfrm>
              <a:off x="4744076" y="4063131"/>
              <a:ext cx="1434848" cy="1220880"/>
            </a:xfrm>
            <a:custGeom>
              <a:avLst/>
              <a:gdLst/>
              <a:ahLst/>
              <a:cxnLst/>
              <a:rect l="0" t="0" r="r" b="b"/>
              <a:pathLst>
                <a:path w="21458" h="21246">
                  <a:moveTo>
                    <a:pt x="8896" y="394"/>
                  </a:moveTo>
                  <a:lnTo>
                    <a:pt x="460" y="6064"/>
                  </a:lnTo>
                  <a:cubicBezTo>
                    <a:pt x="-5" y="6376"/>
                    <a:pt x="-142" y="7084"/>
                    <a:pt x="161" y="7600"/>
                  </a:cubicBezTo>
                  <a:cubicBezTo>
                    <a:pt x="4677" y="15274"/>
                    <a:pt x="12032" y="20504"/>
                    <a:pt x="20464" y="21243"/>
                  </a:cubicBezTo>
                  <a:cubicBezTo>
                    <a:pt x="21000" y="21290"/>
                    <a:pt x="21458" y="20799"/>
                    <a:pt x="21458" y="20174"/>
                  </a:cubicBezTo>
                  <a:lnTo>
                    <a:pt x="21458" y="8834"/>
                  </a:lnTo>
                  <a:cubicBezTo>
                    <a:pt x="21458" y="7431"/>
                    <a:pt x="20612" y="6234"/>
                    <a:pt x="19435" y="5931"/>
                  </a:cubicBezTo>
                  <a:cubicBezTo>
                    <a:pt x="16556" y="5187"/>
                    <a:pt x="14007" y="3428"/>
                    <a:pt x="12078" y="990"/>
                  </a:cubicBezTo>
                  <a:cubicBezTo>
                    <a:pt x="11258" y="-46"/>
                    <a:pt x="9944" y="-310"/>
                    <a:pt x="8896" y="394"/>
                  </a:cubicBezTo>
                  <a:close/>
                  <a:moveTo>
                    <a:pt x="8896" y="394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54" name="出自【趣你的PPT】(微信:qunideppt)：最优质的PPT资源库"/>
            <p:cNvSpPr/>
            <p:nvPr/>
          </p:nvSpPr>
          <p:spPr bwMode="auto">
            <a:xfrm>
              <a:off x="7140522" y="2653456"/>
              <a:ext cx="911255" cy="1638747"/>
            </a:xfrm>
            <a:custGeom>
              <a:avLst/>
              <a:gdLst/>
              <a:ahLst/>
              <a:cxnLst/>
              <a:rect l="0" t="0" r="r" b="b"/>
              <a:pathLst>
                <a:path w="21228" h="21348">
                  <a:moveTo>
                    <a:pt x="1191" y="10674"/>
                  </a:moveTo>
                  <a:cubicBezTo>
                    <a:pt x="1191" y="11961"/>
                    <a:pt x="840" y="13202"/>
                    <a:pt x="190" y="14369"/>
                  </a:cubicBezTo>
                  <a:cubicBezTo>
                    <a:pt x="-372" y="15377"/>
                    <a:pt x="342" y="16469"/>
                    <a:pt x="1973" y="16997"/>
                  </a:cubicBezTo>
                  <a:lnTo>
                    <a:pt x="15081" y="21241"/>
                  </a:lnTo>
                  <a:cubicBezTo>
                    <a:pt x="15802" y="21474"/>
                    <a:pt x="16726" y="21314"/>
                    <a:pt x="17087" y="20893"/>
                  </a:cubicBezTo>
                  <a:cubicBezTo>
                    <a:pt x="19740" y="17801"/>
                    <a:pt x="21228" y="14335"/>
                    <a:pt x="21228" y="10674"/>
                  </a:cubicBezTo>
                  <a:cubicBezTo>
                    <a:pt x="21228" y="7013"/>
                    <a:pt x="19740" y="3547"/>
                    <a:pt x="17087" y="455"/>
                  </a:cubicBezTo>
                  <a:cubicBezTo>
                    <a:pt x="16726" y="34"/>
                    <a:pt x="15802" y="-126"/>
                    <a:pt x="15081" y="107"/>
                  </a:cubicBezTo>
                  <a:lnTo>
                    <a:pt x="1972" y="4351"/>
                  </a:lnTo>
                  <a:cubicBezTo>
                    <a:pt x="341" y="4878"/>
                    <a:pt x="-372" y="5971"/>
                    <a:pt x="189" y="6978"/>
                  </a:cubicBezTo>
                  <a:cubicBezTo>
                    <a:pt x="840" y="8145"/>
                    <a:pt x="1191" y="9386"/>
                    <a:pt x="1191" y="10674"/>
                  </a:cubicBezTo>
                  <a:close/>
                  <a:moveTo>
                    <a:pt x="1191" y="10674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55" name="出自【趣你的PPT】(微信:qunideppt)：最优质的PPT资源库"/>
            <p:cNvSpPr/>
            <p:nvPr/>
          </p:nvSpPr>
          <p:spPr bwMode="auto">
            <a:xfrm>
              <a:off x="4744076" y="1666683"/>
              <a:ext cx="1434848" cy="1220880"/>
            </a:xfrm>
            <a:custGeom>
              <a:avLst/>
              <a:gdLst/>
              <a:ahLst/>
              <a:cxnLst/>
              <a:rect l="0" t="0" r="r" b="b"/>
              <a:pathLst>
                <a:path w="21458" h="21246">
                  <a:moveTo>
                    <a:pt x="21458" y="12411"/>
                  </a:moveTo>
                  <a:lnTo>
                    <a:pt x="21458" y="1072"/>
                  </a:lnTo>
                  <a:cubicBezTo>
                    <a:pt x="21458" y="447"/>
                    <a:pt x="21000" y="-44"/>
                    <a:pt x="20464" y="3"/>
                  </a:cubicBezTo>
                  <a:cubicBezTo>
                    <a:pt x="12032" y="742"/>
                    <a:pt x="4677" y="5972"/>
                    <a:pt x="161" y="13646"/>
                  </a:cubicBezTo>
                  <a:cubicBezTo>
                    <a:pt x="-142" y="14162"/>
                    <a:pt x="-5" y="14870"/>
                    <a:pt x="460" y="15182"/>
                  </a:cubicBezTo>
                  <a:lnTo>
                    <a:pt x="8896" y="20852"/>
                  </a:lnTo>
                  <a:cubicBezTo>
                    <a:pt x="9944" y="21556"/>
                    <a:pt x="11258" y="21292"/>
                    <a:pt x="12078" y="20256"/>
                  </a:cubicBezTo>
                  <a:cubicBezTo>
                    <a:pt x="14006" y="17818"/>
                    <a:pt x="16556" y="16059"/>
                    <a:pt x="19435" y="15315"/>
                  </a:cubicBezTo>
                  <a:cubicBezTo>
                    <a:pt x="20612" y="15011"/>
                    <a:pt x="21458" y="13814"/>
                    <a:pt x="21458" y="12411"/>
                  </a:cubicBezTo>
                  <a:close/>
                  <a:moveTo>
                    <a:pt x="21458" y="12411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5" dirty="0">
                <a:solidFill>
                  <a:srgbClr val="0087B1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18" name="出自【趣你的PPT】(微信:qunideppt)：最优质的PPT资源库"/>
            <p:cNvSpPr/>
            <p:nvPr/>
          </p:nvSpPr>
          <p:spPr bwMode="auto">
            <a:xfrm>
              <a:off x="7649014" y="2854838"/>
              <a:ext cx="370931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02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119" name="出自【趣你的PPT】(微信:qunideppt)：最优质的PPT资源库"/>
            <p:cNvSpPr/>
            <p:nvPr/>
          </p:nvSpPr>
          <p:spPr bwMode="auto">
            <a:xfrm>
              <a:off x="7326802" y="4400649"/>
              <a:ext cx="724975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03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120" name="出自【趣你的PPT】(微信:qunideppt)：最优质的PPT资源库"/>
            <p:cNvSpPr/>
            <p:nvPr/>
          </p:nvSpPr>
          <p:spPr bwMode="auto">
            <a:xfrm>
              <a:off x="5854194" y="4939143"/>
              <a:ext cx="724975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04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121" name="出自【趣你的PPT】(微信:qunideppt)：最优质的PPT资源库"/>
            <p:cNvSpPr/>
            <p:nvPr/>
          </p:nvSpPr>
          <p:spPr bwMode="auto">
            <a:xfrm>
              <a:off x="4653453" y="3863918"/>
              <a:ext cx="724975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05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122" name="出自【趣你的PPT】(微信:qunideppt)：最优质的PPT资源库"/>
            <p:cNvSpPr/>
            <p:nvPr/>
          </p:nvSpPr>
          <p:spPr bwMode="auto">
            <a:xfrm>
              <a:off x="4985734" y="2294744"/>
              <a:ext cx="724975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06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123" name="出自【趣你的PPT】(微信:qunideppt)：最优质的PPT资源库"/>
            <p:cNvSpPr/>
            <p:nvPr/>
          </p:nvSpPr>
          <p:spPr bwMode="auto">
            <a:xfrm>
              <a:off x="6460858" y="1822754"/>
              <a:ext cx="724975" cy="50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5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01</a:t>
              </a:r>
              <a:endParaRPr lang="en-US" altLang="en-US" sz="15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grpSp>
          <p:nvGrpSpPr>
            <p:cNvPr id="124" name="Group 305"/>
            <p:cNvGrpSpPr/>
            <p:nvPr/>
          </p:nvGrpSpPr>
          <p:grpSpPr bwMode="auto">
            <a:xfrm>
              <a:off x="4641172" y="3202060"/>
              <a:ext cx="438580" cy="294844"/>
              <a:chOff x="0" y="0"/>
              <a:chExt cx="119" cy="80"/>
            </a:xfrm>
          </p:grpSpPr>
          <p:grpSp>
            <p:nvGrpSpPr>
              <p:cNvPr id="144" name="Group 301"/>
              <p:cNvGrpSpPr/>
              <p:nvPr/>
            </p:nvGrpSpPr>
            <p:grpSpPr bwMode="auto">
              <a:xfrm>
                <a:off x="0" y="0"/>
                <a:ext cx="119" cy="80"/>
                <a:chOff x="0" y="0"/>
                <a:chExt cx="119" cy="80"/>
              </a:xfrm>
            </p:grpSpPr>
            <p:sp>
              <p:nvSpPr>
                <p:cNvPr id="148" name="出自【趣你的PPT】(微信:qunideppt)：最优质的PPT资源库"/>
                <p:cNvSpPr/>
                <p:nvPr/>
              </p:nvSpPr>
              <p:spPr bwMode="auto">
                <a:xfrm>
                  <a:off x="0" y="16"/>
                  <a:ext cx="119" cy="6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7">
                      <a:moveTo>
                        <a:pt x="10895" y="14687"/>
                      </a:moveTo>
                      <a:cubicBezTo>
                        <a:pt x="10857" y="14741"/>
                        <a:pt x="10805" y="14741"/>
                        <a:pt x="10767" y="14687"/>
                      </a:cubicBezTo>
                      <a:lnTo>
                        <a:pt x="170" y="113"/>
                      </a:lnTo>
                      <a:cubicBezTo>
                        <a:pt x="138" y="70"/>
                        <a:pt x="96" y="62"/>
                        <a:pt x="59" y="94"/>
                      </a:cubicBezTo>
                      <a:cubicBezTo>
                        <a:pt x="23" y="129"/>
                        <a:pt x="0" y="196"/>
                        <a:pt x="0" y="269"/>
                      </a:cubicBezTo>
                      <a:lnTo>
                        <a:pt x="0" y="20873"/>
                      </a:lnTo>
                      <a:cubicBezTo>
                        <a:pt x="0" y="21305"/>
                        <a:pt x="187" y="21587"/>
                        <a:pt x="420" y="21587"/>
                      </a:cubicBezTo>
                      <a:lnTo>
                        <a:pt x="21181" y="21587"/>
                      </a:lnTo>
                      <a:cubicBezTo>
                        <a:pt x="21413" y="21587"/>
                        <a:pt x="21600" y="21305"/>
                        <a:pt x="21600" y="20873"/>
                      </a:cubicBezTo>
                      <a:lnTo>
                        <a:pt x="21600" y="199"/>
                      </a:lnTo>
                      <a:cubicBezTo>
                        <a:pt x="21600" y="124"/>
                        <a:pt x="21577" y="54"/>
                        <a:pt x="21541" y="22"/>
                      </a:cubicBezTo>
                      <a:cubicBezTo>
                        <a:pt x="21504" y="-13"/>
                        <a:pt x="21461" y="-5"/>
                        <a:pt x="21429" y="41"/>
                      </a:cubicBezTo>
                      <a:lnTo>
                        <a:pt x="10895" y="14687"/>
                      </a:lnTo>
                      <a:close/>
                      <a:moveTo>
                        <a:pt x="10895" y="14687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015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  <p:sp>
              <p:nvSpPr>
                <p:cNvPr id="149" name="出自【趣你的PPT】(微信:qunideppt)：最优质的PPT资源库"/>
                <p:cNvSpPr/>
                <p:nvPr/>
              </p:nvSpPr>
              <p:spPr bwMode="auto">
                <a:xfrm>
                  <a:off x="0" y="0"/>
                  <a:ext cx="119" cy="4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4">
                      <a:moveTo>
                        <a:pt x="21600" y="1533"/>
                      </a:moveTo>
                      <a:lnTo>
                        <a:pt x="21600" y="1096"/>
                      </a:lnTo>
                      <a:cubicBezTo>
                        <a:pt x="21600" y="437"/>
                        <a:pt x="21413" y="0"/>
                        <a:pt x="21181" y="0"/>
                      </a:cubicBezTo>
                      <a:lnTo>
                        <a:pt x="418" y="0"/>
                      </a:lnTo>
                      <a:cubicBezTo>
                        <a:pt x="186" y="0"/>
                        <a:pt x="0" y="437"/>
                        <a:pt x="0" y="1096"/>
                      </a:cubicBezTo>
                      <a:lnTo>
                        <a:pt x="0" y="1648"/>
                      </a:lnTo>
                      <a:lnTo>
                        <a:pt x="10772" y="21534"/>
                      </a:lnTo>
                      <a:cubicBezTo>
                        <a:pt x="10807" y="21600"/>
                        <a:pt x="10854" y="21600"/>
                        <a:pt x="10890" y="21534"/>
                      </a:cubicBezTo>
                      <a:lnTo>
                        <a:pt x="21600" y="1533"/>
                      </a:lnTo>
                      <a:close/>
                      <a:moveTo>
                        <a:pt x="21600" y="1533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015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</p:grpSp>
          <p:grpSp>
            <p:nvGrpSpPr>
              <p:cNvPr id="145" name="Group 304"/>
              <p:cNvGrpSpPr/>
              <p:nvPr/>
            </p:nvGrpSpPr>
            <p:grpSpPr bwMode="auto">
              <a:xfrm>
                <a:off x="0" y="0"/>
                <a:ext cx="119" cy="80"/>
                <a:chOff x="0" y="0"/>
                <a:chExt cx="119" cy="80"/>
              </a:xfrm>
            </p:grpSpPr>
            <p:sp>
              <p:nvSpPr>
                <p:cNvPr id="146" name="出自【趣你的PPT】(微信:qunideppt)：最优质的PPT资源库"/>
                <p:cNvSpPr/>
                <p:nvPr/>
              </p:nvSpPr>
              <p:spPr bwMode="auto">
                <a:xfrm>
                  <a:off x="0" y="16"/>
                  <a:ext cx="119" cy="6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79" h="21586">
                      <a:moveTo>
                        <a:pt x="11000" y="14580"/>
                      </a:moveTo>
                      <a:cubicBezTo>
                        <a:pt x="10963" y="14630"/>
                        <a:pt x="10911" y="14633"/>
                        <a:pt x="10873" y="14580"/>
                      </a:cubicBezTo>
                      <a:lnTo>
                        <a:pt x="295" y="114"/>
                      </a:lnTo>
                      <a:cubicBezTo>
                        <a:pt x="263" y="71"/>
                        <a:pt x="158" y="63"/>
                        <a:pt x="122" y="95"/>
                      </a:cubicBezTo>
                      <a:cubicBezTo>
                        <a:pt x="87" y="127"/>
                        <a:pt x="0" y="197"/>
                        <a:pt x="0" y="271"/>
                      </a:cubicBezTo>
                      <a:lnTo>
                        <a:pt x="0" y="20720"/>
                      </a:lnTo>
                      <a:cubicBezTo>
                        <a:pt x="0" y="21149"/>
                        <a:pt x="313" y="21586"/>
                        <a:pt x="544" y="21586"/>
                      </a:cubicBezTo>
                      <a:lnTo>
                        <a:pt x="21269" y="21586"/>
                      </a:lnTo>
                      <a:cubicBezTo>
                        <a:pt x="21499" y="21586"/>
                        <a:pt x="21561" y="21152"/>
                        <a:pt x="21561" y="20720"/>
                      </a:cubicBezTo>
                      <a:lnTo>
                        <a:pt x="21561" y="194"/>
                      </a:lnTo>
                      <a:cubicBezTo>
                        <a:pt x="21561" y="122"/>
                        <a:pt x="21600" y="53"/>
                        <a:pt x="21564" y="21"/>
                      </a:cubicBezTo>
                      <a:cubicBezTo>
                        <a:pt x="21528" y="-14"/>
                        <a:pt x="21516" y="-3"/>
                        <a:pt x="21484" y="42"/>
                      </a:cubicBezTo>
                      <a:lnTo>
                        <a:pt x="11000" y="14580"/>
                      </a:lnTo>
                      <a:close/>
                      <a:moveTo>
                        <a:pt x="11000" y="1458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015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  <p:sp>
              <p:nvSpPr>
                <p:cNvPr id="147" name="出自【趣你的PPT】(微信:qunideppt)：最优质的PPT资源库"/>
                <p:cNvSpPr/>
                <p:nvPr/>
              </p:nvSpPr>
              <p:spPr bwMode="auto">
                <a:xfrm>
                  <a:off x="0" y="0"/>
                  <a:ext cx="119" cy="4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2">
                      <a:moveTo>
                        <a:pt x="21600" y="1315"/>
                      </a:moveTo>
                      <a:lnTo>
                        <a:pt x="21600" y="874"/>
                      </a:lnTo>
                      <a:cubicBezTo>
                        <a:pt x="21600" y="204"/>
                        <a:pt x="21535" y="0"/>
                        <a:pt x="21304" y="0"/>
                      </a:cubicBezTo>
                      <a:lnTo>
                        <a:pt x="542" y="0"/>
                      </a:lnTo>
                      <a:cubicBezTo>
                        <a:pt x="312" y="0"/>
                        <a:pt x="0" y="200"/>
                        <a:pt x="0" y="874"/>
                      </a:cubicBezTo>
                      <a:lnTo>
                        <a:pt x="0" y="1436"/>
                      </a:lnTo>
                      <a:lnTo>
                        <a:pt x="10836" y="21533"/>
                      </a:lnTo>
                      <a:cubicBezTo>
                        <a:pt x="10870" y="21600"/>
                        <a:pt x="10885" y="21596"/>
                        <a:pt x="10920" y="21533"/>
                      </a:cubicBezTo>
                      <a:lnTo>
                        <a:pt x="21600" y="1315"/>
                      </a:lnTo>
                      <a:close/>
                      <a:moveTo>
                        <a:pt x="21600" y="1315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015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</p:grpSp>
        </p:grpSp>
        <p:grpSp>
          <p:nvGrpSpPr>
            <p:cNvPr id="125" name="Group 308"/>
            <p:cNvGrpSpPr/>
            <p:nvPr/>
          </p:nvGrpSpPr>
          <p:grpSpPr bwMode="auto">
            <a:xfrm>
              <a:off x="6592866" y="4474054"/>
              <a:ext cx="390668" cy="368555"/>
              <a:chOff x="0" y="0"/>
              <a:chExt cx="106" cy="100"/>
            </a:xfrm>
          </p:grpSpPr>
          <p:sp>
            <p:nvSpPr>
              <p:cNvPr id="142" name="出自【趣你的PPT】(微信:qunideppt)：最优质的PPT资源库"/>
              <p:cNvSpPr/>
              <p:nvPr/>
            </p:nvSpPr>
            <p:spPr bwMode="auto">
              <a:xfrm>
                <a:off x="0" y="0"/>
                <a:ext cx="105" cy="100"/>
              </a:xfrm>
              <a:custGeom>
                <a:avLst/>
                <a:gdLst/>
                <a:ahLst/>
                <a:cxnLst/>
                <a:rect l="0" t="0" r="r" b="b"/>
                <a:pathLst>
                  <a:path w="21228" h="21270">
                    <a:moveTo>
                      <a:pt x="10110" y="443"/>
                    </a:moveTo>
                    <a:cubicBezTo>
                      <a:pt x="10387" y="-147"/>
                      <a:pt x="10841" y="-147"/>
                      <a:pt x="11118" y="443"/>
                    </a:cubicBezTo>
                    <a:lnTo>
                      <a:pt x="13561" y="5648"/>
                    </a:lnTo>
                    <a:cubicBezTo>
                      <a:pt x="13838" y="6238"/>
                      <a:pt x="14570" y="6797"/>
                      <a:pt x="15190" y="6892"/>
                    </a:cubicBezTo>
                    <a:lnTo>
                      <a:pt x="20654" y="7726"/>
                    </a:lnTo>
                    <a:cubicBezTo>
                      <a:pt x="21274" y="7821"/>
                      <a:pt x="21414" y="8274"/>
                      <a:pt x="20966" y="8733"/>
                    </a:cubicBezTo>
                    <a:lnTo>
                      <a:pt x="17010" y="12783"/>
                    </a:lnTo>
                    <a:cubicBezTo>
                      <a:pt x="16562" y="13243"/>
                      <a:pt x="16281" y="14148"/>
                      <a:pt x="16388" y="14797"/>
                    </a:cubicBezTo>
                    <a:lnTo>
                      <a:pt x="17321" y="20524"/>
                    </a:lnTo>
                    <a:cubicBezTo>
                      <a:pt x="17428" y="21172"/>
                      <a:pt x="17060" y="21453"/>
                      <a:pt x="16507" y="21146"/>
                    </a:cubicBezTo>
                    <a:lnTo>
                      <a:pt x="11621" y="18444"/>
                    </a:lnTo>
                    <a:cubicBezTo>
                      <a:pt x="11068" y="18137"/>
                      <a:pt x="10162" y="18137"/>
                      <a:pt x="9607" y="18444"/>
                    </a:cubicBezTo>
                    <a:lnTo>
                      <a:pt x="4718" y="21146"/>
                    </a:lnTo>
                    <a:cubicBezTo>
                      <a:pt x="4165" y="21453"/>
                      <a:pt x="3797" y="21172"/>
                      <a:pt x="3903" y="20524"/>
                    </a:cubicBezTo>
                    <a:lnTo>
                      <a:pt x="4837" y="14797"/>
                    </a:lnTo>
                    <a:cubicBezTo>
                      <a:pt x="4942" y="14150"/>
                      <a:pt x="4663" y="13243"/>
                      <a:pt x="4215" y="12783"/>
                    </a:cubicBezTo>
                    <a:lnTo>
                      <a:pt x="262" y="8733"/>
                    </a:lnTo>
                    <a:cubicBezTo>
                      <a:pt x="-186" y="8274"/>
                      <a:pt x="-46" y="7821"/>
                      <a:pt x="574" y="7726"/>
                    </a:cubicBezTo>
                    <a:lnTo>
                      <a:pt x="6035" y="6892"/>
                    </a:lnTo>
                    <a:cubicBezTo>
                      <a:pt x="6654" y="6797"/>
                      <a:pt x="7388" y="6238"/>
                      <a:pt x="7664" y="5648"/>
                    </a:cubicBezTo>
                    <a:lnTo>
                      <a:pt x="10110" y="443"/>
                    </a:lnTo>
                    <a:close/>
                    <a:moveTo>
                      <a:pt x="10110" y="44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5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43" name="出自【趣你的PPT】(微信:qunideppt)：最优质的PPT资源库"/>
              <p:cNvSpPr/>
              <p:nvPr/>
            </p:nvSpPr>
            <p:spPr bwMode="auto">
              <a:xfrm>
                <a:off x="0" y="0"/>
                <a:ext cx="106" cy="100"/>
              </a:xfrm>
              <a:custGeom>
                <a:avLst/>
                <a:gdLst/>
                <a:ahLst/>
                <a:cxnLst/>
                <a:rect l="0" t="0" r="r" b="b"/>
                <a:pathLst>
                  <a:path w="21276" h="21314">
                    <a:moveTo>
                      <a:pt x="10205" y="383"/>
                    </a:moveTo>
                    <a:cubicBezTo>
                      <a:pt x="10447" y="-127"/>
                      <a:pt x="10840" y="-127"/>
                      <a:pt x="11079" y="383"/>
                    </a:cubicBezTo>
                    <a:lnTo>
                      <a:pt x="13641" y="5839"/>
                    </a:lnTo>
                    <a:cubicBezTo>
                      <a:pt x="13881" y="6351"/>
                      <a:pt x="14516" y="6837"/>
                      <a:pt x="15054" y="6923"/>
                    </a:cubicBezTo>
                    <a:lnTo>
                      <a:pt x="20777" y="7800"/>
                    </a:lnTo>
                    <a:cubicBezTo>
                      <a:pt x="21316" y="7881"/>
                      <a:pt x="21438" y="8276"/>
                      <a:pt x="21048" y="8674"/>
                    </a:cubicBezTo>
                    <a:lnTo>
                      <a:pt x="16905" y="12923"/>
                    </a:lnTo>
                    <a:cubicBezTo>
                      <a:pt x="16516" y="13322"/>
                      <a:pt x="16271" y="14109"/>
                      <a:pt x="16364" y="14669"/>
                    </a:cubicBezTo>
                    <a:lnTo>
                      <a:pt x="17341" y="20664"/>
                    </a:lnTo>
                    <a:cubicBezTo>
                      <a:pt x="17435" y="21232"/>
                      <a:pt x="17115" y="21473"/>
                      <a:pt x="16634" y="21205"/>
                    </a:cubicBezTo>
                    <a:lnTo>
                      <a:pt x="11513" y="18375"/>
                    </a:lnTo>
                    <a:cubicBezTo>
                      <a:pt x="11034" y="18113"/>
                      <a:pt x="10246" y="18113"/>
                      <a:pt x="9765" y="18375"/>
                    </a:cubicBezTo>
                    <a:lnTo>
                      <a:pt x="4644" y="21205"/>
                    </a:lnTo>
                    <a:cubicBezTo>
                      <a:pt x="4162" y="21473"/>
                      <a:pt x="3846" y="21232"/>
                      <a:pt x="3935" y="20664"/>
                    </a:cubicBezTo>
                    <a:lnTo>
                      <a:pt x="4912" y="14669"/>
                    </a:lnTo>
                    <a:cubicBezTo>
                      <a:pt x="5005" y="14109"/>
                      <a:pt x="4760" y="13322"/>
                      <a:pt x="4371" y="12923"/>
                    </a:cubicBezTo>
                    <a:lnTo>
                      <a:pt x="228" y="8674"/>
                    </a:lnTo>
                    <a:cubicBezTo>
                      <a:pt x="-162" y="8276"/>
                      <a:pt x="-38" y="7881"/>
                      <a:pt x="499" y="7800"/>
                    </a:cubicBezTo>
                    <a:lnTo>
                      <a:pt x="6224" y="6923"/>
                    </a:lnTo>
                    <a:cubicBezTo>
                      <a:pt x="6761" y="6837"/>
                      <a:pt x="7397" y="6351"/>
                      <a:pt x="7639" y="5839"/>
                    </a:cubicBezTo>
                    <a:lnTo>
                      <a:pt x="10205" y="383"/>
                    </a:lnTo>
                    <a:close/>
                    <a:moveTo>
                      <a:pt x="10205" y="38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5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sp>
          <p:nvSpPr>
            <p:cNvPr id="126" name="出自【趣你的PPT】(微信:qunideppt)：最优质的PPT资源库"/>
            <p:cNvSpPr/>
            <p:nvPr/>
          </p:nvSpPr>
          <p:spPr bwMode="auto">
            <a:xfrm>
              <a:off x="6864678" y="2106830"/>
              <a:ext cx="342755" cy="39066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799" y="0"/>
                  </a:moveTo>
                  <a:cubicBezTo>
                    <a:pt x="4837" y="0"/>
                    <a:pt x="0" y="3675"/>
                    <a:pt x="0" y="8204"/>
                  </a:cubicBezTo>
                  <a:cubicBezTo>
                    <a:pt x="0" y="12732"/>
                    <a:pt x="4839" y="16406"/>
                    <a:pt x="10799" y="16406"/>
                  </a:cubicBezTo>
                  <a:cubicBezTo>
                    <a:pt x="11545" y="16406"/>
                    <a:pt x="12303" y="16445"/>
                    <a:pt x="12977" y="16242"/>
                  </a:cubicBezTo>
                  <a:cubicBezTo>
                    <a:pt x="16813" y="15065"/>
                    <a:pt x="13917" y="21600"/>
                    <a:pt x="13917" y="21600"/>
                  </a:cubicBezTo>
                  <a:cubicBezTo>
                    <a:pt x="13917" y="21600"/>
                    <a:pt x="18464" y="17568"/>
                    <a:pt x="20469" y="13407"/>
                  </a:cubicBezTo>
                  <a:cubicBezTo>
                    <a:pt x="21271" y="11746"/>
                    <a:pt x="21600" y="9964"/>
                    <a:pt x="21600" y="8202"/>
                  </a:cubicBezTo>
                  <a:cubicBezTo>
                    <a:pt x="21600" y="3675"/>
                    <a:pt x="16767" y="0"/>
                    <a:pt x="10799" y="0"/>
                  </a:cubicBezTo>
                  <a:close/>
                  <a:moveTo>
                    <a:pt x="6027" y="10335"/>
                  </a:moveTo>
                  <a:cubicBezTo>
                    <a:pt x="5129" y="10335"/>
                    <a:pt x="4400" y="9699"/>
                    <a:pt x="4400" y="8915"/>
                  </a:cubicBezTo>
                  <a:cubicBezTo>
                    <a:pt x="4400" y="8133"/>
                    <a:pt x="5129" y="7498"/>
                    <a:pt x="6027" y="7498"/>
                  </a:cubicBezTo>
                  <a:cubicBezTo>
                    <a:pt x="6922" y="7498"/>
                    <a:pt x="7653" y="8133"/>
                    <a:pt x="7653" y="8915"/>
                  </a:cubicBezTo>
                  <a:cubicBezTo>
                    <a:pt x="7653" y="9699"/>
                    <a:pt x="6922" y="10335"/>
                    <a:pt x="6027" y="10335"/>
                  </a:cubicBezTo>
                  <a:close/>
                  <a:moveTo>
                    <a:pt x="10805" y="10335"/>
                  </a:moveTo>
                  <a:cubicBezTo>
                    <a:pt x="9907" y="10335"/>
                    <a:pt x="9180" y="9699"/>
                    <a:pt x="9180" y="8915"/>
                  </a:cubicBezTo>
                  <a:cubicBezTo>
                    <a:pt x="9180" y="8133"/>
                    <a:pt x="9907" y="7498"/>
                    <a:pt x="10805" y="7498"/>
                  </a:cubicBezTo>
                  <a:cubicBezTo>
                    <a:pt x="11706" y="7498"/>
                    <a:pt x="12435" y="8133"/>
                    <a:pt x="12435" y="8915"/>
                  </a:cubicBezTo>
                  <a:cubicBezTo>
                    <a:pt x="12435" y="9699"/>
                    <a:pt x="11706" y="10335"/>
                    <a:pt x="10805" y="10335"/>
                  </a:cubicBezTo>
                  <a:close/>
                  <a:moveTo>
                    <a:pt x="15586" y="10335"/>
                  </a:moveTo>
                  <a:cubicBezTo>
                    <a:pt x="14683" y="10335"/>
                    <a:pt x="13961" y="9699"/>
                    <a:pt x="13961" y="8915"/>
                  </a:cubicBezTo>
                  <a:cubicBezTo>
                    <a:pt x="13961" y="8133"/>
                    <a:pt x="14683" y="7498"/>
                    <a:pt x="15586" y="7498"/>
                  </a:cubicBezTo>
                  <a:cubicBezTo>
                    <a:pt x="16480" y="7498"/>
                    <a:pt x="17213" y="8133"/>
                    <a:pt x="17213" y="8915"/>
                  </a:cubicBezTo>
                  <a:cubicBezTo>
                    <a:pt x="17213" y="9699"/>
                    <a:pt x="16482" y="10335"/>
                    <a:pt x="15586" y="10335"/>
                  </a:cubicBezTo>
                  <a:close/>
                  <a:moveTo>
                    <a:pt x="15586" y="1033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27" name="出自【趣你的PPT】(微信:qunideppt)：最优质的PPT资源库"/>
            <p:cNvSpPr/>
            <p:nvPr/>
          </p:nvSpPr>
          <p:spPr bwMode="auto">
            <a:xfrm>
              <a:off x="7375823" y="3372700"/>
              <a:ext cx="405410" cy="353812"/>
            </a:xfrm>
            <a:custGeom>
              <a:avLst/>
              <a:gdLst/>
              <a:ahLst/>
              <a:cxnLst/>
              <a:rect l="0" t="0" r="r" b="b"/>
              <a:pathLst>
                <a:path w="21598" h="21600">
                  <a:moveTo>
                    <a:pt x="18283" y="14040"/>
                  </a:moveTo>
                  <a:cubicBezTo>
                    <a:pt x="17285" y="14040"/>
                    <a:pt x="16388" y="14547"/>
                    <a:pt x="15780" y="15344"/>
                  </a:cubicBezTo>
                  <a:lnTo>
                    <a:pt x="10659" y="12273"/>
                  </a:lnTo>
                  <a:cubicBezTo>
                    <a:pt x="10869" y="11610"/>
                    <a:pt x="10989" y="10898"/>
                    <a:pt x="10989" y="10153"/>
                  </a:cubicBezTo>
                  <a:cubicBezTo>
                    <a:pt x="10989" y="9282"/>
                    <a:pt x="10833" y="8453"/>
                    <a:pt x="10551" y="7701"/>
                  </a:cubicBezTo>
                  <a:lnTo>
                    <a:pt x="14544" y="4967"/>
                  </a:lnTo>
                  <a:cubicBezTo>
                    <a:pt x="14970" y="5368"/>
                    <a:pt x="15508" y="5618"/>
                    <a:pt x="16102" y="5618"/>
                  </a:cubicBezTo>
                  <a:cubicBezTo>
                    <a:pt x="17465" y="5618"/>
                    <a:pt x="18566" y="4362"/>
                    <a:pt x="18566" y="2807"/>
                  </a:cubicBezTo>
                  <a:cubicBezTo>
                    <a:pt x="18566" y="1259"/>
                    <a:pt x="17465" y="0"/>
                    <a:pt x="16102" y="0"/>
                  </a:cubicBezTo>
                  <a:cubicBezTo>
                    <a:pt x="14743" y="0"/>
                    <a:pt x="13640" y="1259"/>
                    <a:pt x="13640" y="2807"/>
                  </a:cubicBezTo>
                  <a:cubicBezTo>
                    <a:pt x="13640" y="3051"/>
                    <a:pt x="13676" y="3283"/>
                    <a:pt x="13726" y="3508"/>
                  </a:cubicBezTo>
                  <a:lnTo>
                    <a:pt x="9768" y="6219"/>
                  </a:lnTo>
                  <a:cubicBezTo>
                    <a:pt x="8760" y="4797"/>
                    <a:pt x="7221" y="3888"/>
                    <a:pt x="5495" y="3888"/>
                  </a:cubicBezTo>
                  <a:cubicBezTo>
                    <a:pt x="2459" y="3888"/>
                    <a:pt x="0" y="6693"/>
                    <a:pt x="0" y="10151"/>
                  </a:cubicBezTo>
                  <a:cubicBezTo>
                    <a:pt x="0" y="13609"/>
                    <a:pt x="2459" y="16414"/>
                    <a:pt x="5495" y="16414"/>
                  </a:cubicBezTo>
                  <a:cubicBezTo>
                    <a:pt x="7332" y="16414"/>
                    <a:pt x="8954" y="15381"/>
                    <a:pt x="9952" y="13801"/>
                  </a:cubicBezTo>
                  <a:lnTo>
                    <a:pt x="15073" y="16872"/>
                  </a:lnTo>
                  <a:cubicBezTo>
                    <a:pt x="15004" y="17175"/>
                    <a:pt x="14964" y="17493"/>
                    <a:pt x="14964" y="17819"/>
                  </a:cubicBezTo>
                  <a:cubicBezTo>
                    <a:pt x="14964" y="19906"/>
                    <a:pt x="16453" y="21600"/>
                    <a:pt x="18283" y="21600"/>
                  </a:cubicBezTo>
                  <a:cubicBezTo>
                    <a:pt x="20113" y="21600"/>
                    <a:pt x="21598" y="19906"/>
                    <a:pt x="21598" y="17819"/>
                  </a:cubicBezTo>
                  <a:cubicBezTo>
                    <a:pt x="21600" y="15735"/>
                    <a:pt x="20113" y="14040"/>
                    <a:pt x="18283" y="14040"/>
                  </a:cubicBezTo>
                  <a:close/>
                  <a:moveTo>
                    <a:pt x="18283" y="1404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5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grpSp>
          <p:nvGrpSpPr>
            <p:cNvPr id="128" name="Group 314"/>
            <p:cNvGrpSpPr/>
            <p:nvPr/>
          </p:nvGrpSpPr>
          <p:grpSpPr bwMode="auto">
            <a:xfrm>
              <a:off x="5417462" y="2031756"/>
              <a:ext cx="482807" cy="364868"/>
              <a:chOff x="0" y="0"/>
              <a:chExt cx="131" cy="99"/>
            </a:xfrm>
          </p:grpSpPr>
          <p:sp>
            <p:nvSpPr>
              <p:cNvPr id="140" name="出自【趣你的PPT】(微信:qunideppt)：最优质的PPT资源库"/>
              <p:cNvSpPr/>
              <p:nvPr/>
            </p:nvSpPr>
            <p:spPr bwMode="auto">
              <a:xfrm>
                <a:off x="0" y="0"/>
                <a:ext cx="131" cy="9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0400" y="3483"/>
                    </a:moveTo>
                    <a:lnTo>
                      <a:pt x="15052" y="3483"/>
                    </a:lnTo>
                    <a:lnTo>
                      <a:pt x="14388" y="1347"/>
                    </a:lnTo>
                    <a:cubicBezTo>
                      <a:pt x="14165" y="661"/>
                      <a:pt x="13519" y="0"/>
                      <a:pt x="12955" y="0"/>
                    </a:cubicBezTo>
                    <a:lnTo>
                      <a:pt x="8845" y="0"/>
                    </a:lnTo>
                    <a:cubicBezTo>
                      <a:pt x="8280" y="0"/>
                      <a:pt x="7635" y="661"/>
                      <a:pt x="7413" y="1347"/>
                    </a:cubicBezTo>
                    <a:lnTo>
                      <a:pt x="6749" y="3483"/>
                    </a:lnTo>
                    <a:lnTo>
                      <a:pt x="1389" y="3483"/>
                    </a:lnTo>
                    <a:cubicBezTo>
                      <a:pt x="821" y="3483"/>
                      <a:pt x="0" y="3978"/>
                      <a:pt x="0" y="4728"/>
                    </a:cubicBezTo>
                    <a:lnTo>
                      <a:pt x="0" y="20125"/>
                    </a:lnTo>
                    <a:cubicBezTo>
                      <a:pt x="0" y="20876"/>
                      <a:pt x="822" y="21600"/>
                      <a:pt x="1389" y="21600"/>
                    </a:cubicBezTo>
                    <a:lnTo>
                      <a:pt x="20400" y="21600"/>
                    </a:lnTo>
                    <a:cubicBezTo>
                      <a:pt x="20966" y="21600"/>
                      <a:pt x="21600" y="20875"/>
                      <a:pt x="21600" y="20125"/>
                    </a:cubicBezTo>
                    <a:lnTo>
                      <a:pt x="21600" y="4728"/>
                    </a:lnTo>
                    <a:cubicBezTo>
                      <a:pt x="21600" y="3978"/>
                      <a:pt x="20968" y="3483"/>
                      <a:pt x="20400" y="3483"/>
                    </a:cubicBezTo>
                    <a:close/>
                    <a:moveTo>
                      <a:pt x="10938" y="18858"/>
                    </a:moveTo>
                    <a:cubicBezTo>
                      <a:pt x="8100" y="18858"/>
                      <a:pt x="5798" y="15813"/>
                      <a:pt x="5798" y="12057"/>
                    </a:cubicBezTo>
                    <a:cubicBezTo>
                      <a:pt x="5798" y="8302"/>
                      <a:pt x="8100" y="5259"/>
                      <a:pt x="10938" y="5259"/>
                    </a:cubicBezTo>
                    <a:cubicBezTo>
                      <a:pt x="13776" y="5259"/>
                      <a:pt x="16076" y="8302"/>
                      <a:pt x="16076" y="12057"/>
                    </a:cubicBezTo>
                    <a:cubicBezTo>
                      <a:pt x="16076" y="15813"/>
                      <a:pt x="13776" y="18858"/>
                      <a:pt x="10938" y="18858"/>
                    </a:cubicBezTo>
                    <a:close/>
                    <a:moveTo>
                      <a:pt x="10938" y="1885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5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41" name="出自【趣你的PPT】(微信:qunideppt)：最优质的PPT资源库"/>
              <p:cNvSpPr/>
              <p:nvPr/>
            </p:nvSpPr>
            <p:spPr bwMode="auto">
              <a:xfrm>
                <a:off x="40" y="32"/>
                <a:ext cx="40" cy="40"/>
              </a:xfrm>
              <a:custGeom>
                <a:avLst/>
                <a:gdLst/>
                <a:ahLst/>
                <a:cxnLst/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5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grpSp>
          <p:nvGrpSpPr>
            <p:cNvPr id="129" name="Group 317"/>
            <p:cNvGrpSpPr/>
            <p:nvPr/>
          </p:nvGrpSpPr>
          <p:grpSpPr bwMode="auto">
            <a:xfrm>
              <a:off x="5296429" y="4380703"/>
              <a:ext cx="335384" cy="368555"/>
              <a:chOff x="0" y="0"/>
              <a:chExt cx="91" cy="100"/>
            </a:xfrm>
          </p:grpSpPr>
          <p:sp>
            <p:nvSpPr>
              <p:cNvPr id="138" name="出自【趣你的PPT】(微信:qunideppt)：最优质的PPT资源库"/>
              <p:cNvSpPr/>
              <p:nvPr/>
            </p:nvSpPr>
            <p:spPr bwMode="auto">
              <a:xfrm>
                <a:off x="16" y="0"/>
                <a:ext cx="51" cy="51"/>
              </a:xfrm>
              <a:custGeom>
                <a:avLst/>
                <a:gdLst/>
                <a:ahLst/>
                <a:cxnLst/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5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39" name="出自【趣你的PPT】(微信:qunideppt)：最优质的PPT资源库"/>
              <p:cNvSpPr/>
              <p:nvPr/>
            </p:nvSpPr>
            <p:spPr bwMode="auto">
              <a:xfrm>
                <a:off x="0" y="47"/>
                <a:ext cx="91" cy="5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6561" y="0"/>
                    </a:moveTo>
                    <a:lnTo>
                      <a:pt x="16447" y="0"/>
                    </a:lnTo>
                    <a:cubicBezTo>
                      <a:pt x="15090" y="2774"/>
                      <a:pt x="13062" y="4537"/>
                      <a:pt x="10798" y="4537"/>
                    </a:cubicBezTo>
                    <a:cubicBezTo>
                      <a:pt x="8534" y="4537"/>
                      <a:pt x="6507" y="2774"/>
                      <a:pt x="5149" y="0"/>
                    </a:cubicBezTo>
                    <a:lnTo>
                      <a:pt x="5035" y="0"/>
                    </a:lnTo>
                    <a:cubicBezTo>
                      <a:pt x="2266" y="0"/>
                      <a:pt x="0" y="3923"/>
                      <a:pt x="0" y="8717"/>
                    </a:cubicBezTo>
                    <a:lnTo>
                      <a:pt x="0" y="21600"/>
                    </a:lnTo>
                    <a:lnTo>
                      <a:pt x="3721" y="21600"/>
                    </a:lnTo>
                    <a:lnTo>
                      <a:pt x="3721" y="14426"/>
                    </a:lnTo>
                    <a:cubicBezTo>
                      <a:pt x="3721" y="13904"/>
                      <a:pt x="3967" y="13477"/>
                      <a:pt x="4269" y="13477"/>
                    </a:cubicBezTo>
                    <a:cubicBezTo>
                      <a:pt x="4570" y="13477"/>
                      <a:pt x="4817" y="13904"/>
                      <a:pt x="4817" y="14426"/>
                    </a:cubicBezTo>
                    <a:lnTo>
                      <a:pt x="4817" y="21600"/>
                    </a:lnTo>
                    <a:lnTo>
                      <a:pt x="16783" y="21600"/>
                    </a:lnTo>
                    <a:lnTo>
                      <a:pt x="16783" y="14426"/>
                    </a:lnTo>
                    <a:cubicBezTo>
                      <a:pt x="16783" y="13904"/>
                      <a:pt x="17030" y="13477"/>
                      <a:pt x="17331" y="13477"/>
                    </a:cubicBezTo>
                    <a:cubicBezTo>
                      <a:pt x="17633" y="13477"/>
                      <a:pt x="17879" y="13904"/>
                      <a:pt x="17879" y="14426"/>
                    </a:cubicBezTo>
                    <a:lnTo>
                      <a:pt x="17879" y="21600"/>
                    </a:lnTo>
                    <a:lnTo>
                      <a:pt x="21600" y="21600"/>
                    </a:lnTo>
                    <a:lnTo>
                      <a:pt x="21600" y="8717"/>
                    </a:lnTo>
                    <a:cubicBezTo>
                      <a:pt x="21596" y="3923"/>
                      <a:pt x="19330" y="0"/>
                      <a:pt x="16561" y="0"/>
                    </a:cubicBezTo>
                    <a:close/>
                    <a:moveTo>
                      <a:pt x="16561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5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</p:grpSp>
      <p:sp>
        <p:nvSpPr>
          <p:cNvPr id="80" name="出自【趣你的PPT】(微信:qunideppt)：最优质的PPT资源库"/>
          <p:cNvSpPr txBox="1"/>
          <p:nvPr/>
        </p:nvSpPr>
        <p:spPr>
          <a:xfrm>
            <a:off x="3988278" y="2643455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en-US" sz="1500" dirty="0">
              <a:solidFill>
                <a:prstClr val="black"/>
              </a:solidFill>
            </a:endParaRPr>
          </a:p>
        </p:txBody>
      </p:sp>
      <p:sp>
        <p:nvSpPr>
          <p:cNvPr id="81" name="出自【趣你的PPT】(微信:qunideppt)：最优质的PPT资源库"/>
          <p:cNvSpPr txBox="1"/>
          <p:nvPr/>
        </p:nvSpPr>
        <p:spPr>
          <a:xfrm>
            <a:off x="1097330" y="1728503"/>
            <a:ext cx="1860160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82" name="出自【趣你的PPT】(微信:qunideppt)：最优质的PPT资源库"/>
          <p:cNvSpPr txBox="1"/>
          <p:nvPr/>
        </p:nvSpPr>
        <p:spPr>
          <a:xfrm>
            <a:off x="1184026" y="2500134"/>
            <a:ext cx="1813882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id-ID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02.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83" name="出自【趣你的PPT】(微信:qunideppt)：最优质的PPT资源库"/>
          <p:cNvSpPr txBox="1"/>
          <p:nvPr/>
        </p:nvSpPr>
        <p:spPr>
          <a:xfrm>
            <a:off x="1097330" y="2699994"/>
            <a:ext cx="1900578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05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出自【趣你的PPT】(微信:qunideppt)：最优质的PPT资源库"/>
          <p:cNvSpPr txBox="1"/>
          <p:nvPr/>
        </p:nvSpPr>
        <p:spPr>
          <a:xfrm>
            <a:off x="1143609" y="3621021"/>
            <a:ext cx="1854299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05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出自【趣你的PPT】(微信:qunideppt)：最优质的PPT资源库"/>
          <p:cNvSpPr txBox="1"/>
          <p:nvPr/>
        </p:nvSpPr>
        <p:spPr>
          <a:xfrm>
            <a:off x="1097330" y="1529221"/>
            <a:ext cx="1860160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01.</a:t>
            </a:r>
            <a:r>
              <a:rPr lang="zh-CN" alt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出自【趣你的PPT】(微信:qunideppt)：最优质的PPT资源库"/>
          <p:cNvSpPr txBox="1"/>
          <p:nvPr/>
        </p:nvSpPr>
        <p:spPr>
          <a:xfrm>
            <a:off x="1184026" y="3396505"/>
            <a:ext cx="1813882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id-ID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3</a:t>
            </a:r>
            <a:r>
              <a:rPr lang="id-ID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出自【趣你的PPT】(微信:qunideppt)：最优质的PPT资源库"/>
          <p:cNvSpPr txBox="1"/>
          <p:nvPr/>
        </p:nvSpPr>
        <p:spPr>
          <a:xfrm>
            <a:off x="6186512" y="1728503"/>
            <a:ext cx="1860160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02" name="出自【趣你的PPT】(微信:qunideppt)：最优质的PPT资源库"/>
          <p:cNvSpPr txBox="1"/>
          <p:nvPr/>
        </p:nvSpPr>
        <p:spPr>
          <a:xfrm>
            <a:off x="6186512" y="1529221"/>
            <a:ext cx="1860160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4</a:t>
            </a:r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103" name="出自【趣你的PPT】(微信:qunideppt)：最优质的PPT资源库"/>
          <p:cNvSpPr txBox="1"/>
          <p:nvPr/>
        </p:nvSpPr>
        <p:spPr>
          <a:xfrm>
            <a:off x="6186512" y="2699994"/>
            <a:ext cx="1860160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04" name="出自【趣你的PPT】(微信:qunideppt)：最优质的PPT资源库"/>
          <p:cNvSpPr txBox="1"/>
          <p:nvPr/>
        </p:nvSpPr>
        <p:spPr>
          <a:xfrm>
            <a:off x="6186512" y="2500711"/>
            <a:ext cx="1860160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5</a:t>
            </a:r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105" name="出自【趣你的PPT】(微信:qunideppt)：最优质的PPT资源库"/>
          <p:cNvSpPr txBox="1"/>
          <p:nvPr/>
        </p:nvSpPr>
        <p:spPr>
          <a:xfrm>
            <a:off x="6186512" y="3729253"/>
            <a:ext cx="1860160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06" name="出自【趣你的PPT】(微信:qunideppt)：最优质的PPT资源库"/>
          <p:cNvSpPr txBox="1"/>
          <p:nvPr/>
        </p:nvSpPr>
        <p:spPr>
          <a:xfrm>
            <a:off x="6186512" y="3529971"/>
            <a:ext cx="1860160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6</a:t>
            </a:r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grpSp>
        <p:nvGrpSpPr>
          <p:cNvPr id="46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47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232出自【趣你的PPT】(微信:qunideppt)：最优质的PPT资源库"/>
          <p:cNvGrpSpPr/>
          <p:nvPr/>
        </p:nvGrpSpPr>
        <p:grpSpPr bwMode="auto">
          <a:xfrm>
            <a:off x="3351685" y="1308268"/>
            <a:ext cx="2793540" cy="2791601"/>
            <a:chOff x="0" y="0"/>
            <a:chExt cx="1440" cy="1439"/>
          </a:xfrm>
        </p:grpSpPr>
        <p:sp>
          <p:nvSpPr>
            <p:cNvPr id="163" name="出自【趣你的PPT】(微信:qunideppt)：最优质的PPT资源库"/>
            <p:cNvSpPr/>
            <p:nvPr/>
          </p:nvSpPr>
          <p:spPr bwMode="auto">
            <a:xfrm>
              <a:off x="1008" y="279"/>
              <a:ext cx="432" cy="680"/>
            </a:xfrm>
            <a:custGeom>
              <a:avLst/>
              <a:gdLst/>
              <a:ahLst/>
              <a:cxnLst/>
              <a:rect l="0" t="0" r="r" b="b"/>
              <a:pathLst>
                <a:path w="21505" h="20831">
                  <a:moveTo>
                    <a:pt x="4398" y="765"/>
                  </a:moveTo>
                  <a:cubicBezTo>
                    <a:pt x="2364" y="1489"/>
                    <a:pt x="908" y="2656"/>
                    <a:pt x="300" y="4054"/>
                  </a:cubicBezTo>
                  <a:cubicBezTo>
                    <a:pt x="-94" y="4959"/>
                    <a:pt x="-95" y="5890"/>
                    <a:pt x="268" y="6775"/>
                  </a:cubicBezTo>
                  <a:cubicBezTo>
                    <a:pt x="2606" y="8669"/>
                    <a:pt x="3996" y="11030"/>
                    <a:pt x="3996" y="13593"/>
                  </a:cubicBezTo>
                  <a:cubicBezTo>
                    <a:pt x="3996" y="14420"/>
                    <a:pt x="3847" y="15227"/>
                    <a:pt x="3572" y="16004"/>
                  </a:cubicBezTo>
                  <a:cubicBezTo>
                    <a:pt x="4299" y="15764"/>
                    <a:pt x="5073" y="15569"/>
                    <a:pt x="5890" y="15434"/>
                  </a:cubicBezTo>
                  <a:cubicBezTo>
                    <a:pt x="8672" y="14975"/>
                    <a:pt x="11580" y="15211"/>
                    <a:pt x="14076" y="16098"/>
                  </a:cubicBezTo>
                  <a:cubicBezTo>
                    <a:pt x="16547" y="16977"/>
                    <a:pt x="18439" y="18463"/>
                    <a:pt x="19267" y="20177"/>
                  </a:cubicBezTo>
                  <a:cubicBezTo>
                    <a:pt x="19372" y="20394"/>
                    <a:pt x="19459" y="20613"/>
                    <a:pt x="19529" y="20831"/>
                  </a:cubicBezTo>
                  <a:cubicBezTo>
                    <a:pt x="20808" y="18563"/>
                    <a:pt x="21505" y="16128"/>
                    <a:pt x="21505" y="13593"/>
                  </a:cubicBezTo>
                  <a:cubicBezTo>
                    <a:pt x="21505" y="9599"/>
                    <a:pt x="19781" y="5853"/>
                    <a:pt x="16767" y="2622"/>
                  </a:cubicBezTo>
                  <a:lnTo>
                    <a:pt x="16758" y="2625"/>
                  </a:lnTo>
                  <a:cubicBezTo>
                    <a:pt x="14373" y="83"/>
                    <a:pt x="8713" y="-769"/>
                    <a:pt x="4398" y="765"/>
                  </a:cubicBezTo>
                  <a:close/>
                  <a:moveTo>
                    <a:pt x="4398" y="765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64" name="出自【趣你的PPT】(微信:qunideppt)：最优质的PPT资源库"/>
            <p:cNvSpPr/>
            <p:nvPr/>
          </p:nvSpPr>
          <p:spPr bwMode="auto">
            <a:xfrm>
              <a:off x="72" y="16"/>
              <a:ext cx="532" cy="614"/>
            </a:xfrm>
            <a:custGeom>
              <a:avLst/>
              <a:gdLst/>
              <a:ahLst/>
              <a:cxnLst/>
              <a:rect l="0" t="0" r="r" b="b"/>
              <a:pathLst>
                <a:path w="21349" h="21030">
                  <a:moveTo>
                    <a:pt x="311" y="16461"/>
                  </a:moveTo>
                  <a:cubicBezTo>
                    <a:pt x="862" y="18042"/>
                    <a:pt x="2118" y="19413"/>
                    <a:pt x="3757" y="20221"/>
                  </a:cubicBezTo>
                  <a:cubicBezTo>
                    <a:pt x="6553" y="21600"/>
                    <a:pt x="10003" y="21159"/>
                    <a:pt x="12219" y="19332"/>
                  </a:cubicBezTo>
                  <a:cubicBezTo>
                    <a:pt x="13882" y="15952"/>
                    <a:pt x="17222" y="13322"/>
                    <a:pt x="21349" y="12200"/>
                  </a:cubicBezTo>
                  <a:cubicBezTo>
                    <a:pt x="18878" y="10890"/>
                    <a:pt x="17229" y="8552"/>
                    <a:pt x="17229" y="5891"/>
                  </a:cubicBezTo>
                  <a:cubicBezTo>
                    <a:pt x="17229" y="3556"/>
                    <a:pt x="18476" y="1425"/>
                    <a:pt x="20400" y="0"/>
                  </a:cubicBezTo>
                  <a:cubicBezTo>
                    <a:pt x="12069" y="1354"/>
                    <a:pt x="5009" y="5765"/>
                    <a:pt x="879" y="11816"/>
                  </a:cubicBezTo>
                  <a:lnTo>
                    <a:pt x="885" y="11819"/>
                  </a:lnTo>
                  <a:cubicBezTo>
                    <a:pt x="-47" y="13199"/>
                    <a:pt x="-251" y="14848"/>
                    <a:pt x="311" y="16461"/>
                  </a:cubicBezTo>
                  <a:close/>
                  <a:moveTo>
                    <a:pt x="311" y="16461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65" name="出自【趣你的PPT】(微信:qunideppt)：最优质的PPT资源库"/>
            <p:cNvSpPr/>
            <p:nvPr/>
          </p:nvSpPr>
          <p:spPr bwMode="auto">
            <a:xfrm>
              <a:off x="544" y="0"/>
              <a:ext cx="719" cy="44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914"/>
                  </a:moveTo>
                  <a:cubicBezTo>
                    <a:pt x="0" y="12806"/>
                    <a:pt x="1634" y="16095"/>
                    <a:pt x="3858" y="17111"/>
                  </a:cubicBezTo>
                  <a:cubicBezTo>
                    <a:pt x="4311" y="17020"/>
                    <a:pt x="4772" y="16968"/>
                    <a:pt x="5241" y="16968"/>
                  </a:cubicBezTo>
                  <a:cubicBezTo>
                    <a:pt x="8110" y="16968"/>
                    <a:pt x="10723" y="18723"/>
                    <a:pt x="12688" y="21600"/>
                  </a:cubicBezTo>
                  <a:cubicBezTo>
                    <a:pt x="12704" y="20800"/>
                    <a:pt x="12772" y="19998"/>
                    <a:pt x="12904" y="19205"/>
                  </a:cubicBezTo>
                  <a:cubicBezTo>
                    <a:pt x="13355" y="16508"/>
                    <a:pt x="14432" y="14254"/>
                    <a:pt x="15939" y="12857"/>
                  </a:cubicBezTo>
                  <a:cubicBezTo>
                    <a:pt x="17712" y="11214"/>
                    <a:pt x="19797" y="11011"/>
                    <a:pt x="21600" y="12010"/>
                  </a:cubicBezTo>
                  <a:cubicBezTo>
                    <a:pt x="17648" y="4679"/>
                    <a:pt x="11817" y="32"/>
                    <a:pt x="5309" y="0"/>
                  </a:cubicBezTo>
                  <a:lnTo>
                    <a:pt x="5309" y="4"/>
                  </a:lnTo>
                  <a:cubicBezTo>
                    <a:pt x="2431" y="4"/>
                    <a:pt x="0" y="4084"/>
                    <a:pt x="0" y="8914"/>
                  </a:cubicBezTo>
                  <a:close/>
                  <a:moveTo>
                    <a:pt x="0" y="8914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66" name="出自【趣你的PPT】(微信:qunideppt)：最优质的PPT资源库"/>
            <p:cNvSpPr/>
            <p:nvPr/>
          </p:nvSpPr>
          <p:spPr bwMode="auto">
            <a:xfrm>
              <a:off x="176" y="992"/>
              <a:ext cx="718" cy="44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2686"/>
                  </a:moveTo>
                  <a:cubicBezTo>
                    <a:pt x="21600" y="8795"/>
                    <a:pt x="19966" y="5506"/>
                    <a:pt x="17742" y="4489"/>
                  </a:cubicBezTo>
                  <a:cubicBezTo>
                    <a:pt x="17288" y="4580"/>
                    <a:pt x="16827" y="4632"/>
                    <a:pt x="16358" y="4632"/>
                  </a:cubicBezTo>
                  <a:cubicBezTo>
                    <a:pt x="13489" y="4632"/>
                    <a:pt x="10875" y="2877"/>
                    <a:pt x="8909" y="0"/>
                  </a:cubicBezTo>
                  <a:cubicBezTo>
                    <a:pt x="8893" y="800"/>
                    <a:pt x="8825" y="1602"/>
                    <a:pt x="8693" y="2395"/>
                  </a:cubicBezTo>
                  <a:cubicBezTo>
                    <a:pt x="8243" y="5092"/>
                    <a:pt x="7165" y="7346"/>
                    <a:pt x="5658" y="8743"/>
                  </a:cubicBezTo>
                  <a:cubicBezTo>
                    <a:pt x="4628" y="9698"/>
                    <a:pt x="3435" y="10192"/>
                    <a:pt x="2234" y="10192"/>
                  </a:cubicBezTo>
                  <a:cubicBezTo>
                    <a:pt x="1696" y="10193"/>
                    <a:pt x="1156" y="10093"/>
                    <a:pt x="627" y="9890"/>
                  </a:cubicBezTo>
                  <a:cubicBezTo>
                    <a:pt x="413" y="9808"/>
                    <a:pt x="204" y="9710"/>
                    <a:pt x="0" y="9599"/>
                  </a:cubicBezTo>
                  <a:cubicBezTo>
                    <a:pt x="3952" y="16925"/>
                    <a:pt x="9783" y="21568"/>
                    <a:pt x="16290" y="21600"/>
                  </a:cubicBezTo>
                  <a:lnTo>
                    <a:pt x="16290" y="21596"/>
                  </a:lnTo>
                  <a:cubicBezTo>
                    <a:pt x="19168" y="21596"/>
                    <a:pt x="21600" y="17516"/>
                    <a:pt x="21600" y="12686"/>
                  </a:cubicBezTo>
                  <a:close/>
                  <a:moveTo>
                    <a:pt x="21600" y="12686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67" name="出自【趣你的PPT】(微信:qunideppt)：最优质的PPT资源库"/>
            <p:cNvSpPr/>
            <p:nvPr/>
          </p:nvSpPr>
          <p:spPr bwMode="auto">
            <a:xfrm>
              <a:off x="832" y="816"/>
              <a:ext cx="532" cy="614"/>
            </a:xfrm>
            <a:custGeom>
              <a:avLst/>
              <a:gdLst/>
              <a:ahLst/>
              <a:cxnLst/>
              <a:rect l="0" t="0" r="r" b="b"/>
              <a:pathLst>
                <a:path w="21349" h="21387">
                  <a:moveTo>
                    <a:pt x="21038" y="4650"/>
                  </a:moveTo>
                  <a:cubicBezTo>
                    <a:pt x="20487" y="3042"/>
                    <a:pt x="19231" y="1648"/>
                    <a:pt x="17592" y="827"/>
                  </a:cubicBezTo>
                  <a:cubicBezTo>
                    <a:pt x="15954" y="5"/>
                    <a:pt x="14045" y="-213"/>
                    <a:pt x="12217" y="212"/>
                  </a:cubicBezTo>
                  <a:cubicBezTo>
                    <a:pt x="11036" y="487"/>
                    <a:pt x="9984" y="1012"/>
                    <a:pt x="9130" y="1731"/>
                  </a:cubicBezTo>
                  <a:cubicBezTo>
                    <a:pt x="7467" y="5168"/>
                    <a:pt x="4127" y="7842"/>
                    <a:pt x="0" y="8982"/>
                  </a:cubicBezTo>
                  <a:cubicBezTo>
                    <a:pt x="2471" y="10314"/>
                    <a:pt x="4121" y="12691"/>
                    <a:pt x="4121" y="15397"/>
                  </a:cubicBezTo>
                  <a:cubicBezTo>
                    <a:pt x="4121" y="17771"/>
                    <a:pt x="2873" y="19938"/>
                    <a:pt x="950" y="21387"/>
                  </a:cubicBezTo>
                  <a:cubicBezTo>
                    <a:pt x="9280" y="20010"/>
                    <a:pt x="16340" y="15525"/>
                    <a:pt x="20470" y="9373"/>
                  </a:cubicBezTo>
                  <a:lnTo>
                    <a:pt x="20463" y="9370"/>
                  </a:lnTo>
                  <a:cubicBezTo>
                    <a:pt x="21396" y="7967"/>
                    <a:pt x="21600" y="6291"/>
                    <a:pt x="21038" y="4650"/>
                  </a:cubicBezTo>
                  <a:close/>
                  <a:moveTo>
                    <a:pt x="21038" y="465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68" name="出自【趣你的PPT】(微信:qunideppt)：最优质的PPT资源库"/>
            <p:cNvSpPr/>
            <p:nvPr/>
          </p:nvSpPr>
          <p:spPr bwMode="auto">
            <a:xfrm>
              <a:off x="0" y="488"/>
              <a:ext cx="432" cy="679"/>
            </a:xfrm>
            <a:custGeom>
              <a:avLst/>
              <a:gdLst/>
              <a:ahLst/>
              <a:cxnLst/>
              <a:rect l="0" t="0" r="r" b="b"/>
              <a:pathLst>
                <a:path w="21505" h="21411">
                  <a:moveTo>
                    <a:pt x="10234" y="21247"/>
                  </a:moveTo>
                  <a:cubicBezTo>
                    <a:pt x="12567" y="21600"/>
                    <a:pt x="15072" y="21376"/>
                    <a:pt x="17107" y="20632"/>
                  </a:cubicBezTo>
                  <a:cubicBezTo>
                    <a:pt x="19141" y="19888"/>
                    <a:pt x="20597" y="18688"/>
                    <a:pt x="21205" y="17251"/>
                  </a:cubicBezTo>
                  <a:cubicBezTo>
                    <a:pt x="21599" y="16319"/>
                    <a:pt x="21600" y="15362"/>
                    <a:pt x="21237" y="14453"/>
                  </a:cubicBezTo>
                  <a:cubicBezTo>
                    <a:pt x="18899" y="12505"/>
                    <a:pt x="17510" y="10077"/>
                    <a:pt x="17510" y="7443"/>
                  </a:cubicBezTo>
                  <a:cubicBezTo>
                    <a:pt x="17510" y="6591"/>
                    <a:pt x="17658" y="5763"/>
                    <a:pt x="17934" y="4964"/>
                  </a:cubicBezTo>
                  <a:cubicBezTo>
                    <a:pt x="14750" y="6044"/>
                    <a:pt x="10781" y="6091"/>
                    <a:pt x="7429" y="4867"/>
                  </a:cubicBezTo>
                  <a:cubicBezTo>
                    <a:pt x="4958" y="3963"/>
                    <a:pt x="3066" y="2435"/>
                    <a:pt x="2238" y="673"/>
                  </a:cubicBezTo>
                  <a:cubicBezTo>
                    <a:pt x="2133" y="449"/>
                    <a:pt x="2046" y="225"/>
                    <a:pt x="1976" y="0"/>
                  </a:cubicBezTo>
                  <a:cubicBezTo>
                    <a:pt x="697" y="2332"/>
                    <a:pt x="0" y="4836"/>
                    <a:pt x="0" y="7443"/>
                  </a:cubicBezTo>
                  <a:cubicBezTo>
                    <a:pt x="0" y="11550"/>
                    <a:pt x="1724" y="15401"/>
                    <a:pt x="4738" y="18724"/>
                  </a:cubicBezTo>
                  <a:lnTo>
                    <a:pt x="4748" y="18720"/>
                  </a:lnTo>
                  <a:cubicBezTo>
                    <a:pt x="5906" y="19990"/>
                    <a:pt x="7854" y="20887"/>
                    <a:pt x="10234" y="21247"/>
                  </a:cubicBezTo>
                  <a:close/>
                  <a:moveTo>
                    <a:pt x="10234" y="21247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2" name="Group 1出自【趣你的PPT】(微信:qunideppt)：最优质的PPT资源库"/>
          <p:cNvGrpSpPr/>
          <p:nvPr/>
        </p:nvGrpSpPr>
        <p:grpSpPr>
          <a:xfrm>
            <a:off x="3615763" y="1494430"/>
            <a:ext cx="2451530" cy="2498667"/>
            <a:chOff x="4643597" y="1821409"/>
            <a:chExt cx="3268707" cy="3331556"/>
          </a:xfrm>
        </p:grpSpPr>
        <p:sp>
          <p:nvSpPr>
            <p:cNvPr id="92" name="出自【趣你的PPT】(微信:qunideppt)：最优质的PPT资源库"/>
            <p:cNvSpPr/>
            <p:nvPr/>
          </p:nvSpPr>
          <p:spPr bwMode="auto">
            <a:xfrm>
              <a:off x="7167360" y="2462889"/>
              <a:ext cx="744944" cy="517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8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02</a:t>
              </a:r>
              <a:endParaRPr lang="en-US" altLang="en-US" sz="1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93" name="出自【趣你的PPT】(微信:qunideppt)：最优质的PPT资源库"/>
            <p:cNvSpPr/>
            <p:nvPr/>
          </p:nvSpPr>
          <p:spPr bwMode="auto">
            <a:xfrm>
              <a:off x="7167360" y="3828619"/>
              <a:ext cx="744944" cy="517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8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03</a:t>
              </a:r>
              <a:endParaRPr lang="en-US" altLang="en-US" sz="1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94" name="出自【趣你的PPT】(微信:qunideppt)：最优质的PPT资源库"/>
            <p:cNvSpPr/>
            <p:nvPr/>
          </p:nvSpPr>
          <p:spPr bwMode="auto">
            <a:xfrm>
              <a:off x="6049945" y="4635642"/>
              <a:ext cx="744944" cy="517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8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04</a:t>
              </a:r>
              <a:endParaRPr lang="en-US" altLang="en-US" sz="1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95" name="出自【趣你的PPT】(微信:qunideppt)：最优质的PPT资源库"/>
            <p:cNvSpPr/>
            <p:nvPr/>
          </p:nvSpPr>
          <p:spPr bwMode="auto">
            <a:xfrm>
              <a:off x="4787678" y="4056242"/>
              <a:ext cx="744944" cy="517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8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05</a:t>
              </a:r>
              <a:endParaRPr lang="en-US" altLang="en-US" sz="1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97" name="出自【趣你的PPT】(微信:qunideppt)：最优质的PPT资源库"/>
            <p:cNvSpPr/>
            <p:nvPr/>
          </p:nvSpPr>
          <p:spPr bwMode="auto">
            <a:xfrm>
              <a:off x="4725600" y="2669817"/>
              <a:ext cx="744944" cy="517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8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06</a:t>
              </a:r>
              <a:endParaRPr lang="en-US" altLang="en-US" sz="1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sp>
          <p:nvSpPr>
            <p:cNvPr id="98" name="出自【趣你的PPT】(微信:qunideppt)：最优质的PPT资源库"/>
            <p:cNvSpPr/>
            <p:nvPr/>
          </p:nvSpPr>
          <p:spPr bwMode="auto">
            <a:xfrm>
              <a:off x="5822322" y="1821409"/>
              <a:ext cx="744944" cy="517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>
              <a:lvl1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r>
                <a:rPr lang="en-US" altLang="en-US" sz="1800" dirty="0">
                  <a:solidFill>
                    <a:srgbClr val="FFFFFF"/>
                  </a:solidFill>
                  <a:latin typeface="Roboto Condensed Light" charset="0"/>
                  <a:ea typeface="Roboto Condensed Light" charset="0"/>
                  <a:cs typeface="Roboto Condensed Light" charset="0"/>
                  <a:sym typeface="Helvetica" charset="0"/>
                </a:rPr>
                <a:t>01</a:t>
              </a:r>
              <a:endParaRPr lang="en-US" altLang="en-US" sz="18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endParaRPr>
            </a:p>
          </p:txBody>
        </p:sp>
        <p:grpSp>
          <p:nvGrpSpPr>
            <p:cNvPr id="99" name="Group 245"/>
            <p:cNvGrpSpPr/>
            <p:nvPr/>
          </p:nvGrpSpPr>
          <p:grpSpPr bwMode="auto">
            <a:xfrm>
              <a:off x="6934928" y="4429338"/>
              <a:ext cx="413133" cy="275423"/>
              <a:chOff x="0" y="0"/>
              <a:chExt cx="119" cy="80"/>
            </a:xfrm>
          </p:grpSpPr>
          <p:grpSp>
            <p:nvGrpSpPr>
              <p:cNvPr id="157" name="Group 241"/>
              <p:cNvGrpSpPr/>
              <p:nvPr/>
            </p:nvGrpSpPr>
            <p:grpSpPr bwMode="auto">
              <a:xfrm>
                <a:off x="0" y="0"/>
                <a:ext cx="119" cy="80"/>
                <a:chOff x="0" y="0"/>
                <a:chExt cx="119" cy="80"/>
              </a:xfrm>
            </p:grpSpPr>
            <p:sp>
              <p:nvSpPr>
                <p:cNvPr id="161" name="出自【趣你的PPT】(微信:qunideppt)：最优质的PPT资源库"/>
                <p:cNvSpPr/>
                <p:nvPr/>
              </p:nvSpPr>
              <p:spPr bwMode="auto">
                <a:xfrm>
                  <a:off x="0" y="16"/>
                  <a:ext cx="119" cy="6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7">
                      <a:moveTo>
                        <a:pt x="10895" y="14687"/>
                      </a:moveTo>
                      <a:cubicBezTo>
                        <a:pt x="10857" y="14741"/>
                        <a:pt x="10805" y="14741"/>
                        <a:pt x="10767" y="14687"/>
                      </a:cubicBezTo>
                      <a:lnTo>
                        <a:pt x="170" y="113"/>
                      </a:lnTo>
                      <a:cubicBezTo>
                        <a:pt x="138" y="70"/>
                        <a:pt x="96" y="62"/>
                        <a:pt x="59" y="94"/>
                      </a:cubicBezTo>
                      <a:cubicBezTo>
                        <a:pt x="23" y="129"/>
                        <a:pt x="0" y="196"/>
                        <a:pt x="0" y="269"/>
                      </a:cubicBezTo>
                      <a:lnTo>
                        <a:pt x="0" y="20873"/>
                      </a:lnTo>
                      <a:cubicBezTo>
                        <a:pt x="0" y="21305"/>
                        <a:pt x="187" y="21587"/>
                        <a:pt x="420" y="21587"/>
                      </a:cubicBezTo>
                      <a:lnTo>
                        <a:pt x="21181" y="21587"/>
                      </a:lnTo>
                      <a:cubicBezTo>
                        <a:pt x="21413" y="21587"/>
                        <a:pt x="21600" y="21305"/>
                        <a:pt x="21600" y="20873"/>
                      </a:cubicBezTo>
                      <a:lnTo>
                        <a:pt x="21600" y="199"/>
                      </a:lnTo>
                      <a:cubicBezTo>
                        <a:pt x="21600" y="124"/>
                        <a:pt x="21577" y="54"/>
                        <a:pt x="21541" y="22"/>
                      </a:cubicBezTo>
                      <a:cubicBezTo>
                        <a:pt x="21504" y="-13"/>
                        <a:pt x="21461" y="-5"/>
                        <a:pt x="21429" y="41"/>
                      </a:cubicBezTo>
                      <a:lnTo>
                        <a:pt x="10895" y="14687"/>
                      </a:lnTo>
                      <a:close/>
                      <a:moveTo>
                        <a:pt x="10895" y="14687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  <p:sp>
              <p:nvSpPr>
                <p:cNvPr id="162" name="出自【趣你的PPT】(微信:qunideppt)：最优质的PPT资源库"/>
                <p:cNvSpPr/>
                <p:nvPr/>
              </p:nvSpPr>
              <p:spPr bwMode="auto">
                <a:xfrm>
                  <a:off x="0" y="0"/>
                  <a:ext cx="119" cy="4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4">
                      <a:moveTo>
                        <a:pt x="21600" y="1533"/>
                      </a:moveTo>
                      <a:lnTo>
                        <a:pt x="21600" y="1096"/>
                      </a:lnTo>
                      <a:cubicBezTo>
                        <a:pt x="21600" y="437"/>
                        <a:pt x="21413" y="0"/>
                        <a:pt x="21181" y="0"/>
                      </a:cubicBezTo>
                      <a:lnTo>
                        <a:pt x="418" y="0"/>
                      </a:lnTo>
                      <a:cubicBezTo>
                        <a:pt x="186" y="0"/>
                        <a:pt x="0" y="437"/>
                        <a:pt x="0" y="1096"/>
                      </a:cubicBezTo>
                      <a:lnTo>
                        <a:pt x="0" y="1648"/>
                      </a:lnTo>
                      <a:lnTo>
                        <a:pt x="10772" y="21534"/>
                      </a:lnTo>
                      <a:cubicBezTo>
                        <a:pt x="10808" y="21600"/>
                        <a:pt x="10853" y="21600"/>
                        <a:pt x="10889" y="21534"/>
                      </a:cubicBezTo>
                      <a:lnTo>
                        <a:pt x="21600" y="1533"/>
                      </a:lnTo>
                      <a:close/>
                      <a:moveTo>
                        <a:pt x="21600" y="1533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</p:grpSp>
          <p:grpSp>
            <p:nvGrpSpPr>
              <p:cNvPr id="158" name="Group 244"/>
              <p:cNvGrpSpPr/>
              <p:nvPr/>
            </p:nvGrpSpPr>
            <p:grpSpPr bwMode="auto">
              <a:xfrm>
                <a:off x="0" y="0"/>
                <a:ext cx="119" cy="80"/>
                <a:chOff x="0" y="0"/>
                <a:chExt cx="119" cy="80"/>
              </a:xfrm>
            </p:grpSpPr>
            <p:sp>
              <p:nvSpPr>
                <p:cNvPr id="159" name="出自【趣你的PPT】(微信:qunideppt)：最优质的PPT资源库"/>
                <p:cNvSpPr/>
                <p:nvPr/>
              </p:nvSpPr>
              <p:spPr bwMode="auto">
                <a:xfrm>
                  <a:off x="0" y="16"/>
                  <a:ext cx="119" cy="6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79" h="21587">
                      <a:moveTo>
                        <a:pt x="11000" y="14580"/>
                      </a:moveTo>
                      <a:cubicBezTo>
                        <a:pt x="10962" y="14630"/>
                        <a:pt x="10910" y="14633"/>
                        <a:pt x="10872" y="14580"/>
                      </a:cubicBezTo>
                      <a:lnTo>
                        <a:pt x="295" y="112"/>
                      </a:lnTo>
                      <a:cubicBezTo>
                        <a:pt x="263" y="70"/>
                        <a:pt x="158" y="62"/>
                        <a:pt x="122" y="94"/>
                      </a:cubicBezTo>
                      <a:cubicBezTo>
                        <a:pt x="87" y="126"/>
                        <a:pt x="0" y="195"/>
                        <a:pt x="0" y="270"/>
                      </a:cubicBezTo>
                      <a:lnTo>
                        <a:pt x="0" y="20721"/>
                      </a:lnTo>
                      <a:cubicBezTo>
                        <a:pt x="0" y="21150"/>
                        <a:pt x="312" y="21587"/>
                        <a:pt x="544" y="21587"/>
                      </a:cubicBezTo>
                      <a:lnTo>
                        <a:pt x="21269" y="21587"/>
                      </a:lnTo>
                      <a:cubicBezTo>
                        <a:pt x="21500" y="21587"/>
                        <a:pt x="21561" y="21150"/>
                        <a:pt x="21561" y="20721"/>
                      </a:cubicBezTo>
                      <a:lnTo>
                        <a:pt x="21561" y="192"/>
                      </a:lnTo>
                      <a:cubicBezTo>
                        <a:pt x="21561" y="120"/>
                        <a:pt x="21600" y="51"/>
                        <a:pt x="21564" y="19"/>
                      </a:cubicBezTo>
                      <a:cubicBezTo>
                        <a:pt x="21528" y="-13"/>
                        <a:pt x="21516" y="-5"/>
                        <a:pt x="21484" y="40"/>
                      </a:cubicBezTo>
                      <a:lnTo>
                        <a:pt x="11000" y="14580"/>
                      </a:lnTo>
                      <a:close/>
                      <a:moveTo>
                        <a:pt x="11000" y="1458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  <p:sp>
              <p:nvSpPr>
                <p:cNvPr id="160" name="出自【趣你的PPT】(微信:qunideppt)：最优质的PPT资源库"/>
                <p:cNvSpPr/>
                <p:nvPr/>
              </p:nvSpPr>
              <p:spPr bwMode="auto">
                <a:xfrm>
                  <a:off x="0" y="0"/>
                  <a:ext cx="119" cy="4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82">
                      <a:moveTo>
                        <a:pt x="21600" y="1315"/>
                      </a:moveTo>
                      <a:lnTo>
                        <a:pt x="21600" y="874"/>
                      </a:lnTo>
                      <a:cubicBezTo>
                        <a:pt x="21600" y="204"/>
                        <a:pt x="21535" y="0"/>
                        <a:pt x="21304" y="0"/>
                      </a:cubicBezTo>
                      <a:lnTo>
                        <a:pt x="542" y="0"/>
                      </a:lnTo>
                      <a:cubicBezTo>
                        <a:pt x="312" y="0"/>
                        <a:pt x="0" y="200"/>
                        <a:pt x="0" y="874"/>
                      </a:cubicBezTo>
                      <a:lnTo>
                        <a:pt x="0" y="1436"/>
                      </a:lnTo>
                      <a:lnTo>
                        <a:pt x="10836" y="21533"/>
                      </a:lnTo>
                      <a:cubicBezTo>
                        <a:pt x="10870" y="21600"/>
                        <a:pt x="10885" y="21596"/>
                        <a:pt x="10920" y="21533"/>
                      </a:cubicBezTo>
                      <a:lnTo>
                        <a:pt x="21600" y="1315"/>
                      </a:lnTo>
                      <a:close/>
                      <a:moveTo>
                        <a:pt x="21600" y="1315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2400" dirty="0">
                    <a:solidFill>
                      <a:prstClr val="black"/>
                    </a:solidFill>
                    <a:latin typeface="Roboto Condensed Light" charset="0"/>
                    <a:ea typeface="Roboto Condensed Light" charset="0"/>
                    <a:cs typeface="Roboto Condensed Light" charset="0"/>
                  </a:endParaRPr>
                </a:p>
              </p:txBody>
            </p:sp>
          </p:grpSp>
        </p:grpSp>
        <p:grpSp>
          <p:nvGrpSpPr>
            <p:cNvPr id="100" name="Group 248"/>
            <p:cNvGrpSpPr/>
            <p:nvPr/>
          </p:nvGrpSpPr>
          <p:grpSpPr bwMode="auto">
            <a:xfrm>
              <a:off x="5530790" y="4627934"/>
              <a:ext cx="368378" cy="344278"/>
              <a:chOff x="0" y="0"/>
              <a:chExt cx="106" cy="100"/>
            </a:xfrm>
          </p:grpSpPr>
          <p:sp>
            <p:nvSpPr>
              <p:cNvPr id="136" name="出自【趣你的PPT】(微信:qunideppt)：最优质的PPT资源库"/>
              <p:cNvSpPr/>
              <p:nvPr/>
            </p:nvSpPr>
            <p:spPr bwMode="auto">
              <a:xfrm>
                <a:off x="0" y="0"/>
                <a:ext cx="105" cy="100"/>
              </a:xfrm>
              <a:custGeom>
                <a:avLst/>
                <a:gdLst/>
                <a:ahLst/>
                <a:cxnLst/>
                <a:rect l="0" t="0" r="r" b="b"/>
                <a:pathLst>
                  <a:path w="21228" h="21270">
                    <a:moveTo>
                      <a:pt x="10109" y="442"/>
                    </a:moveTo>
                    <a:cubicBezTo>
                      <a:pt x="10387" y="-148"/>
                      <a:pt x="10840" y="-148"/>
                      <a:pt x="11117" y="442"/>
                    </a:cubicBezTo>
                    <a:lnTo>
                      <a:pt x="13560" y="5647"/>
                    </a:lnTo>
                    <a:cubicBezTo>
                      <a:pt x="13838" y="6237"/>
                      <a:pt x="14570" y="6797"/>
                      <a:pt x="15189" y="6891"/>
                    </a:cubicBezTo>
                    <a:lnTo>
                      <a:pt x="20654" y="7726"/>
                    </a:lnTo>
                    <a:cubicBezTo>
                      <a:pt x="21274" y="7821"/>
                      <a:pt x="21414" y="8273"/>
                      <a:pt x="20966" y="8733"/>
                    </a:cubicBezTo>
                    <a:lnTo>
                      <a:pt x="17010" y="12783"/>
                    </a:lnTo>
                    <a:cubicBezTo>
                      <a:pt x="16562" y="13243"/>
                      <a:pt x="16281" y="14148"/>
                      <a:pt x="16387" y="14796"/>
                    </a:cubicBezTo>
                    <a:lnTo>
                      <a:pt x="17323" y="20523"/>
                    </a:lnTo>
                    <a:cubicBezTo>
                      <a:pt x="17429" y="21171"/>
                      <a:pt x="17061" y="21452"/>
                      <a:pt x="16508" y="21145"/>
                    </a:cubicBezTo>
                    <a:lnTo>
                      <a:pt x="11622" y="18443"/>
                    </a:lnTo>
                    <a:cubicBezTo>
                      <a:pt x="11069" y="18136"/>
                      <a:pt x="10162" y="18136"/>
                      <a:pt x="9608" y="18443"/>
                    </a:cubicBezTo>
                    <a:lnTo>
                      <a:pt x="4718" y="21145"/>
                    </a:lnTo>
                    <a:cubicBezTo>
                      <a:pt x="4165" y="21452"/>
                      <a:pt x="3797" y="21171"/>
                      <a:pt x="3904" y="20523"/>
                    </a:cubicBezTo>
                    <a:lnTo>
                      <a:pt x="4837" y="14796"/>
                    </a:lnTo>
                    <a:cubicBezTo>
                      <a:pt x="4944" y="14148"/>
                      <a:pt x="4663" y="13241"/>
                      <a:pt x="4215" y="12781"/>
                    </a:cubicBezTo>
                    <a:lnTo>
                      <a:pt x="262" y="8731"/>
                    </a:lnTo>
                    <a:cubicBezTo>
                      <a:pt x="-186" y="8272"/>
                      <a:pt x="-46" y="7819"/>
                      <a:pt x="574" y="7724"/>
                    </a:cubicBezTo>
                    <a:lnTo>
                      <a:pt x="6036" y="6890"/>
                    </a:lnTo>
                    <a:cubicBezTo>
                      <a:pt x="6655" y="6795"/>
                      <a:pt x="7389" y="6235"/>
                      <a:pt x="7664" y="5645"/>
                    </a:cubicBezTo>
                    <a:lnTo>
                      <a:pt x="10109" y="442"/>
                    </a:lnTo>
                    <a:close/>
                    <a:moveTo>
                      <a:pt x="10109" y="44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56" name="出自【趣你的PPT】(微信:qunideppt)：最优质的PPT资源库"/>
              <p:cNvSpPr/>
              <p:nvPr/>
            </p:nvSpPr>
            <p:spPr bwMode="auto">
              <a:xfrm>
                <a:off x="0" y="0"/>
                <a:ext cx="106" cy="100"/>
              </a:xfrm>
              <a:custGeom>
                <a:avLst/>
                <a:gdLst/>
                <a:ahLst/>
                <a:cxnLst/>
                <a:rect l="0" t="0" r="r" b="b"/>
                <a:pathLst>
                  <a:path w="21276" h="21314">
                    <a:moveTo>
                      <a:pt x="10204" y="383"/>
                    </a:moveTo>
                    <a:cubicBezTo>
                      <a:pt x="10446" y="-127"/>
                      <a:pt x="10839" y="-127"/>
                      <a:pt x="11079" y="383"/>
                    </a:cubicBezTo>
                    <a:lnTo>
                      <a:pt x="13642" y="5839"/>
                    </a:lnTo>
                    <a:cubicBezTo>
                      <a:pt x="13881" y="6351"/>
                      <a:pt x="14517" y="6837"/>
                      <a:pt x="15054" y="6923"/>
                    </a:cubicBezTo>
                    <a:lnTo>
                      <a:pt x="20777" y="7800"/>
                    </a:lnTo>
                    <a:cubicBezTo>
                      <a:pt x="21316" y="7881"/>
                      <a:pt x="21438" y="8276"/>
                      <a:pt x="21048" y="8674"/>
                    </a:cubicBezTo>
                    <a:lnTo>
                      <a:pt x="16905" y="12923"/>
                    </a:lnTo>
                    <a:cubicBezTo>
                      <a:pt x="16517" y="13322"/>
                      <a:pt x="16271" y="14109"/>
                      <a:pt x="16364" y="14669"/>
                    </a:cubicBezTo>
                    <a:lnTo>
                      <a:pt x="17342" y="20664"/>
                    </a:lnTo>
                    <a:cubicBezTo>
                      <a:pt x="17435" y="21232"/>
                      <a:pt x="17115" y="21473"/>
                      <a:pt x="16632" y="21205"/>
                    </a:cubicBezTo>
                    <a:lnTo>
                      <a:pt x="11512" y="18375"/>
                    </a:lnTo>
                    <a:cubicBezTo>
                      <a:pt x="11034" y="18113"/>
                      <a:pt x="10246" y="18113"/>
                      <a:pt x="9764" y="18375"/>
                    </a:cubicBezTo>
                    <a:lnTo>
                      <a:pt x="4644" y="21205"/>
                    </a:lnTo>
                    <a:cubicBezTo>
                      <a:pt x="4162" y="21473"/>
                      <a:pt x="3844" y="21232"/>
                      <a:pt x="3934" y="20664"/>
                    </a:cubicBezTo>
                    <a:lnTo>
                      <a:pt x="4912" y="14669"/>
                    </a:lnTo>
                    <a:cubicBezTo>
                      <a:pt x="5005" y="14109"/>
                      <a:pt x="4759" y="13320"/>
                      <a:pt x="4371" y="12923"/>
                    </a:cubicBezTo>
                    <a:lnTo>
                      <a:pt x="228" y="8674"/>
                    </a:lnTo>
                    <a:cubicBezTo>
                      <a:pt x="-162" y="8276"/>
                      <a:pt x="-38" y="7881"/>
                      <a:pt x="499" y="7800"/>
                    </a:cubicBezTo>
                    <a:lnTo>
                      <a:pt x="6223" y="6923"/>
                    </a:lnTo>
                    <a:cubicBezTo>
                      <a:pt x="6761" y="6837"/>
                      <a:pt x="7396" y="6351"/>
                      <a:pt x="7639" y="5839"/>
                    </a:cubicBezTo>
                    <a:lnTo>
                      <a:pt x="10204" y="383"/>
                    </a:lnTo>
                    <a:close/>
                    <a:moveTo>
                      <a:pt x="10204" y="38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sp>
          <p:nvSpPr>
            <p:cNvPr id="101" name="出自【趣你的PPT】(微信:qunideppt)：最优质的PPT资源库"/>
            <p:cNvSpPr/>
            <p:nvPr/>
          </p:nvSpPr>
          <p:spPr bwMode="auto">
            <a:xfrm>
              <a:off x="4643597" y="3589247"/>
              <a:ext cx="320179" cy="36493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799" y="0"/>
                  </a:moveTo>
                  <a:cubicBezTo>
                    <a:pt x="4837" y="0"/>
                    <a:pt x="0" y="3675"/>
                    <a:pt x="0" y="8204"/>
                  </a:cubicBezTo>
                  <a:cubicBezTo>
                    <a:pt x="0" y="12732"/>
                    <a:pt x="4839" y="16406"/>
                    <a:pt x="10799" y="16406"/>
                  </a:cubicBezTo>
                  <a:cubicBezTo>
                    <a:pt x="11545" y="16406"/>
                    <a:pt x="12303" y="16445"/>
                    <a:pt x="12977" y="16242"/>
                  </a:cubicBezTo>
                  <a:cubicBezTo>
                    <a:pt x="16813" y="15065"/>
                    <a:pt x="13917" y="21600"/>
                    <a:pt x="13917" y="21600"/>
                  </a:cubicBezTo>
                  <a:cubicBezTo>
                    <a:pt x="13917" y="21600"/>
                    <a:pt x="18464" y="17568"/>
                    <a:pt x="20469" y="13407"/>
                  </a:cubicBezTo>
                  <a:cubicBezTo>
                    <a:pt x="21271" y="11746"/>
                    <a:pt x="21600" y="9964"/>
                    <a:pt x="21600" y="8202"/>
                  </a:cubicBezTo>
                  <a:cubicBezTo>
                    <a:pt x="21600" y="3675"/>
                    <a:pt x="16767" y="0"/>
                    <a:pt x="10799" y="0"/>
                  </a:cubicBezTo>
                  <a:close/>
                  <a:moveTo>
                    <a:pt x="6027" y="10335"/>
                  </a:moveTo>
                  <a:cubicBezTo>
                    <a:pt x="5129" y="10335"/>
                    <a:pt x="4400" y="9699"/>
                    <a:pt x="4400" y="8915"/>
                  </a:cubicBezTo>
                  <a:cubicBezTo>
                    <a:pt x="4400" y="8133"/>
                    <a:pt x="5129" y="7498"/>
                    <a:pt x="6027" y="7498"/>
                  </a:cubicBezTo>
                  <a:cubicBezTo>
                    <a:pt x="6922" y="7498"/>
                    <a:pt x="7653" y="8133"/>
                    <a:pt x="7653" y="8915"/>
                  </a:cubicBezTo>
                  <a:cubicBezTo>
                    <a:pt x="7653" y="9699"/>
                    <a:pt x="6922" y="10335"/>
                    <a:pt x="6027" y="10335"/>
                  </a:cubicBezTo>
                  <a:close/>
                  <a:moveTo>
                    <a:pt x="10805" y="10335"/>
                  </a:moveTo>
                  <a:cubicBezTo>
                    <a:pt x="9907" y="10335"/>
                    <a:pt x="9180" y="9699"/>
                    <a:pt x="9180" y="8915"/>
                  </a:cubicBezTo>
                  <a:cubicBezTo>
                    <a:pt x="9180" y="8133"/>
                    <a:pt x="9907" y="7498"/>
                    <a:pt x="10805" y="7498"/>
                  </a:cubicBezTo>
                  <a:cubicBezTo>
                    <a:pt x="11706" y="7498"/>
                    <a:pt x="12435" y="8133"/>
                    <a:pt x="12435" y="8915"/>
                  </a:cubicBezTo>
                  <a:cubicBezTo>
                    <a:pt x="12435" y="9699"/>
                    <a:pt x="11706" y="10335"/>
                    <a:pt x="10805" y="10335"/>
                  </a:cubicBezTo>
                  <a:close/>
                  <a:moveTo>
                    <a:pt x="15586" y="10335"/>
                  </a:moveTo>
                  <a:cubicBezTo>
                    <a:pt x="14683" y="10335"/>
                    <a:pt x="13961" y="9699"/>
                    <a:pt x="13961" y="8915"/>
                  </a:cubicBezTo>
                  <a:cubicBezTo>
                    <a:pt x="13961" y="8133"/>
                    <a:pt x="14683" y="7498"/>
                    <a:pt x="15586" y="7498"/>
                  </a:cubicBezTo>
                  <a:cubicBezTo>
                    <a:pt x="16480" y="7498"/>
                    <a:pt x="17213" y="8133"/>
                    <a:pt x="17213" y="8915"/>
                  </a:cubicBezTo>
                  <a:cubicBezTo>
                    <a:pt x="17213" y="9699"/>
                    <a:pt x="16482" y="10335"/>
                    <a:pt x="15586" y="10335"/>
                  </a:cubicBezTo>
                  <a:close/>
                  <a:moveTo>
                    <a:pt x="15586" y="1033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02" name="出自【趣你的PPT】(微信:qunideppt)：最优质的PPT资源库"/>
            <p:cNvSpPr/>
            <p:nvPr/>
          </p:nvSpPr>
          <p:spPr bwMode="auto">
            <a:xfrm>
              <a:off x="5038050" y="2258837"/>
              <a:ext cx="378706" cy="330506"/>
            </a:xfrm>
            <a:custGeom>
              <a:avLst/>
              <a:gdLst/>
              <a:ahLst/>
              <a:cxnLst/>
              <a:rect l="0" t="0" r="r" b="b"/>
              <a:pathLst>
                <a:path w="21598" h="21600">
                  <a:moveTo>
                    <a:pt x="18284" y="14039"/>
                  </a:moveTo>
                  <a:cubicBezTo>
                    <a:pt x="17286" y="14039"/>
                    <a:pt x="16390" y="14546"/>
                    <a:pt x="15781" y="15343"/>
                  </a:cubicBezTo>
                  <a:lnTo>
                    <a:pt x="10660" y="12272"/>
                  </a:lnTo>
                  <a:cubicBezTo>
                    <a:pt x="10870" y="11609"/>
                    <a:pt x="10990" y="10897"/>
                    <a:pt x="10990" y="10152"/>
                  </a:cubicBezTo>
                  <a:cubicBezTo>
                    <a:pt x="10990" y="9282"/>
                    <a:pt x="10834" y="8452"/>
                    <a:pt x="10552" y="7700"/>
                  </a:cubicBezTo>
                  <a:lnTo>
                    <a:pt x="14545" y="4966"/>
                  </a:lnTo>
                  <a:cubicBezTo>
                    <a:pt x="14971" y="5367"/>
                    <a:pt x="15509" y="5617"/>
                    <a:pt x="16103" y="5617"/>
                  </a:cubicBezTo>
                  <a:cubicBezTo>
                    <a:pt x="17466" y="5617"/>
                    <a:pt x="18567" y="4362"/>
                    <a:pt x="18567" y="2807"/>
                  </a:cubicBezTo>
                  <a:cubicBezTo>
                    <a:pt x="18567" y="1259"/>
                    <a:pt x="17466" y="0"/>
                    <a:pt x="16103" y="0"/>
                  </a:cubicBezTo>
                  <a:cubicBezTo>
                    <a:pt x="14744" y="0"/>
                    <a:pt x="13641" y="1259"/>
                    <a:pt x="13641" y="2807"/>
                  </a:cubicBezTo>
                  <a:cubicBezTo>
                    <a:pt x="13641" y="3051"/>
                    <a:pt x="13677" y="3283"/>
                    <a:pt x="13727" y="3509"/>
                  </a:cubicBezTo>
                  <a:lnTo>
                    <a:pt x="9768" y="6220"/>
                  </a:lnTo>
                  <a:cubicBezTo>
                    <a:pt x="8761" y="4799"/>
                    <a:pt x="7222" y="3889"/>
                    <a:pt x="5495" y="3889"/>
                  </a:cubicBezTo>
                  <a:cubicBezTo>
                    <a:pt x="2459" y="3889"/>
                    <a:pt x="0" y="6694"/>
                    <a:pt x="0" y="10152"/>
                  </a:cubicBezTo>
                  <a:cubicBezTo>
                    <a:pt x="0" y="13609"/>
                    <a:pt x="2459" y="16413"/>
                    <a:pt x="5495" y="16413"/>
                  </a:cubicBezTo>
                  <a:cubicBezTo>
                    <a:pt x="7333" y="16413"/>
                    <a:pt x="8955" y="15380"/>
                    <a:pt x="9953" y="13800"/>
                  </a:cubicBezTo>
                  <a:lnTo>
                    <a:pt x="15074" y="16871"/>
                  </a:lnTo>
                  <a:cubicBezTo>
                    <a:pt x="15005" y="17174"/>
                    <a:pt x="14965" y="17491"/>
                    <a:pt x="14965" y="17820"/>
                  </a:cubicBezTo>
                  <a:cubicBezTo>
                    <a:pt x="14965" y="19904"/>
                    <a:pt x="16454" y="21600"/>
                    <a:pt x="18282" y="21600"/>
                  </a:cubicBezTo>
                  <a:cubicBezTo>
                    <a:pt x="20112" y="21600"/>
                    <a:pt x="21598" y="19906"/>
                    <a:pt x="21598" y="17820"/>
                  </a:cubicBezTo>
                  <a:cubicBezTo>
                    <a:pt x="21600" y="15733"/>
                    <a:pt x="20114" y="14039"/>
                    <a:pt x="18284" y="14039"/>
                  </a:cubicBezTo>
                  <a:close/>
                  <a:moveTo>
                    <a:pt x="18284" y="1403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400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grpSp>
          <p:nvGrpSpPr>
            <p:cNvPr id="103" name="Group 254"/>
            <p:cNvGrpSpPr/>
            <p:nvPr/>
          </p:nvGrpSpPr>
          <p:grpSpPr bwMode="auto">
            <a:xfrm>
              <a:off x="7359422" y="3003790"/>
              <a:ext cx="451004" cy="340836"/>
              <a:chOff x="0" y="0"/>
              <a:chExt cx="131" cy="99"/>
            </a:xfrm>
          </p:grpSpPr>
          <p:sp>
            <p:nvSpPr>
              <p:cNvPr id="113" name="出自【趣你的PPT】(微信:qunideppt)：最优质的PPT资源库"/>
              <p:cNvSpPr/>
              <p:nvPr/>
            </p:nvSpPr>
            <p:spPr bwMode="auto">
              <a:xfrm>
                <a:off x="0" y="0"/>
                <a:ext cx="131" cy="99"/>
              </a:xfrm>
              <a:custGeom>
                <a:avLst/>
                <a:gdLst/>
                <a:ahLst/>
                <a:cxnLst/>
                <a:rect l="0" t="0" r="r" b="b"/>
                <a:pathLst>
                  <a:path w="21599" h="21600">
                    <a:moveTo>
                      <a:pt x="20400" y="3483"/>
                    </a:moveTo>
                    <a:lnTo>
                      <a:pt x="15052" y="3483"/>
                    </a:lnTo>
                    <a:lnTo>
                      <a:pt x="14388" y="1347"/>
                    </a:lnTo>
                    <a:cubicBezTo>
                      <a:pt x="14165" y="661"/>
                      <a:pt x="13520" y="0"/>
                      <a:pt x="12956" y="0"/>
                    </a:cubicBezTo>
                    <a:lnTo>
                      <a:pt x="8846" y="0"/>
                    </a:lnTo>
                    <a:cubicBezTo>
                      <a:pt x="8281" y="0"/>
                      <a:pt x="7635" y="661"/>
                      <a:pt x="7412" y="1347"/>
                    </a:cubicBezTo>
                    <a:lnTo>
                      <a:pt x="6749" y="3483"/>
                    </a:lnTo>
                    <a:lnTo>
                      <a:pt x="1389" y="3483"/>
                    </a:lnTo>
                    <a:cubicBezTo>
                      <a:pt x="821" y="3483"/>
                      <a:pt x="0" y="3978"/>
                      <a:pt x="0" y="4728"/>
                    </a:cubicBezTo>
                    <a:lnTo>
                      <a:pt x="0" y="20125"/>
                    </a:lnTo>
                    <a:cubicBezTo>
                      <a:pt x="0" y="20876"/>
                      <a:pt x="822" y="21600"/>
                      <a:pt x="1389" y="21600"/>
                    </a:cubicBezTo>
                    <a:lnTo>
                      <a:pt x="20398" y="21600"/>
                    </a:lnTo>
                    <a:cubicBezTo>
                      <a:pt x="20965" y="21600"/>
                      <a:pt x="21599" y="20875"/>
                      <a:pt x="21599" y="20125"/>
                    </a:cubicBezTo>
                    <a:lnTo>
                      <a:pt x="21599" y="4728"/>
                    </a:lnTo>
                    <a:cubicBezTo>
                      <a:pt x="21600" y="3978"/>
                      <a:pt x="20968" y="3483"/>
                      <a:pt x="20400" y="3483"/>
                    </a:cubicBezTo>
                    <a:close/>
                    <a:moveTo>
                      <a:pt x="10938" y="18858"/>
                    </a:moveTo>
                    <a:cubicBezTo>
                      <a:pt x="8101" y="18858"/>
                      <a:pt x="5800" y="15813"/>
                      <a:pt x="5800" y="12057"/>
                    </a:cubicBezTo>
                    <a:cubicBezTo>
                      <a:pt x="5800" y="8302"/>
                      <a:pt x="8102" y="5259"/>
                      <a:pt x="10938" y="5259"/>
                    </a:cubicBezTo>
                    <a:cubicBezTo>
                      <a:pt x="13777" y="5259"/>
                      <a:pt x="16076" y="8302"/>
                      <a:pt x="16076" y="12057"/>
                    </a:cubicBezTo>
                    <a:cubicBezTo>
                      <a:pt x="16078" y="15813"/>
                      <a:pt x="13777" y="18858"/>
                      <a:pt x="10938" y="18858"/>
                    </a:cubicBezTo>
                    <a:close/>
                    <a:moveTo>
                      <a:pt x="10938" y="1885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14" name="出自【趣你的PPT】(微信:qunideppt)：最优质的PPT资源库"/>
              <p:cNvSpPr/>
              <p:nvPr/>
            </p:nvSpPr>
            <p:spPr bwMode="auto">
              <a:xfrm>
                <a:off x="47" y="32"/>
                <a:ext cx="41" cy="40"/>
              </a:xfrm>
              <a:custGeom>
                <a:avLst/>
                <a:gdLst/>
                <a:ahLst/>
                <a:cxnLst/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grpSp>
          <p:nvGrpSpPr>
            <p:cNvPr id="104" name="Group 257"/>
            <p:cNvGrpSpPr/>
            <p:nvPr/>
          </p:nvGrpSpPr>
          <p:grpSpPr bwMode="auto">
            <a:xfrm>
              <a:off x="6395101" y="1938970"/>
              <a:ext cx="313292" cy="344278"/>
              <a:chOff x="0" y="0"/>
              <a:chExt cx="91" cy="100"/>
            </a:xfrm>
          </p:grpSpPr>
          <p:sp>
            <p:nvSpPr>
              <p:cNvPr id="111" name="出自【趣你的PPT】(微信:qunideppt)：最优质的PPT资源库"/>
              <p:cNvSpPr/>
              <p:nvPr/>
            </p:nvSpPr>
            <p:spPr bwMode="auto">
              <a:xfrm>
                <a:off x="16" y="0"/>
                <a:ext cx="51" cy="51"/>
              </a:xfrm>
              <a:custGeom>
                <a:avLst/>
                <a:gdLst/>
                <a:ahLst/>
                <a:cxnLst/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12" name="出自【趣你的PPT】(微信:qunideppt)：最优质的PPT资源库"/>
              <p:cNvSpPr/>
              <p:nvPr/>
            </p:nvSpPr>
            <p:spPr bwMode="auto">
              <a:xfrm>
                <a:off x="0" y="47"/>
                <a:ext cx="91" cy="5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6565" y="0"/>
                    </a:moveTo>
                    <a:lnTo>
                      <a:pt x="16451" y="0"/>
                    </a:lnTo>
                    <a:cubicBezTo>
                      <a:pt x="15093" y="2774"/>
                      <a:pt x="13065" y="4537"/>
                      <a:pt x="10801" y="4537"/>
                    </a:cubicBezTo>
                    <a:cubicBezTo>
                      <a:pt x="8536" y="4537"/>
                      <a:pt x="6509" y="2774"/>
                      <a:pt x="5151" y="0"/>
                    </a:cubicBezTo>
                    <a:lnTo>
                      <a:pt x="5035" y="0"/>
                    </a:lnTo>
                    <a:cubicBezTo>
                      <a:pt x="2266" y="0"/>
                      <a:pt x="0" y="3923"/>
                      <a:pt x="0" y="8717"/>
                    </a:cubicBezTo>
                    <a:lnTo>
                      <a:pt x="0" y="21600"/>
                    </a:lnTo>
                    <a:lnTo>
                      <a:pt x="3721" y="21600"/>
                    </a:lnTo>
                    <a:lnTo>
                      <a:pt x="3721" y="14426"/>
                    </a:lnTo>
                    <a:cubicBezTo>
                      <a:pt x="3721" y="13904"/>
                      <a:pt x="3968" y="13477"/>
                      <a:pt x="4269" y="13477"/>
                    </a:cubicBezTo>
                    <a:cubicBezTo>
                      <a:pt x="4571" y="13477"/>
                      <a:pt x="4817" y="13904"/>
                      <a:pt x="4817" y="14426"/>
                    </a:cubicBezTo>
                    <a:lnTo>
                      <a:pt x="4817" y="21600"/>
                    </a:lnTo>
                    <a:lnTo>
                      <a:pt x="16785" y="21600"/>
                    </a:lnTo>
                    <a:lnTo>
                      <a:pt x="16785" y="14426"/>
                    </a:lnTo>
                    <a:cubicBezTo>
                      <a:pt x="16785" y="13904"/>
                      <a:pt x="17031" y="13477"/>
                      <a:pt x="17333" y="13477"/>
                    </a:cubicBezTo>
                    <a:cubicBezTo>
                      <a:pt x="17634" y="13477"/>
                      <a:pt x="17879" y="13904"/>
                      <a:pt x="17879" y="14426"/>
                    </a:cubicBezTo>
                    <a:lnTo>
                      <a:pt x="17879" y="21600"/>
                    </a:lnTo>
                    <a:lnTo>
                      <a:pt x="21600" y="21600"/>
                    </a:lnTo>
                    <a:lnTo>
                      <a:pt x="21600" y="8717"/>
                    </a:lnTo>
                    <a:cubicBezTo>
                      <a:pt x="21600" y="3923"/>
                      <a:pt x="19334" y="0"/>
                      <a:pt x="16565" y="0"/>
                    </a:cubicBezTo>
                    <a:close/>
                    <a:moveTo>
                      <a:pt x="16565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 dirty="0">
                  <a:solidFill>
                    <a:prstClr val="black"/>
                  </a:solidFill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</p:grpSp>
      <p:sp>
        <p:nvSpPr>
          <p:cNvPr id="108" name="出自【趣你的PPT】(微信:qunideppt)：最优质的PPT资源库"/>
          <p:cNvSpPr/>
          <p:nvPr/>
        </p:nvSpPr>
        <p:spPr bwMode="auto">
          <a:xfrm>
            <a:off x="4708175" y="1428136"/>
            <a:ext cx="531549" cy="20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24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10" name="出自【趣你的PPT】(微信:qunideppt)：最优质的PPT资源库"/>
          <p:cNvSpPr/>
          <p:nvPr/>
        </p:nvSpPr>
        <p:spPr bwMode="auto">
          <a:xfrm>
            <a:off x="3326924" y="2871464"/>
            <a:ext cx="531549" cy="20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24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81" name="出自【趣你的PPT】(微信:qunideppt)：最优质的PPT资源库"/>
          <p:cNvSpPr txBox="1"/>
          <p:nvPr/>
        </p:nvSpPr>
        <p:spPr>
          <a:xfrm>
            <a:off x="4081373" y="2526627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en-US" sz="1500" dirty="0">
              <a:solidFill>
                <a:prstClr val="black"/>
              </a:solidFill>
            </a:endParaRPr>
          </a:p>
        </p:txBody>
      </p:sp>
      <p:sp>
        <p:nvSpPr>
          <p:cNvPr id="82" name="出自【趣你的PPT】(微信:qunideppt)：最优质的PPT资源库"/>
          <p:cNvSpPr txBox="1"/>
          <p:nvPr/>
        </p:nvSpPr>
        <p:spPr>
          <a:xfrm>
            <a:off x="949692" y="1669482"/>
            <a:ext cx="1939197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83" name="出自【趣你的PPT】(微信:qunideppt)：最优质的PPT资源库"/>
          <p:cNvSpPr txBox="1"/>
          <p:nvPr/>
        </p:nvSpPr>
        <p:spPr>
          <a:xfrm>
            <a:off x="1040072" y="2473899"/>
            <a:ext cx="1890953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id-ID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02.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84" name="出自【趣你的PPT】(微信:qunideppt)：最优质的PPT资源库"/>
          <p:cNvSpPr txBox="1"/>
          <p:nvPr/>
        </p:nvSpPr>
        <p:spPr>
          <a:xfrm>
            <a:off x="949692" y="2682251"/>
            <a:ext cx="1981333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05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出自【趣你的PPT】(微信:qunideppt)：最优质的PPT资源库"/>
          <p:cNvSpPr txBox="1"/>
          <p:nvPr/>
        </p:nvSpPr>
        <p:spPr>
          <a:xfrm>
            <a:off x="997938" y="3642412"/>
            <a:ext cx="1933088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05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出自【趣你的PPT】(微信:qunideppt)：最优质的PPT资源库"/>
          <p:cNvSpPr txBox="1"/>
          <p:nvPr/>
        </p:nvSpPr>
        <p:spPr>
          <a:xfrm>
            <a:off x="949692" y="1461733"/>
            <a:ext cx="1939197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id-ID" altLang="zh-CN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01.</a:t>
            </a:r>
            <a:r>
              <a:rPr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5" name="出自【趣你的PPT】(微信:qunideppt)：最优质的PPT资源库"/>
          <p:cNvSpPr txBox="1"/>
          <p:nvPr/>
        </p:nvSpPr>
        <p:spPr>
          <a:xfrm>
            <a:off x="1040072" y="3408356"/>
            <a:ext cx="1890953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algn="r"/>
            <a:r>
              <a:rPr lang="id-ID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3</a:t>
            </a:r>
            <a:r>
              <a:rPr lang="id-ID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出自【趣你的PPT】(微信:qunideppt)：最优质的PPT资源库"/>
          <p:cNvSpPr txBox="1"/>
          <p:nvPr/>
        </p:nvSpPr>
        <p:spPr>
          <a:xfrm>
            <a:off x="6255112" y="1669482"/>
            <a:ext cx="1939197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27" name="出自【趣你的PPT】(微信:qunideppt)：最优质的PPT资源库"/>
          <p:cNvSpPr txBox="1"/>
          <p:nvPr/>
        </p:nvSpPr>
        <p:spPr>
          <a:xfrm>
            <a:off x="6255112" y="1461733"/>
            <a:ext cx="1939197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4</a:t>
            </a:r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128" name="出自【趣你的PPT】(微信:qunideppt)：最优质的PPT资源库"/>
          <p:cNvSpPr txBox="1"/>
          <p:nvPr/>
        </p:nvSpPr>
        <p:spPr>
          <a:xfrm>
            <a:off x="6255112" y="2682251"/>
            <a:ext cx="1939197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29" name="出自【趣你的PPT】(微信:qunideppt)：最优质的PPT资源库"/>
          <p:cNvSpPr txBox="1"/>
          <p:nvPr/>
        </p:nvSpPr>
        <p:spPr>
          <a:xfrm>
            <a:off x="6255112" y="2474501"/>
            <a:ext cx="1939197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5</a:t>
            </a:r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130" name="出自【趣你的PPT】(微信:qunideppt)：最优质的PPT资源库"/>
          <p:cNvSpPr txBox="1"/>
          <p:nvPr/>
        </p:nvSpPr>
        <p:spPr>
          <a:xfrm>
            <a:off x="6255112" y="3755243"/>
            <a:ext cx="1939197" cy="623221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31" name="出自【趣你的PPT】(微信:qunideppt)：最优质的PPT资源库"/>
          <p:cNvSpPr txBox="1"/>
          <p:nvPr/>
        </p:nvSpPr>
        <p:spPr>
          <a:xfrm>
            <a:off x="6255112" y="3547494"/>
            <a:ext cx="1939197" cy="323139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6</a:t>
            </a:r>
            <a:r>
              <a:rPr lang="id-ID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grpSp>
        <p:nvGrpSpPr>
          <p:cNvPr id="49" name="组合 3"/>
          <p:cNvGrpSpPr/>
          <p:nvPr/>
        </p:nvGrpSpPr>
        <p:grpSpPr bwMode="auto">
          <a:xfrm>
            <a:off x="85725" y="120551"/>
            <a:ext cx="3867151" cy="679551"/>
            <a:chOff x="193779" y="40265"/>
            <a:chExt cx="6466454" cy="1163334"/>
          </a:xfrm>
        </p:grpSpPr>
        <p:pic>
          <p:nvPicPr>
            <p:cNvPr id="50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46859" y="-2409775"/>
              <a:ext cx="962052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Box 2"/>
            <p:cNvSpPr txBox="1">
              <a:spLocks noChangeArrowheads="1"/>
            </p:cNvSpPr>
            <p:nvPr/>
          </p:nvSpPr>
          <p:spPr bwMode="auto">
            <a:xfrm>
              <a:off x="1179126" y="600892"/>
              <a:ext cx="3769016" cy="553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5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3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3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3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43"/>
          <a:stretch>
            <a:fillRect/>
          </a:stretch>
        </p:blipFill>
        <p:spPr bwMode="auto">
          <a:xfrm>
            <a:off x="5429250" y="0"/>
            <a:ext cx="37147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 r="59822" b="28889"/>
          <a:stretch>
            <a:fillRect/>
          </a:stretch>
        </p:blipFill>
        <p:spPr bwMode="auto">
          <a:xfrm>
            <a:off x="3598901" y="1282351"/>
            <a:ext cx="1264444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组合 11"/>
          <p:cNvGrpSpPr/>
          <p:nvPr/>
        </p:nvGrpSpPr>
        <p:grpSpPr>
          <a:xfrm rot="21039620">
            <a:off x="1072403" y="228766"/>
            <a:ext cx="2184492" cy="1841437"/>
            <a:chOff x="2487613" y="3144838"/>
            <a:chExt cx="1566863" cy="132080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" name="Freeform 250"/>
            <p:cNvSpPr>
              <a:spLocks noEditPoints="1"/>
            </p:cNvSpPr>
            <p:nvPr/>
          </p:nvSpPr>
          <p:spPr bwMode="auto">
            <a:xfrm>
              <a:off x="2925763" y="3144838"/>
              <a:ext cx="446088" cy="146050"/>
            </a:xfrm>
            <a:custGeom>
              <a:avLst/>
              <a:gdLst>
                <a:gd name="T0" fmla="*/ 102 w 105"/>
                <a:gd name="T1" fmla="*/ 20 h 34"/>
                <a:gd name="T2" fmla="*/ 98 w 105"/>
                <a:gd name="T3" fmla="*/ 18 h 34"/>
                <a:gd name="T4" fmla="*/ 96 w 105"/>
                <a:gd name="T5" fmla="*/ 17 h 34"/>
                <a:gd name="T6" fmla="*/ 88 w 105"/>
                <a:gd name="T7" fmla="*/ 16 h 34"/>
                <a:gd name="T8" fmla="*/ 85 w 105"/>
                <a:gd name="T9" fmla="*/ 9 h 34"/>
                <a:gd name="T10" fmla="*/ 79 w 105"/>
                <a:gd name="T11" fmla="*/ 6 h 34"/>
                <a:gd name="T12" fmla="*/ 69 w 105"/>
                <a:gd name="T13" fmla="*/ 7 h 34"/>
                <a:gd name="T14" fmla="*/ 62 w 105"/>
                <a:gd name="T15" fmla="*/ 2 h 34"/>
                <a:gd name="T16" fmla="*/ 56 w 105"/>
                <a:gd name="T17" fmla="*/ 0 h 34"/>
                <a:gd name="T18" fmla="*/ 52 w 105"/>
                <a:gd name="T19" fmla="*/ 0 h 34"/>
                <a:gd name="T20" fmla="*/ 47 w 105"/>
                <a:gd name="T21" fmla="*/ 0 h 34"/>
                <a:gd name="T22" fmla="*/ 41 w 105"/>
                <a:gd name="T23" fmla="*/ 1 h 34"/>
                <a:gd name="T24" fmla="*/ 38 w 105"/>
                <a:gd name="T25" fmla="*/ 3 h 34"/>
                <a:gd name="T26" fmla="*/ 33 w 105"/>
                <a:gd name="T27" fmla="*/ 4 h 34"/>
                <a:gd name="T28" fmla="*/ 31 w 105"/>
                <a:gd name="T29" fmla="*/ 6 h 34"/>
                <a:gd name="T30" fmla="*/ 26 w 105"/>
                <a:gd name="T31" fmla="*/ 11 h 34"/>
                <a:gd name="T32" fmla="*/ 23 w 105"/>
                <a:gd name="T33" fmla="*/ 11 h 34"/>
                <a:gd name="T34" fmla="*/ 12 w 105"/>
                <a:gd name="T35" fmla="*/ 11 h 34"/>
                <a:gd name="T36" fmla="*/ 0 w 105"/>
                <a:gd name="T37" fmla="*/ 16 h 34"/>
                <a:gd name="T38" fmla="*/ 6 w 105"/>
                <a:gd name="T39" fmla="*/ 24 h 34"/>
                <a:gd name="T40" fmla="*/ 11 w 105"/>
                <a:gd name="T41" fmla="*/ 24 h 34"/>
                <a:gd name="T42" fmla="*/ 28 w 105"/>
                <a:gd name="T43" fmla="*/ 27 h 34"/>
                <a:gd name="T44" fmla="*/ 31 w 105"/>
                <a:gd name="T45" fmla="*/ 28 h 34"/>
                <a:gd name="T46" fmla="*/ 45 w 105"/>
                <a:gd name="T47" fmla="*/ 26 h 34"/>
                <a:gd name="T48" fmla="*/ 53 w 105"/>
                <a:gd name="T49" fmla="*/ 27 h 34"/>
                <a:gd name="T50" fmla="*/ 57 w 105"/>
                <a:gd name="T51" fmla="*/ 28 h 34"/>
                <a:gd name="T52" fmla="*/ 65 w 105"/>
                <a:gd name="T53" fmla="*/ 34 h 34"/>
                <a:gd name="T54" fmla="*/ 58 w 105"/>
                <a:gd name="T55" fmla="*/ 25 h 34"/>
                <a:gd name="T56" fmla="*/ 58 w 105"/>
                <a:gd name="T57" fmla="*/ 22 h 34"/>
                <a:gd name="T58" fmla="*/ 66 w 105"/>
                <a:gd name="T59" fmla="*/ 13 h 34"/>
                <a:gd name="T60" fmla="*/ 74 w 105"/>
                <a:gd name="T61" fmla="*/ 15 h 34"/>
                <a:gd name="T62" fmla="*/ 77 w 105"/>
                <a:gd name="T63" fmla="*/ 22 h 34"/>
                <a:gd name="T64" fmla="*/ 67 w 105"/>
                <a:gd name="T65" fmla="*/ 25 h 34"/>
                <a:gd name="T66" fmla="*/ 71 w 105"/>
                <a:gd name="T67" fmla="*/ 25 h 34"/>
                <a:gd name="T68" fmla="*/ 75 w 105"/>
                <a:gd name="T69" fmla="*/ 19 h 34"/>
                <a:gd name="T70" fmla="*/ 65 w 105"/>
                <a:gd name="T71" fmla="*/ 15 h 34"/>
                <a:gd name="T72" fmla="*/ 60 w 105"/>
                <a:gd name="T73" fmla="*/ 20 h 34"/>
                <a:gd name="T74" fmla="*/ 64 w 105"/>
                <a:gd name="T75" fmla="*/ 30 h 34"/>
                <a:gd name="T76" fmla="*/ 68 w 105"/>
                <a:gd name="T77" fmla="*/ 32 h 34"/>
                <a:gd name="T78" fmla="*/ 73 w 105"/>
                <a:gd name="T79" fmla="*/ 33 h 34"/>
                <a:gd name="T80" fmla="*/ 83 w 105"/>
                <a:gd name="T81" fmla="*/ 32 h 34"/>
                <a:gd name="T82" fmla="*/ 97 w 105"/>
                <a:gd name="T83" fmla="*/ 33 h 34"/>
                <a:gd name="T84" fmla="*/ 101 w 105"/>
                <a:gd name="T85" fmla="*/ 31 h 34"/>
                <a:gd name="T86" fmla="*/ 105 w 105"/>
                <a:gd name="T87" fmla="*/ 28 h 34"/>
                <a:gd name="T88" fmla="*/ 33 w 105"/>
                <a:gd name="T89" fmla="*/ 24 h 34"/>
                <a:gd name="T90" fmla="*/ 33 w 105"/>
                <a:gd name="T91" fmla="*/ 13 h 34"/>
                <a:gd name="T92" fmla="*/ 32 w 105"/>
                <a:gd name="T93" fmla="*/ 21 h 34"/>
                <a:gd name="T94" fmla="*/ 39 w 105"/>
                <a:gd name="T95" fmla="*/ 23 h 34"/>
                <a:gd name="T96" fmla="*/ 35 w 105"/>
                <a:gd name="T97" fmla="*/ 18 h 34"/>
                <a:gd name="T98" fmla="*/ 48 w 105"/>
                <a:gd name="T99" fmla="*/ 13 h 34"/>
                <a:gd name="T100" fmla="*/ 46 w 105"/>
                <a:gd name="T101" fmla="*/ 16 h 34"/>
                <a:gd name="T102" fmla="*/ 44 w 105"/>
                <a:gd name="T103" fmla="*/ 18 h 34"/>
                <a:gd name="T104" fmla="*/ 48 w 105"/>
                <a:gd name="T105" fmla="*/ 13 h 34"/>
                <a:gd name="T106" fmla="*/ 52 w 105"/>
                <a:gd name="T107" fmla="*/ 20 h 34"/>
                <a:gd name="T108" fmla="*/ 51 w 105"/>
                <a:gd name="T109" fmla="*/ 26 h 34"/>
                <a:gd name="T110" fmla="*/ 51 w 105"/>
                <a:gd name="T111" fmla="*/ 17 h 34"/>
                <a:gd name="T112" fmla="*/ 57 w 105"/>
                <a:gd name="T113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" h="34">
                  <a:moveTo>
                    <a:pt x="104" y="24"/>
                  </a:moveTo>
                  <a:cubicBezTo>
                    <a:pt x="104" y="24"/>
                    <a:pt x="104" y="23"/>
                    <a:pt x="104" y="23"/>
                  </a:cubicBezTo>
                  <a:cubicBezTo>
                    <a:pt x="104" y="23"/>
                    <a:pt x="103" y="22"/>
                    <a:pt x="103" y="22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2" y="20"/>
                    <a:pt x="102" y="20"/>
                    <a:pt x="102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1" y="20"/>
                    <a:pt x="100" y="19"/>
                    <a:pt x="100" y="19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99" y="19"/>
                    <a:pt x="99" y="19"/>
                    <a:pt x="99" y="18"/>
                  </a:cubicBezTo>
                  <a:cubicBezTo>
                    <a:pt x="99" y="18"/>
                    <a:pt x="99" y="18"/>
                    <a:pt x="98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8" y="18"/>
                    <a:pt x="97" y="18"/>
                    <a:pt x="97" y="18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7"/>
                    <a:pt x="95" y="17"/>
                    <a:pt x="94" y="17"/>
                  </a:cubicBezTo>
                  <a:cubicBezTo>
                    <a:pt x="94" y="17"/>
                    <a:pt x="94" y="17"/>
                    <a:pt x="94" y="17"/>
                  </a:cubicBezTo>
                  <a:cubicBezTo>
                    <a:pt x="93" y="17"/>
                    <a:pt x="91" y="17"/>
                    <a:pt x="90" y="17"/>
                  </a:cubicBezTo>
                  <a:cubicBezTo>
                    <a:pt x="90" y="17"/>
                    <a:pt x="90" y="16"/>
                    <a:pt x="90" y="16"/>
                  </a:cubicBezTo>
                  <a:cubicBezTo>
                    <a:pt x="89" y="16"/>
                    <a:pt x="89" y="16"/>
                    <a:pt x="88" y="16"/>
                  </a:cubicBezTo>
                  <a:cubicBezTo>
                    <a:pt x="88" y="15"/>
                    <a:pt x="88" y="14"/>
                    <a:pt x="89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8" y="13"/>
                    <a:pt x="88" y="12"/>
                    <a:pt x="87" y="11"/>
                  </a:cubicBezTo>
                  <a:cubicBezTo>
                    <a:pt x="87" y="10"/>
                    <a:pt x="86" y="10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9"/>
                    <a:pt x="84" y="9"/>
                    <a:pt x="84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3" y="8"/>
                    <a:pt x="83" y="8"/>
                    <a:pt x="82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1" y="7"/>
                    <a:pt x="80" y="7"/>
                    <a:pt x="79" y="6"/>
                  </a:cubicBezTo>
                  <a:cubicBezTo>
                    <a:pt x="78" y="6"/>
                    <a:pt x="73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0" y="6"/>
                    <a:pt x="70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7"/>
                    <a:pt x="69" y="7"/>
                    <a:pt x="69" y="7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9" y="8"/>
                    <a:pt x="68" y="8"/>
                    <a:pt x="67" y="8"/>
                  </a:cubicBezTo>
                  <a:cubicBezTo>
                    <a:pt x="67" y="6"/>
                    <a:pt x="66" y="4"/>
                    <a:pt x="64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1" y="2"/>
                  </a:cubicBezTo>
                  <a:cubicBezTo>
                    <a:pt x="61" y="2"/>
                    <a:pt x="61" y="2"/>
                    <a:pt x="61" y="1"/>
                  </a:cubicBezTo>
                  <a:cubicBezTo>
                    <a:pt x="60" y="1"/>
                    <a:pt x="59" y="1"/>
                    <a:pt x="58" y="1"/>
                  </a:cubicBezTo>
                  <a:cubicBezTo>
                    <a:pt x="58" y="1"/>
                    <a:pt x="58" y="1"/>
                    <a:pt x="58" y="0"/>
                  </a:cubicBezTo>
                  <a:cubicBezTo>
                    <a:pt x="57" y="0"/>
                    <a:pt x="57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50" y="0"/>
                    <a:pt x="50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6" y="0"/>
                    <a:pt x="45" y="0"/>
                  </a:cubicBezTo>
                  <a:cubicBezTo>
                    <a:pt x="45" y="0"/>
                    <a:pt x="45" y="1"/>
                    <a:pt x="44" y="1"/>
                  </a:cubicBezTo>
                  <a:cubicBezTo>
                    <a:pt x="44" y="1"/>
                    <a:pt x="44" y="0"/>
                    <a:pt x="43" y="0"/>
                  </a:cubicBezTo>
                  <a:cubicBezTo>
                    <a:pt x="43" y="0"/>
                    <a:pt x="43" y="1"/>
                    <a:pt x="43" y="1"/>
                  </a:cubicBezTo>
                  <a:cubicBezTo>
                    <a:pt x="42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2"/>
                    <a:pt x="40" y="2"/>
                    <a:pt x="39" y="2"/>
                  </a:cubicBezTo>
                  <a:cubicBezTo>
                    <a:pt x="39" y="2"/>
                    <a:pt x="39" y="2"/>
                    <a:pt x="38" y="2"/>
                  </a:cubicBezTo>
                  <a:cubicBezTo>
                    <a:pt x="38" y="2"/>
                    <a:pt x="38" y="3"/>
                    <a:pt x="38" y="3"/>
                  </a:cubicBezTo>
                  <a:cubicBezTo>
                    <a:pt x="37" y="3"/>
                    <a:pt x="37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4" y="3"/>
                    <a:pt x="34" y="4"/>
                    <a:pt x="34" y="4"/>
                  </a:cubicBezTo>
                  <a:cubicBezTo>
                    <a:pt x="34" y="4"/>
                    <a:pt x="34" y="4"/>
                    <a:pt x="33" y="4"/>
                  </a:cubicBezTo>
                  <a:cubicBezTo>
                    <a:pt x="33" y="4"/>
                    <a:pt x="33" y="5"/>
                    <a:pt x="33" y="5"/>
                  </a:cubicBezTo>
                  <a:cubicBezTo>
                    <a:pt x="33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1" y="5"/>
                    <a:pt x="31" y="5"/>
                  </a:cubicBezTo>
                  <a:cubicBezTo>
                    <a:pt x="31" y="5"/>
                    <a:pt x="31" y="5"/>
                    <a:pt x="31" y="6"/>
                  </a:cubicBezTo>
                  <a:cubicBezTo>
                    <a:pt x="31" y="6"/>
                    <a:pt x="31" y="6"/>
                    <a:pt x="30" y="6"/>
                  </a:cubicBezTo>
                  <a:cubicBezTo>
                    <a:pt x="30" y="6"/>
                    <a:pt x="29" y="7"/>
                    <a:pt x="28" y="8"/>
                  </a:cubicBezTo>
                  <a:cubicBezTo>
                    <a:pt x="28" y="8"/>
                    <a:pt x="28" y="8"/>
                    <a:pt x="28" y="9"/>
                  </a:cubicBezTo>
                  <a:cubicBezTo>
                    <a:pt x="27" y="10"/>
                    <a:pt x="26" y="9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0" y="11"/>
                    <a:pt x="18" y="11"/>
                    <a:pt x="16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0"/>
                    <a:pt x="12" y="10"/>
                    <a:pt x="12" y="11"/>
                  </a:cubicBezTo>
                  <a:cubicBezTo>
                    <a:pt x="11" y="11"/>
                    <a:pt x="10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4" y="12"/>
                    <a:pt x="1" y="13"/>
                    <a:pt x="0" y="16"/>
                  </a:cubicBezTo>
                  <a:cubicBezTo>
                    <a:pt x="0" y="16"/>
                    <a:pt x="0" y="19"/>
                    <a:pt x="0" y="20"/>
                  </a:cubicBezTo>
                  <a:cubicBezTo>
                    <a:pt x="1" y="21"/>
                    <a:pt x="0" y="21"/>
                    <a:pt x="1" y="21"/>
                  </a:cubicBezTo>
                  <a:cubicBezTo>
                    <a:pt x="1" y="22"/>
                    <a:pt x="2" y="22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4"/>
                    <a:pt x="5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5"/>
                  </a:cubicBezTo>
                  <a:cubicBezTo>
                    <a:pt x="9" y="25"/>
                    <a:pt x="10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3" y="24"/>
                    <a:pt x="16" y="24"/>
                    <a:pt x="18" y="25"/>
                  </a:cubicBezTo>
                  <a:cubicBezTo>
                    <a:pt x="20" y="25"/>
                    <a:pt x="23" y="26"/>
                    <a:pt x="25" y="26"/>
                  </a:cubicBezTo>
                  <a:cubicBezTo>
                    <a:pt x="26" y="26"/>
                    <a:pt x="26" y="26"/>
                    <a:pt x="27" y="26"/>
                  </a:cubicBezTo>
                  <a:cubicBezTo>
                    <a:pt x="27" y="26"/>
                    <a:pt x="27" y="27"/>
                    <a:pt x="27" y="27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29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7"/>
                    <a:pt x="35" y="27"/>
                    <a:pt x="37" y="27"/>
                  </a:cubicBezTo>
                  <a:cubicBezTo>
                    <a:pt x="37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6"/>
                    <a:pt x="42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7" y="26"/>
                    <a:pt x="49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2" y="27"/>
                    <a:pt x="53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7"/>
                    <a:pt x="54" y="27"/>
                    <a:pt x="54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5" y="28"/>
                    <a:pt x="55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7" y="28"/>
                    <a:pt x="57" y="28"/>
                  </a:cubicBezTo>
                  <a:cubicBezTo>
                    <a:pt x="57" y="29"/>
                    <a:pt x="58" y="29"/>
                    <a:pt x="58" y="30"/>
                  </a:cubicBezTo>
                  <a:cubicBezTo>
                    <a:pt x="59" y="30"/>
                    <a:pt x="59" y="30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1" y="31"/>
                    <a:pt x="62" y="33"/>
                    <a:pt x="63" y="34"/>
                  </a:cubicBezTo>
                  <a:cubicBezTo>
                    <a:pt x="64" y="34"/>
                    <a:pt x="64" y="34"/>
                    <a:pt x="65" y="34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4" y="33"/>
                    <a:pt x="64" y="32"/>
                    <a:pt x="64" y="32"/>
                  </a:cubicBezTo>
                  <a:cubicBezTo>
                    <a:pt x="63" y="31"/>
                    <a:pt x="61" y="31"/>
                    <a:pt x="60" y="29"/>
                  </a:cubicBezTo>
                  <a:cubicBezTo>
                    <a:pt x="59" y="28"/>
                    <a:pt x="60" y="29"/>
                    <a:pt x="59" y="27"/>
                  </a:cubicBezTo>
                  <a:cubicBezTo>
                    <a:pt x="58" y="27"/>
                    <a:pt x="59" y="27"/>
                    <a:pt x="58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7" y="24"/>
                    <a:pt x="58" y="24"/>
                    <a:pt x="58" y="24"/>
                  </a:cubicBezTo>
                  <a:cubicBezTo>
                    <a:pt x="58" y="23"/>
                    <a:pt x="58" y="23"/>
                    <a:pt x="58" y="22"/>
                  </a:cubicBezTo>
                  <a:cubicBezTo>
                    <a:pt x="58" y="20"/>
                    <a:pt x="59" y="19"/>
                    <a:pt x="59" y="17"/>
                  </a:cubicBezTo>
                  <a:cubicBezTo>
                    <a:pt x="61" y="16"/>
                    <a:pt x="62" y="14"/>
                    <a:pt x="65" y="1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5" y="13"/>
                    <a:pt x="66" y="13"/>
                    <a:pt x="66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8" y="13"/>
                    <a:pt x="70" y="13"/>
                    <a:pt x="71" y="13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4"/>
                    <a:pt x="73" y="14"/>
                    <a:pt x="73" y="15"/>
                  </a:cubicBezTo>
                  <a:cubicBezTo>
                    <a:pt x="73" y="15"/>
                    <a:pt x="74" y="15"/>
                    <a:pt x="74" y="15"/>
                  </a:cubicBezTo>
                  <a:cubicBezTo>
                    <a:pt x="75" y="15"/>
                    <a:pt x="75" y="16"/>
                    <a:pt x="75" y="16"/>
                  </a:cubicBezTo>
                  <a:cubicBezTo>
                    <a:pt x="76" y="17"/>
                    <a:pt x="77" y="17"/>
                    <a:pt x="77" y="18"/>
                  </a:cubicBezTo>
                  <a:cubicBezTo>
                    <a:pt x="77" y="18"/>
                    <a:pt x="77" y="19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1"/>
                    <a:pt x="77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7" y="22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5" y="25"/>
                    <a:pt x="74" y="27"/>
                    <a:pt x="70" y="27"/>
                  </a:cubicBezTo>
                  <a:cubicBezTo>
                    <a:pt x="69" y="27"/>
                    <a:pt x="68" y="26"/>
                    <a:pt x="67" y="25"/>
                  </a:cubicBezTo>
                  <a:cubicBezTo>
                    <a:pt x="67" y="24"/>
                    <a:pt x="67" y="23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2"/>
                    <a:pt x="68" y="22"/>
                    <a:pt x="69" y="22"/>
                  </a:cubicBezTo>
                  <a:cubicBezTo>
                    <a:pt x="69" y="24"/>
                    <a:pt x="69" y="24"/>
                    <a:pt x="71" y="24"/>
                  </a:cubicBezTo>
                  <a:cubicBezTo>
                    <a:pt x="71" y="24"/>
                    <a:pt x="71" y="24"/>
                    <a:pt x="71" y="25"/>
                  </a:cubicBezTo>
                  <a:cubicBezTo>
                    <a:pt x="71" y="25"/>
                    <a:pt x="71" y="25"/>
                    <a:pt x="72" y="25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4" y="24"/>
                    <a:pt x="74" y="24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1"/>
                    <a:pt x="75" y="20"/>
                    <a:pt x="75" y="19"/>
                  </a:cubicBezTo>
                  <a:cubicBezTo>
                    <a:pt x="75" y="19"/>
                    <a:pt x="74" y="19"/>
                    <a:pt x="74" y="18"/>
                  </a:cubicBezTo>
                  <a:cubicBezTo>
                    <a:pt x="74" y="18"/>
                    <a:pt x="74" y="18"/>
                    <a:pt x="74" y="17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2" y="17"/>
                    <a:pt x="71" y="16"/>
                    <a:pt x="70" y="15"/>
                  </a:cubicBezTo>
                  <a:cubicBezTo>
                    <a:pt x="69" y="15"/>
                    <a:pt x="67" y="15"/>
                    <a:pt x="65" y="15"/>
                  </a:cubicBezTo>
                  <a:cubicBezTo>
                    <a:pt x="65" y="15"/>
                    <a:pt x="65" y="15"/>
                    <a:pt x="65" y="16"/>
                  </a:cubicBezTo>
                  <a:cubicBezTo>
                    <a:pt x="65" y="16"/>
                    <a:pt x="64" y="16"/>
                    <a:pt x="63" y="16"/>
                  </a:cubicBezTo>
                  <a:cubicBezTo>
                    <a:pt x="63" y="16"/>
                    <a:pt x="63" y="16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8"/>
                    <a:pt x="61" y="18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60" y="25"/>
                    <a:pt x="60" y="26"/>
                  </a:cubicBezTo>
                  <a:cubicBezTo>
                    <a:pt x="61" y="26"/>
                    <a:pt x="62" y="27"/>
                    <a:pt x="63" y="27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9"/>
                    <a:pt x="64" y="29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5" y="30"/>
                    <a:pt x="65" y="30"/>
                  </a:cubicBezTo>
                  <a:cubicBezTo>
                    <a:pt x="65" y="30"/>
                    <a:pt x="66" y="31"/>
                    <a:pt x="66" y="31"/>
                  </a:cubicBezTo>
                  <a:cubicBezTo>
                    <a:pt x="66" y="31"/>
                    <a:pt x="67" y="31"/>
                    <a:pt x="67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9" y="32"/>
                    <a:pt x="70" y="32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1" y="33"/>
                    <a:pt x="72" y="33"/>
                    <a:pt x="73" y="33"/>
                  </a:cubicBezTo>
                  <a:cubicBezTo>
                    <a:pt x="73" y="33"/>
                    <a:pt x="76" y="34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9" y="33"/>
                    <a:pt x="81" y="33"/>
                    <a:pt x="82" y="33"/>
                  </a:cubicBezTo>
                  <a:cubicBezTo>
                    <a:pt x="82" y="33"/>
                    <a:pt x="82" y="33"/>
                    <a:pt x="82" y="32"/>
                  </a:cubicBezTo>
                  <a:cubicBezTo>
                    <a:pt x="83" y="32"/>
                    <a:pt x="82" y="32"/>
                    <a:pt x="83" y="32"/>
                  </a:cubicBezTo>
                  <a:cubicBezTo>
                    <a:pt x="85" y="32"/>
                    <a:pt x="88" y="32"/>
                    <a:pt x="90" y="33"/>
                  </a:cubicBezTo>
                  <a:cubicBezTo>
                    <a:pt x="91" y="33"/>
                    <a:pt x="92" y="33"/>
                    <a:pt x="94" y="32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3"/>
                    <a:pt x="95" y="32"/>
                    <a:pt x="95" y="32"/>
                  </a:cubicBezTo>
                  <a:cubicBezTo>
                    <a:pt x="95" y="32"/>
                    <a:pt x="96" y="33"/>
                    <a:pt x="97" y="33"/>
                  </a:cubicBezTo>
                  <a:cubicBezTo>
                    <a:pt x="97" y="33"/>
                    <a:pt x="97" y="33"/>
                    <a:pt x="97" y="32"/>
                  </a:cubicBezTo>
                  <a:cubicBezTo>
                    <a:pt x="98" y="32"/>
                    <a:pt x="99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1"/>
                    <a:pt x="101" y="31"/>
                    <a:pt x="101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2" y="31"/>
                    <a:pt x="102" y="31"/>
                    <a:pt x="102" y="31"/>
                  </a:cubicBezTo>
                  <a:cubicBezTo>
                    <a:pt x="102" y="31"/>
                    <a:pt x="102" y="30"/>
                    <a:pt x="103" y="30"/>
                  </a:cubicBezTo>
                  <a:cubicBezTo>
                    <a:pt x="103" y="30"/>
                    <a:pt x="103" y="30"/>
                    <a:pt x="104" y="30"/>
                  </a:cubicBezTo>
                  <a:cubicBezTo>
                    <a:pt x="104" y="29"/>
                    <a:pt x="104" y="29"/>
                    <a:pt x="104" y="28"/>
                  </a:cubicBezTo>
                  <a:cubicBezTo>
                    <a:pt x="104" y="28"/>
                    <a:pt x="104" y="28"/>
                    <a:pt x="105" y="28"/>
                  </a:cubicBezTo>
                  <a:cubicBezTo>
                    <a:pt x="105" y="27"/>
                    <a:pt x="105" y="25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lose/>
                  <a:moveTo>
                    <a:pt x="32" y="21"/>
                  </a:moveTo>
                  <a:cubicBezTo>
                    <a:pt x="32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4"/>
                  </a:cubicBezTo>
                  <a:cubicBezTo>
                    <a:pt x="32" y="24"/>
                    <a:pt x="31" y="24"/>
                    <a:pt x="31" y="24"/>
                  </a:cubicBezTo>
                  <a:cubicBezTo>
                    <a:pt x="30" y="23"/>
                    <a:pt x="28" y="18"/>
                    <a:pt x="30" y="16"/>
                  </a:cubicBezTo>
                  <a:cubicBezTo>
                    <a:pt x="30" y="14"/>
                    <a:pt x="31" y="13"/>
                    <a:pt x="32" y="12"/>
                  </a:cubicBezTo>
                  <a:cubicBezTo>
                    <a:pt x="33" y="12"/>
                    <a:pt x="32" y="12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6"/>
                    <a:pt x="32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0" y="18"/>
                    <a:pt x="32" y="20"/>
                    <a:pt x="32" y="21"/>
                  </a:cubicBezTo>
                  <a:close/>
                  <a:moveTo>
                    <a:pt x="41" y="13"/>
                  </a:moveTo>
                  <a:cubicBezTo>
                    <a:pt x="38" y="13"/>
                    <a:pt x="38" y="16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9"/>
                    <a:pt x="38" y="19"/>
                    <a:pt x="38" y="20"/>
                  </a:cubicBezTo>
                  <a:cubicBezTo>
                    <a:pt x="39" y="21"/>
                    <a:pt x="39" y="21"/>
                    <a:pt x="39" y="23"/>
                  </a:cubicBezTo>
                  <a:cubicBezTo>
                    <a:pt x="39" y="24"/>
                    <a:pt x="38" y="24"/>
                    <a:pt x="37" y="24"/>
                  </a:cubicBezTo>
                  <a:cubicBezTo>
                    <a:pt x="37" y="23"/>
                    <a:pt x="37" y="22"/>
                    <a:pt x="37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19"/>
                    <a:pt x="36" y="18"/>
                  </a:cubicBezTo>
                  <a:cubicBezTo>
                    <a:pt x="36" y="18"/>
                    <a:pt x="35" y="18"/>
                    <a:pt x="35" y="18"/>
                  </a:cubicBezTo>
                  <a:cubicBezTo>
                    <a:pt x="36" y="17"/>
                    <a:pt x="36" y="16"/>
                    <a:pt x="36" y="14"/>
                  </a:cubicBezTo>
                  <a:cubicBezTo>
                    <a:pt x="38" y="13"/>
                    <a:pt x="38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3"/>
                  </a:cubicBezTo>
                  <a:close/>
                  <a:moveTo>
                    <a:pt x="48" y="13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7" y="13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5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4" y="20"/>
                    <a:pt x="47" y="22"/>
                    <a:pt x="47" y="24"/>
                  </a:cubicBezTo>
                  <a:cubicBezTo>
                    <a:pt x="47" y="25"/>
                    <a:pt x="47" y="24"/>
                    <a:pt x="46" y="25"/>
                  </a:cubicBezTo>
                  <a:cubicBezTo>
                    <a:pt x="46" y="25"/>
                    <a:pt x="46" y="25"/>
                    <a:pt x="45" y="25"/>
                  </a:cubicBezTo>
                  <a:cubicBezTo>
                    <a:pt x="45" y="23"/>
                    <a:pt x="43" y="19"/>
                    <a:pt x="43" y="18"/>
                  </a:cubicBezTo>
                  <a:cubicBezTo>
                    <a:pt x="43" y="18"/>
                    <a:pt x="43" y="18"/>
                    <a:pt x="44" y="18"/>
                  </a:cubicBezTo>
                  <a:cubicBezTo>
                    <a:pt x="44" y="17"/>
                    <a:pt x="44" y="17"/>
                    <a:pt x="44" y="16"/>
                  </a:cubicBezTo>
                  <a:cubicBezTo>
                    <a:pt x="44" y="15"/>
                    <a:pt x="45" y="14"/>
                    <a:pt x="45" y="12"/>
                  </a:cubicBezTo>
                  <a:cubicBezTo>
                    <a:pt x="47" y="12"/>
                    <a:pt x="47" y="11"/>
                    <a:pt x="48" y="11"/>
                  </a:cubicBezTo>
                  <a:cubicBezTo>
                    <a:pt x="49" y="12"/>
                    <a:pt x="48" y="11"/>
                    <a:pt x="49" y="12"/>
                  </a:cubicBezTo>
                  <a:cubicBezTo>
                    <a:pt x="49" y="12"/>
                    <a:pt x="49" y="13"/>
                    <a:pt x="48" y="13"/>
                  </a:cubicBezTo>
                  <a:close/>
                  <a:moveTo>
                    <a:pt x="58" y="13"/>
                  </a:moveTo>
                  <a:cubicBezTo>
                    <a:pt x="57" y="13"/>
                    <a:pt x="56" y="14"/>
                    <a:pt x="55" y="14"/>
                  </a:cubicBezTo>
                  <a:cubicBezTo>
                    <a:pt x="54" y="15"/>
                    <a:pt x="54" y="15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7"/>
                    <a:pt x="52" y="19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2" y="21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3"/>
                    <a:pt x="53" y="23"/>
                    <a:pt x="53" y="25"/>
                  </a:cubicBezTo>
                  <a:cubicBezTo>
                    <a:pt x="52" y="25"/>
                    <a:pt x="52" y="26"/>
                    <a:pt x="51" y="26"/>
                  </a:cubicBezTo>
                  <a:cubicBezTo>
                    <a:pt x="51" y="26"/>
                    <a:pt x="51" y="26"/>
                    <a:pt x="51" y="25"/>
                  </a:cubicBezTo>
                  <a:cubicBezTo>
                    <a:pt x="51" y="25"/>
                    <a:pt x="49" y="22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19"/>
                    <a:pt x="50" y="18"/>
                    <a:pt x="50" y="17"/>
                  </a:cubicBezTo>
                  <a:cubicBezTo>
                    <a:pt x="50" y="17"/>
                    <a:pt x="50" y="17"/>
                    <a:pt x="51" y="17"/>
                  </a:cubicBezTo>
                  <a:cubicBezTo>
                    <a:pt x="51" y="16"/>
                    <a:pt x="51" y="15"/>
                    <a:pt x="52" y="14"/>
                  </a:cubicBezTo>
                  <a:cubicBezTo>
                    <a:pt x="52" y="14"/>
                    <a:pt x="52" y="14"/>
                    <a:pt x="53" y="14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3"/>
                    <a:pt x="54" y="13"/>
                    <a:pt x="54" y="13"/>
                  </a:cubicBezTo>
                  <a:cubicBezTo>
                    <a:pt x="54" y="12"/>
                    <a:pt x="57" y="11"/>
                    <a:pt x="57" y="12"/>
                  </a:cubicBezTo>
                  <a:cubicBezTo>
                    <a:pt x="57" y="12"/>
                    <a:pt x="57" y="12"/>
                    <a:pt x="58" y="12"/>
                  </a:cubicBezTo>
                  <a:cubicBezTo>
                    <a:pt x="58" y="12"/>
                    <a:pt x="58" y="13"/>
                    <a:pt x="5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251"/>
            <p:cNvSpPr/>
            <p:nvPr/>
          </p:nvSpPr>
          <p:spPr bwMode="auto">
            <a:xfrm>
              <a:off x="3732213" y="3324226"/>
              <a:ext cx="241300" cy="120650"/>
            </a:xfrm>
            <a:custGeom>
              <a:avLst/>
              <a:gdLst>
                <a:gd name="T0" fmla="*/ 39 w 57"/>
                <a:gd name="T1" fmla="*/ 26 h 28"/>
                <a:gd name="T2" fmla="*/ 39 w 57"/>
                <a:gd name="T3" fmla="*/ 24 h 28"/>
                <a:gd name="T4" fmla="*/ 35 w 57"/>
                <a:gd name="T5" fmla="*/ 22 h 28"/>
                <a:gd name="T6" fmla="*/ 41 w 57"/>
                <a:gd name="T7" fmla="*/ 22 h 28"/>
                <a:gd name="T8" fmla="*/ 42 w 57"/>
                <a:gd name="T9" fmla="*/ 22 h 28"/>
                <a:gd name="T10" fmla="*/ 49 w 57"/>
                <a:gd name="T11" fmla="*/ 21 h 28"/>
                <a:gd name="T12" fmla="*/ 56 w 57"/>
                <a:gd name="T13" fmla="*/ 19 h 28"/>
                <a:gd name="T14" fmla="*/ 55 w 57"/>
                <a:gd name="T15" fmla="*/ 12 h 28"/>
                <a:gd name="T16" fmla="*/ 54 w 57"/>
                <a:gd name="T17" fmla="*/ 11 h 28"/>
                <a:gd name="T18" fmla="*/ 53 w 57"/>
                <a:gd name="T19" fmla="*/ 11 h 28"/>
                <a:gd name="T20" fmla="*/ 51 w 57"/>
                <a:gd name="T21" fmla="*/ 10 h 28"/>
                <a:gd name="T22" fmla="*/ 50 w 57"/>
                <a:gd name="T23" fmla="*/ 10 h 28"/>
                <a:gd name="T24" fmla="*/ 48 w 57"/>
                <a:gd name="T25" fmla="*/ 9 h 28"/>
                <a:gd name="T26" fmla="*/ 47 w 57"/>
                <a:gd name="T27" fmla="*/ 9 h 28"/>
                <a:gd name="T28" fmla="*/ 46 w 57"/>
                <a:gd name="T29" fmla="*/ 8 h 28"/>
                <a:gd name="T30" fmla="*/ 45 w 57"/>
                <a:gd name="T31" fmla="*/ 8 h 28"/>
                <a:gd name="T32" fmla="*/ 43 w 57"/>
                <a:gd name="T33" fmla="*/ 7 h 28"/>
                <a:gd name="T34" fmla="*/ 42 w 57"/>
                <a:gd name="T35" fmla="*/ 7 h 28"/>
                <a:gd name="T36" fmla="*/ 41 w 57"/>
                <a:gd name="T37" fmla="*/ 7 h 28"/>
                <a:gd name="T38" fmla="*/ 38 w 57"/>
                <a:gd name="T39" fmla="*/ 6 h 28"/>
                <a:gd name="T40" fmla="*/ 27 w 57"/>
                <a:gd name="T41" fmla="*/ 6 h 28"/>
                <a:gd name="T42" fmla="*/ 26 w 57"/>
                <a:gd name="T43" fmla="*/ 7 h 28"/>
                <a:gd name="T44" fmla="*/ 24 w 57"/>
                <a:gd name="T45" fmla="*/ 7 h 28"/>
                <a:gd name="T46" fmla="*/ 23 w 57"/>
                <a:gd name="T47" fmla="*/ 2 h 28"/>
                <a:gd name="T48" fmla="*/ 22 w 57"/>
                <a:gd name="T49" fmla="*/ 2 h 28"/>
                <a:gd name="T50" fmla="*/ 20 w 57"/>
                <a:gd name="T51" fmla="*/ 1 h 28"/>
                <a:gd name="T52" fmla="*/ 19 w 57"/>
                <a:gd name="T53" fmla="*/ 0 h 28"/>
                <a:gd name="T54" fmla="*/ 13 w 57"/>
                <a:gd name="T55" fmla="*/ 0 h 28"/>
                <a:gd name="T56" fmla="*/ 0 w 57"/>
                <a:gd name="T57" fmla="*/ 3 h 28"/>
                <a:gd name="T58" fmla="*/ 0 w 57"/>
                <a:gd name="T59" fmla="*/ 4 h 28"/>
                <a:gd name="T60" fmla="*/ 1 w 57"/>
                <a:gd name="T61" fmla="*/ 5 h 28"/>
                <a:gd name="T62" fmla="*/ 2 w 57"/>
                <a:gd name="T63" fmla="*/ 7 h 28"/>
                <a:gd name="T64" fmla="*/ 2 w 57"/>
                <a:gd name="T65" fmla="*/ 9 h 28"/>
                <a:gd name="T66" fmla="*/ 4 w 57"/>
                <a:gd name="T67" fmla="*/ 9 h 28"/>
                <a:gd name="T68" fmla="*/ 5 w 57"/>
                <a:gd name="T69" fmla="*/ 9 h 28"/>
                <a:gd name="T70" fmla="*/ 7 w 57"/>
                <a:gd name="T71" fmla="*/ 9 h 28"/>
                <a:gd name="T72" fmla="*/ 13 w 57"/>
                <a:gd name="T73" fmla="*/ 9 h 28"/>
                <a:gd name="T74" fmla="*/ 16 w 57"/>
                <a:gd name="T75" fmla="*/ 10 h 28"/>
                <a:gd name="T76" fmla="*/ 19 w 57"/>
                <a:gd name="T77" fmla="*/ 10 h 28"/>
                <a:gd name="T78" fmla="*/ 20 w 57"/>
                <a:gd name="T79" fmla="*/ 11 h 28"/>
                <a:gd name="T80" fmla="*/ 23 w 57"/>
                <a:gd name="T81" fmla="*/ 11 h 28"/>
                <a:gd name="T82" fmla="*/ 25 w 57"/>
                <a:gd name="T83" fmla="*/ 12 h 28"/>
                <a:gd name="T84" fmla="*/ 26 w 57"/>
                <a:gd name="T85" fmla="*/ 13 h 28"/>
                <a:gd name="T86" fmla="*/ 30 w 57"/>
                <a:gd name="T87" fmla="*/ 16 h 28"/>
                <a:gd name="T88" fmla="*/ 29 w 57"/>
                <a:gd name="T89" fmla="*/ 23 h 28"/>
                <a:gd name="T90" fmla="*/ 28 w 57"/>
                <a:gd name="T91" fmla="*/ 25 h 28"/>
                <a:gd name="T92" fmla="*/ 27 w 57"/>
                <a:gd name="T93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" h="28">
                  <a:moveTo>
                    <a:pt x="27" y="28"/>
                  </a:moveTo>
                  <a:cubicBezTo>
                    <a:pt x="31" y="28"/>
                    <a:pt x="36" y="28"/>
                    <a:pt x="39" y="26"/>
                  </a:cubicBezTo>
                  <a:cubicBezTo>
                    <a:pt x="39" y="26"/>
                    <a:pt x="39" y="26"/>
                    <a:pt x="39" y="25"/>
                  </a:cubicBezTo>
                  <a:cubicBezTo>
                    <a:pt x="39" y="24"/>
                    <a:pt x="39" y="25"/>
                    <a:pt x="39" y="24"/>
                  </a:cubicBezTo>
                  <a:cubicBezTo>
                    <a:pt x="37" y="24"/>
                    <a:pt x="36" y="24"/>
                    <a:pt x="35" y="24"/>
                  </a:cubicBezTo>
                  <a:cubicBezTo>
                    <a:pt x="35" y="23"/>
                    <a:pt x="35" y="23"/>
                    <a:pt x="35" y="22"/>
                  </a:cubicBezTo>
                  <a:cubicBezTo>
                    <a:pt x="35" y="22"/>
                    <a:pt x="36" y="22"/>
                    <a:pt x="37" y="22"/>
                  </a:cubicBezTo>
                  <a:cubicBezTo>
                    <a:pt x="38" y="23"/>
                    <a:pt x="40" y="22"/>
                    <a:pt x="41" y="22"/>
                  </a:cubicBezTo>
                  <a:cubicBezTo>
                    <a:pt x="41" y="22"/>
                    <a:pt x="41" y="22"/>
                    <a:pt x="41" y="23"/>
                  </a:cubicBezTo>
                  <a:cubicBezTo>
                    <a:pt x="42" y="23"/>
                    <a:pt x="42" y="22"/>
                    <a:pt x="42" y="22"/>
                  </a:cubicBezTo>
                  <a:cubicBezTo>
                    <a:pt x="45" y="22"/>
                    <a:pt x="47" y="22"/>
                    <a:pt x="49" y="22"/>
                  </a:cubicBezTo>
                  <a:cubicBezTo>
                    <a:pt x="49" y="22"/>
                    <a:pt x="49" y="21"/>
                    <a:pt x="49" y="21"/>
                  </a:cubicBezTo>
                  <a:cubicBezTo>
                    <a:pt x="50" y="21"/>
                    <a:pt x="51" y="21"/>
                    <a:pt x="52" y="21"/>
                  </a:cubicBezTo>
                  <a:cubicBezTo>
                    <a:pt x="53" y="21"/>
                    <a:pt x="55" y="20"/>
                    <a:pt x="56" y="19"/>
                  </a:cubicBezTo>
                  <a:cubicBezTo>
                    <a:pt x="57" y="18"/>
                    <a:pt x="57" y="17"/>
                    <a:pt x="57" y="15"/>
                  </a:cubicBezTo>
                  <a:cubicBezTo>
                    <a:pt x="56" y="14"/>
                    <a:pt x="56" y="13"/>
                    <a:pt x="55" y="12"/>
                  </a:cubicBezTo>
                  <a:cubicBezTo>
                    <a:pt x="55" y="12"/>
                    <a:pt x="54" y="12"/>
                    <a:pt x="54" y="12"/>
                  </a:cubicBezTo>
                  <a:cubicBezTo>
                    <a:pt x="54" y="12"/>
                    <a:pt x="54" y="12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1" y="11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0" y="10"/>
                    <a:pt x="50" y="1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9"/>
                    <a:pt x="48" y="9"/>
                  </a:cubicBezTo>
                  <a:cubicBezTo>
                    <a:pt x="48" y="9"/>
                    <a:pt x="48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8"/>
                    <a:pt x="44" y="8"/>
                    <a:pt x="43" y="8"/>
                  </a:cubicBezTo>
                  <a:cubicBezTo>
                    <a:pt x="43" y="8"/>
                    <a:pt x="43" y="7"/>
                    <a:pt x="43" y="7"/>
                  </a:cubicBezTo>
                  <a:cubicBezTo>
                    <a:pt x="43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1" y="7"/>
                    <a:pt x="41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0" y="7"/>
                    <a:pt x="39" y="7"/>
                    <a:pt x="38" y="7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6"/>
                    <a:pt x="36" y="6"/>
                    <a:pt x="35" y="7"/>
                  </a:cubicBezTo>
                  <a:cubicBezTo>
                    <a:pt x="34" y="6"/>
                    <a:pt x="29" y="6"/>
                    <a:pt x="27" y="6"/>
                  </a:cubicBezTo>
                  <a:cubicBezTo>
                    <a:pt x="27" y="6"/>
                    <a:pt x="27" y="6"/>
                    <a:pt x="27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7"/>
                    <a:pt x="24" y="7"/>
                  </a:cubicBezTo>
                  <a:cubicBezTo>
                    <a:pt x="24" y="6"/>
                    <a:pt x="24" y="4"/>
                    <a:pt x="24" y="3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8" y="0"/>
                    <a:pt x="3" y="0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2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9" y="9"/>
                    <a:pt x="11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5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1"/>
                  </a:cubicBezTo>
                  <a:cubicBezTo>
                    <a:pt x="21" y="11"/>
                    <a:pt x="22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1"/>
                    <a:pt x="24" y="11"/>
                    <a:pt x="25" y="11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9" y="15"/>
                    <a:pt x="29" y="16"/>
                    <a:pt x="30" y="16"/>
                  </a:cubicBezTo>
                  <a:cubicBezTo>
                    <a:pt x="30" y="19"/>
                    <a:pt x="30" y="22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4"/>
                    <a:pt x="29" y="25"/>
                    <a:pt x="28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252"/>
            <p:cNvSpPr>
              <a:spLocks noEditPoints="1"/>
            </p:cNvSpPr>
            <p:nvPr/>
          </p:nvSpPr>
          <p:spPr bwMode="auto">
            <a:xfrm>
              <a:off x="2903538" y="3263901"/>
              <a:ext cx="438150" cy="222250"/>
            </a:xfrm>
            <a:custGeom>
              <a:avLst/>
              <a:gdLst>
                <a:gd name="T0" fmla="*/ 95 w 103"/>
                <a:gd name="T1" fmla="*/ 25 h 52"/>
                <a:gd name="T2" fmla="*/ 94 w 103"/>
                <a:gd name="T3" fmla="*/ 20 h 52"/>
                <a:gd name="T4" fmla="*/ 88 w 103"/>
                <a:gd name="T5" fmla="*/ 10 h 52"/>
                <a:gd name="T6" fmla="*/ 72 w 103"/>
                <a:gd name="T7" fmla="*/ 11 h 52"/>
                <a:gd name="T8" fmla="*/ 61 w 103"/>
                <a:gd name="T9" fmla="*/ 11 h 52"/>
                <a:gd name="T10" fmla="*/ 51 w 103"/>
                <a:gd name="T11" fmla="*/ 8 h 52"/>
                <a:gd name="T12" fmla="*/ 39 w 103"/>
                <a:gd name="T13" fmla="*/ 9 h 52"/>
                <a:gd name="T14" fmla="*/ 42 w 103"/>
                <a:gd name="T15" fmla="*/ 5 h 52"/>
                <a:gd name="T16" fmla="*/ 57 w 103"/>
                <a:gd name="T17" fmla="*/ 8 h 52"/>
                <a:gd name="T18" fmla="*/ 61 w 103"/>
                <a:gd name="T19" fmla="*/ 2 h 52"/>
                <a:gd name="T20" fmla="*/ 44 w 103"/>
                <a:gd name="T21" fmla="*/ 0 h 52"/>
                <a:gd name="T22" fmla="*/ 34 w 103"/>
                <a:gd name="T23" fmla="*/ 5 h 52"/>
                <a:gd name="T24" fmla="*/ 30 w 103"/>
                <a:gd name="T25" fmla="*/ 10 h 52"/>
                <a:gd name="T26" fmla="*/ 14 w 103"/>
                <a:gd name="T27" fmla="*/ 8 h 52"/>
                <a:gd name="T28" fmla="*/ 8 w 103"/>
                <a:gd name="T29" fmla="*/ 10 h 52"/>
                <a:gd name="T30" fmla="*/ 2 w 103"/>
                <a:gd name="T31" fmla="*/ 14 h 52"/>
                <a:gd name="T32" fmla="*/ 14 w 103"/>
                <a:gd name="T33" fmla="*/ 30 h 52"/>
                <a:gd name="T34" fmla="*/ 16 w 103"/>
                <a:gd name="T35" fmla="*/ 37 h 52"/>
                <a:gd name="T36" fmla="*/ 28 w 103"/>
                <a:gd name="T37" fmla="*/ 39 h 52"/>
                <a:gd name="T38" fmla="*/ 34 w 103"/>
                <a:gd name="T39" fmla="*/ 44 h 52"/>
                <a:gd name="T40" fmla="*/ 51 w 103"/>
                <a:gd name="T41" fmla="*/ 39 h 52"/>
                <a:gd name="T42" fmla="*/ 48 w 103"/>
                <a:gd name="T43" fmla="*/ 28 h 52"/>
                <a:gd name="T44" fmla="*/ 38 w 103"/>
                <a:gd name="T45" fmla="*/ 26 h 52"/>
                <a:gd name="T46" fmla="*/ 37 w 103"/>
                <a:gd name="T47" fmla="*/ 35 h 52"/>
                <a:gd name="T48" fmla="*/ 43 w 103"/>
                <a:gd name="T49" fmla="*/ 39 h 52"/>
                <a:gd name="T50" fmla="*/ 37 w 103"/>
                <a:gd name="T51" fmla="*/ 38 h 52"/>
                <a:gd name="T52" fmla="*/ 44 w 103"/>
                <a:gd name="T53" fmla="*/ 24 h 52"/>
                <a:gd name="T54" fmla="*/ 50 w 103"/>
                <a:gd name="T55" fmla="*/ 26 h 52"/>
                <a:gd name="T56" fmla="*/ 74 w 103"/>
                <a:gd name="T57" fmla="*/ 32 h 52"/>
                <a:gd name="T58" fmla="*/ 72 w 103"/>
                <a:gd name="T59" fmla="*/ 46 h 52"/>
                <a:gd name="T60" fmla="*/ 61 w 103"/>
                <a:gd name="T61" fmla="*/ 45 h 52"/>
                <a:gd name="T62" fmla="*/ 64 w 103"/>
                <a:gd name="T63" fmla="*/ 39 h 52"/>
                <a:gd name="T64" fmla="*/ 70 w 103"/>
                <a:gd name="T65" fmla="*/ 45 h 52"/>
                <a:gd name="T66" fmla="*/ 71 w 103"/>
                <a:gd name="T67" fmla="*/ 32 h 52"/>
                <a:gd name="T68" fmla="*/ 65 w 103"/>
                <a:gd name="T69" fmla="*/ 31 h 52"/>
                <a:gd name="T70" fmla="*/ 56 w 103"/>
                <a:gd name="T71" fmla="*/ 35 h 52"/>
                <a:gd name="T72" fmla="*/ 59 w 103"/>
                <a:gd name="T73" fmla="*/ 49 h 52"/>
                <a:gd name="T74" fmla="*/ 68 w 103"/>
                <a:gd name="T75" fmla="*/ 52 h 52"/>
                <a:gd name="T76" fmla="*/ 83 w 103"/>
                <a:gd name="T77" fmla="*/ 49 h 52"/>
                <a:gd name="T78" fmla="*/ 89 w 103"/>
                <a:gd name="T79" fmla="*/ 42 h 52"/>
                <a:gd name="T80" fmla="*/ 96 w 103"/>
                <a:gd name="T81" fmla="*/ 41 h 52"/>
                <a:gd name="T82" fmla="*/ 103 w 103"/>
                <a:gd name="T83" fmla="*/ 31 h 52"/>
                <a:gd name="T84" fmla="*/ 41 w 103"/>
                <a:gd name="T85" fmla="*/ 12 h 52"/>
                <a:gd name="T86" fmla="*/ 52 w 103"/>
                <a:gd name="T87" fmla="*/ 13 h 52"/>
                <a:gd name="T88" fmla="*/ 56 w 103"/>
                <a:gd name="T89" fmla="*/ 15 h 52"/>
                <a:gd name="T90" fmla="*/ 74 w 103"/>
                <a:gd name="T91" fmla="*/ 19 h 52"/>
                <a:gd name="T92" fmla="*/ 61 w 103"/>
                <a:gd name="T93" fmla="*/ 16 h 52"/>
                <a:gd name="T94" fmla="*/ 45 w 103"/>
                <a:gd name="T95" fmla="*/ 14 h 52"/>
                <a:gd name="T96" fmla="*/ 37 w 103"/>
                <a:gd name="T97" fmla="*/ 14 h 52"/>
                <a:gd name="T98" fmla="*/ 70 w 103"/>
                <a:gd name="T99" fmla="*/ 24 h 52"/>
                <a:gd name="T100" fmla="*/ 62 w 103"/>
                <a:gd name="T101" fmla="*/ 23 h 52"/>
                <a:gd name="T102" fmla="*/ 52 w 103"/>
                <a:gd name="T103" fmla="*/ 22 h 52"/>
                <a:gd name="T104" fmla="*/ 43 w 103"/>
                <a:gd name="T105" fmla="*/ 20 h 52"/>
                <a:gd name="T106" fmla="*/ 37 w 103"/>
                <a:gd name="T107" fmla="*/ 22 h 52"/>
                <a:gd name="T108" fmla="*/ 38 w 103"/>
                <a:gd name="T109" fmla="*/ 19 h 52"/>
                <a:gd name="T110" fmla="*/ 46 w 103"/>
                <a:gd name="T111" fmla="*/ 18 h 52"/>
                <a:gd name="T112" fmla="*/ 54 w 103"/>
                <a:gd name="T113" fmla="*/ 21 h 52"/>
                <a:gd name="T114" fmla="*/ 62 w 103"/>
                <a:gd name="T115" fmla="*/ 20 h 52"/>
                <a:gd name="T116" fmla="*/ 74 w 103"/>
                <a:gd name="T117" fmla="*/ 2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52">
                  <a:moveTo>
                    <a:pt x="102" y="30"/>
                  </a:moveTo>
                  <a:cubicBezTo>
                    <a:pt x="101" y="29"/>
                    <a:pt x="101" y="29"/>
                    <a:pt x="101" y="29"/>
                  </a:cubicBezTo>
                  <a:cubicBezTo>
                    <a:pt x="100" y="28"/>
                    <a:pt x="100" y="28"/>
                    <a:pt x="99" y="27"/>
                  </a:cubicBezTo>
                  <a:cubicBezTo>
                    <a:pt x="98" y="27"/>
                    <a:pt x="98" y="26"/>
                    <a:pt x="97" y="26"/>
                  </a:cubicBezTo>
                  <a:cubicBezTo>
                    <a:pt x="97" y="26"/>
                    <a:pt x="97" y="26"/>
                    <a:pt x="97" y="25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5"/>
                    <a:pt x="94" y="25"/>
                    <a:pt x="93" y="25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92" y="24"/>
                    <a:pt x="92" y="24"/>
                    <a:pt x="91" y="24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0" y="23"/>
                    <a:pt x="89" y="23"/>
                    <a:pt x="88" y="23"/>
                  </a:cubicBezTo>
                  <a:cubicBezTo>
                    <a:pt x="88" y="22"/>
                    <a:pt x="88" y="22"/>
                    <a:pt x="88" y="21"/>
                  </a:cubicBezTo>
                  <a:cubicBezTo>
                    <a:pt x="90" y="21"/>
                    <a:pt x="92" y="20"/>
                    <a:pt x="94" y="20"/>
                  </a:cubicBezTo>
                  <a:cubicBezTo>
                    <a:pt x="94" y="19"/>
                    <a:pt x="95" y="18"/>
                    <a:pt x="95" y="16"/>
                  </a:cubicBezTo>
                  <a:cubicBezTo>
                    <a:pt x="95" y="16"/>
                    <a:pt x="94" y="16"/>
                    <a:pt x="94" y="16"/>
                  </a:cubicBezTo>
                  <a:cubicBezTo>
                    <a:pt x="94" y="15"/>
                    <a:pt x="94" y="14"/>
                    <a:pt x="94" y="14"/>
                  </a:cubicBezTo>
                  <a:cubicBezTo>
                    <a:pt x="93" y="14"/>
                    <a:pt x="92" y="13"/>
                    <a:pt x="91" y="12"/>
                  </a:cubicBezTo>
                  <a:cubicBezTo>
                    <a:pt x="91" y="12"/>
                    <a:pt x="91" y="12"/>
                    <a:pt x="91" y="11"/>
                  </a:cubicBezTo>
                  <a:cubicBezTo>
                    <a:pt x="91" y="11"/>
                    <a:pt x="90" y="11"/>
                    <a:pt x="89" y="11"/>
                  </a:cubicBezTo>
                  <a:cubicBezTo>
                    <a:pt x="89" y="11"/>
                    <a:pt x="89" y="10"/>
                    <a:pt x="89" y="10"/>
                  </a:cubicBezTo>
                  <a:cubicBezTo>
                    <a:pt x="89" y="10"/>
                    <a:pt x="88" y="10"/>
                    <a:pt x="88" y="10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10"/>
                    <a:pt x="88" y="10"/>
                    <a:pt x="87" y="10"/>
                  </a:cubicBezTo>
                  <a:cubicBezTo>
                    <a:pt x="87" y="10"/>
                    <a:pt x="87" y="10"/>
                    <a:pt x="87" y="9"/>
                  </a:cubicBezTo>
                  <a:cubicBezTo>
                    <a:pt x="86" y="9"/>
                    <a:pt x="85" y="9"/>
                    <a:pt x="84" y="9"/>
                  </a:cubicBezTo>
                  <a:cubicBezTo>
                    <a:pt x="81" y="8"/>
                    <a:pt x="74" y="7"/>
                    <a:pt x="70" y="8"/>
                  </a:cubicBezTo>
                  <a:cubicBezTo>
                    <a:pt x="70" y="9"/>
                    <a:pt x="70" y="8"/>
                    <a:pt x="70" y="9"/>
                  </a:cubicBezTo>
                  <a:cubicBezTo>
                    <a:pt x="71" y="9"/>
                    <a:pt x="72" y="10"/>
                    <a:pt x="72" y="10"/>
                  </a:cubicBezTo>
                  <a:cubicBezTo>
                    <a:pt x="72" y="10"/>
                    <a:pt x="72" y="11"/>
                    <a:pt x="72" y="11"/>
                  </a:cubicBezTo>
                  <a:cubicBezTo>
                    <a:pt x="72" y="11"/>
                    <a:pt x="71" y="11"/>
                    <a:pt x="70" y="11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9" y="10"/>
                    <a:pt x="68" y="10"/>
                    <a:pt x="67" y="10"/>
                  </a:cubicBezTo>
                  <a:cubicBezTo>
                    <a:pt x="67" y="10"/>
                    <a:pt x="67" y="10"/>
                    <a:pt x="67" y="9"/>
                  </a:cubicBezTo>
                  <a:cubicBezTo>
                    <a:pt x="66" y="9"/>
                    <a:pt x="65" y="9"/>
                    <a:pt x="64" y="9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3" y="10"/>
                    <a:pt x="62" y="10"/>
                    <a:pt x="61" y="10"/>
                  </a:cubicBezTo>
                  <a:cubicBezTo>
                    <a:pt x="61" y="10"/>
                    <a:pt x="61" y="10"/>
                    <a:pt x="61" y="11"/>
                  </a:cubicBezTo>
                  <a:cubicBezTo>
                    <a:pt x="61" y="11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8" y="12"/>
                    <a:pt x="58" y="13"/>
                    <a:pt x="56" y="13"/>
                  </a:cubicBezTo>
                  <a:cubicBezTo>
                    <a:pt x="56" y="12"/>
                    <a:pt x="55" y="9"/>
                    <a:pt x="55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8"/>
                    <a:pt x="52" y="8"/>
                    <a:pt x="51" y="8"/>
                  </a:cubicBezTo>
                  <a:cubicBezTo>
                    <a:pt x="51" y="8"/>
                    <a:pt x="51" y="7"/>
                    <a:pt x="51" y="7"/>
                  </a:cubicBezTo>
                  <a:cubicBezTo>
                    <a:pt x="50" y="7"/>
                    <a:pt x="49" y="8"/>
                    <a:pt x="49" y="8"/>
                  </a:cubicBezTo>
                  <a:cubicBezTo>
                    <a:pt x="48" y="8"/>
                    <a:pt x="46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3" y="7"/>
                    <a:pt x="42" y="7"/>
                  </a:cubicBezTo>
                  <a:cubicBezTo>
                    <a:pt x="42" y="7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10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8"/>
                    <a:pt x="39" y="8"/>
                    <a:pt x="39" y="7"/>
                  </a:cubicBezTo>
                  <a:cubicBezTo>
                    <a:pt x="40" y="7"/>
                    <a:pt x="39" y="7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1" y="6"/>
                    <a:pt x="41" y="6"/>
                  </a:cubicBezTo>
                  <a:cubicBezTo>
                    <a:pt x="41" y="6"/>
                    <a:pt x="42" y="6"/>
                    <a:pt x="42" y="6"/>
                  </a:cubicBezTo>
                  <a:cubicBezTo>
                    <a:pt x="42" y="6"/>
                    <a:pt x="42" y="5"/>
                    <a:pt x="42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4" y="4"/>
                    <a:pt x="51" y="5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5" y="6"/>
                    <a:pt x="56" y="7"/>
                  </a:cubicBezTo>
                  <a:cubicBezTo>
                    <a:pt x="56" y="7"/>
                    <a:pt x="56" y="7"/>
                    <a:pt x="56" y="8"/>
                  </a:cubicBezTo>
                  <a:cubicBezTo>
                    <a:pt x="56" y="8"/>
                    <a:pt x="57" y="8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8" y="9"/>
                    <a:pt x="58" y="9"/>
                    <a:pt x="59" y="9"/>
                  </a:cubicBezTo>
                  <a:cubicBezTo>
                    <a:pt x="60" y="8"/>
                    <a:pt x="62" y="8"/>
                    <a:pt x="64" y="8"/>
                  </a:cubicBezTo>
                  <a:cubicBezTo>
                    <a:pt x="65" y="7"/>
                    <a:pt x="65" y="7"/>
                    <a:pt x="65" y="6"/>
                  </a:cubicBezTo>
                  <a:cubicBezTo>
                    <a:pt x="64" y="5"/>
                    <a:pt x="64" y="4"/>
                    <a:pt x="63" y="4"/>
                  </a:cubicBezTo>
                  <a:cubicBezTo>
                    <a:pt x="63" y="4"/>
                    <a:pt x="62" y="4"/>
                    <a:pt x="62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2"/>
                  </a:cubicBezTo>
                  <a:cubicBezTo>
                    <a:pt x="60" y="2"/>
                    <a:pt x="59" y="2"/>
                    <a:pt x="58" y="2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7" y="1"/>
                    <a:pt x="57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56" y="1"/>
                    <a:pt x="55" y="1"/>
                  </a:cubicBezTo>
                  <a:cubicBezTo>
                    <a:pt x="55" y="1"/>
                    <a:pt x="55" y="0"/>
                    <a:pt x="55" y="0"/>
                  </a:cubicBezTo>
                  <a:cubicBezTo>
                    <a:pt x="51" y="0"/>
                    <a:pt x="47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1"/>
                    <a:pt x="42" y="1"/>
                  </a:cubicBezTo>
                  <a:cubicBezTo>
                    <a:pt x="42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1"/>
                    <a:pt x="38" y="2"/>
                    <a:pt x="37" y="2"/>
                  </a:cubicBezTo>
                  <a:cubicBezTo>
                    <a:pt x="37" y="2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3"/>
                    <a:pt x="35" y="4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5"/>
                    <a:pt x="33" y="5"/>
                    <a:pt x="33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9"/>
                    <a:pt x="31" y="9"/>
                    <a:pt x="30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30" y="10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8" y="9"/>
                    <a:pt x="29" y="9"/>
                    <a:pt x="28" y="8"/>
                  </a:cubicBezTo>
                  <a:cubicBezTo>
                    <a:pt x="27" y="7"/>
                    <a:pt x="22" y="6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7"/>
                    <a:pt x="16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7" y="11"/>
                    <a:pt x="7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4" y="12"/>
                  </a:cubicBezTo>
                  <a:cubicBezTo>
                    <a:pt x="4" y="13"/>
                    <a:pt x="3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1" y="23"/>
                    <a:pt x="6" y="27"/>
                    <a:pt x="10" y="28"/>
                  </a:cubicBezTo>
                  <a:cubicBezTo>
                    <a:pt x="11" y="28"/>
                    <a:pt x="13" y="28"/>
                    <a:pt x="14" y="28"/>
                  </a:cubicBezTo>
                  <a:cubicBezTo>
                    <a:pt x="14" y="28"/>
                    <a:pt x="14" y="28"/>
                    <a:pt x="15" y="29"/>
                  </a:cubicBezTo>
                  <a:cubicBezTo>
                    <a:pt x="15" y="29"/>
                    <a:pt x="14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1"/>
                    <a:pt x="13" y="31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5" y="35"/>
                    <a:pt x="15" y="36"/>
                    <a:pt x="15" y="36"/>
                  </a:cubicBezTo>
                  <a:cubicBezTo>
                    <a:pt x="15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21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2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38"/>
                    <a:pt x="26" y="38"/>
                    <a:pt x="28" y="38"/>
                  </a:cubicBezTo>
                  <a:cubicBezTo>
                    <a:pt x="28" y="38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40"/>
                    <a:pt x="28" y="41"/>
                    <a:pt x="28" y="41"/>
                  </a:cubicBezTo>
                  <a:cubicBezTo>
                    <a:pt x="28" y="42"/>
                    <a:pt x="28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3"/>
                    <a:pt x="31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3"/>
                    <a:pt x="33" y="43"/>
                    <a:pt x="34" y="43"/>
                  </a:cubicBezTo>
                  <a:cubicBezTo>
                    <a:pt x="34" y="43"/>
                    <a:pt x="34" y="43"/>
                    <a:pt x="34" y="44"/>
                  </a:cubicBezTo>
                  <a:cubicBezTo>
                    <a:pt x="36" y="44"/>
                    <a:pt x="38" y="44"/>
                    <a:pt x="40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3"/>
                    <a:pt x="47" y="43"/>
                    <a:pt x="48" y="43"/>
                  </a:cubicBezTo>
                  <a:cubicBezTo>
                    <a:pt x="48" y="42"/>
                    <a:pt x="48" y="42"/>
                    <a:pt x="49" y="42"/>
                  </a:cubicBezTo>
                  <a:cubicBezTo>
                    <a:pt x="50" y="41"/>
                    <a:pt x="50" y="41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9"/>
                    <a:pt x="51" y="39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2" y="36"/>
                    <a:pt x="52" y="34"/>
                    <a:pt x="52" y="31"/>
                  </a:cubicBezTo>
                  <a:cubicBezTo>
                    <a:pt x="51" y="30"/>
                    <a:pt x="52" y="31"/>
                    <a:pt x="51" y="30"/>
                  </a:cubicBezTo>
                  <a:cubicBezTo>
                    <a:pt x="50" y="29"/>
                    <a:pt x="50" y="29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7" y="28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6"/>
                  </a:cubicBezTo>
                  <a:cubicBezTo>
                    <a:pt x="44" y="26"/>
                    <a:pt x="42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39" y="26"/>
                    <a:pt x="38" y="26"/>
                  </a:cubicBezTo>
                  <a:cubicBezTo>
                    <a:pt x="38" y="26"/>
                    <a:pt x="38" y="27"/>
                    <a:pt x="38" y="27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8"/>
                  </a:cubicBezTo>
                  <a:cubicBezTo>
                    <a:pt x="36" y="28"/>
                    <a:pt x="35" y="28"/>
                    <a:pt x="35" y="28"/>
                  </a:cubicBezTo>
                  <a:cubicBezTo>
                    <a:pt x="34" y="31"/>
                    <a:pt x="33" y="31"/>
                    <a:pt x="35" y="34"/>
                  </a:cubicBezTo>
                  <a:cubicBezTo>
                    <a:pt x="35" y="34"/>
                    <a:pt x="35" y="34"/>
                    <a:pt x="36" y="34"/>
                  </a:cubicBezTo>
                  <a:cubicBezTo>
                    <a:pt x="36" y="34"/>
                    <a:pt x="36" y="35"/>
                    <a:pt x="36" y="35"/>
                  </a:cubicBezTo>
                  <a:cubicBezTo>
                    <a:pt x="36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42" y="37"/>
                    <a:pt x="44" y="36"/>
                  </a:cubicBezTo>
                  <a:cubicBezTo>
                    <a:pt x="44" y="35"/>
                    <a:pt x="45" y="34"/>
                    <a:pt x="45" y="33"/>
                  </a:cubicBezTo>
                  <a:cubicBezTo>
                    <a:pt x="45" y="33"/>
                    <a:pt x="46" y="33"/>
                    <a:pt x="46" y="33"/>
                  </a:cubicBezTo>
                  <a:cubicBezTo>
                    <a:pt x="47" y="35"/>
                    <a:pt x="46" y="36"/>
                    <a:pt x="45" y="37"/>
                  </a:cubicBezTo>
                  <a:cubicBezTo>
                    <a:pt x="45" y="38"/>
                    <a:pt x="45" y="38"/>
                    <a:pt x="44" y="38"/>
                  </a:cubicBezTo>
                  <a:cubicBezTo>
                    <a:pt x="44" y="38"/>
                    <a:pt x="44" y="38"/>
                    <a:pt x="43" y="38"/>
                  </a:cubicBezTo>
                  <a:cubicBezTo>
                    <a:pt x="43" y="38"/>
                    <a:pt x="43" y="39"/>
                    <a:pt x="43" y="39"/>
                  </a:cubicBezTo>
                  <a:cubicBezTo>
                    <a:pt x="43" y="39"/>
                    <a:pt x="43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1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39"/>
                    <a:pt x="40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8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5" y="37"/>
                  </a:cubicBezTo>
                  <a:cubicBezTo>
                    <a:pt x="34" y="36"/>
                    <a:pt x="33" y="35"/>
                    <a:pt x="32" y="34"/>
                  </a:cubicBezTo>
                  <a:cubicBezTo>
                    <a:pt x="32" y="32"/>
                    <a:pt x="31" y="30"/>
                    <a:pt x="32" y="29"/>
                  </a:cubicBezTo>
                  <a:cubicBezTo>
                    <a:pt x="33" y="27"/>
                    <a:pt x="35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40" y="24"/>
                    <a:pt x="42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4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9" y="25"/>
                    <a:pt x="49" y="2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1" y="26"/>
                  </a:cubicBezTo>
                  <a:cubicBezTo>
                    <a:pt x="52" y="27"/>
                    <a:pt x="54" y="30"/>
                    <a:pt x="54" y="32"/>
                  </a:cubicBezTo>
                  <a:cubicBezTo>
                    <a:pt x="57" y="32"/>
                    <a:pt x="58" y="30"/>
                    <a:pt x="61" y="29"/>
                  </a:cubicBezTo>
                  <a:cubicBezTo>
                    <a:pt x="62" y="29"/>
                    <a:pt x="64" y="29"/>
                    <a:pt x="66" y="29"/>
                  </a:cubicBezTo>
                  <a:cubicBezTo>
                    <a:pt x="66" y="29"/>
                    <a:pt x="66" y="29"/>
                    <a:pt x="66" y="30"/>
                  </a:cubicBezTo>
                  <a:cubicBezTo>
                    <a:pt x="67" y="29"/>
                    <a:pt x="67" y="29"/>
                    <a:pt x="68" y="29"/>
                  </a:cubicBezTo>
                  <a:cubicBezTo>
                    <a:pt x="69" y="30"/>
                    <a:pt x="71" y="31"/>
                    <a:pt x="73" y="31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5" y="33"/>
                    <a:pt x="76" y="33"/>
                    <a:pt x="76" y="35"/>
                  </a:cubicBezTo>
                  <a:cubicBezTo>
                    <a:pt x="77" y="35"/>
                    <a:pt x="77" y="37"/>
                    <a:pt x="77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39"/>
                    <a:pt x="77" y="40"/>
                    <a:pt x="77" y="41"/>
                  </a:cubicBezTo>
                  <a:cubicBezTo>
                    <a:pt x="76" y="42"/>
                    <a:pt x="76" y="43"/>
                    <a:pt x="75" y="44"/>
                  </a:cubicBezTo>
                  <a:cubicBezTo>
                    <a:pt x="75" y="45"/>
                    <a:pt x="74" y="45"/>
                    <a:pt x="73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6"/>
                    <a:pt x="72" y="46"/>
                    <a:pt x="72" y="46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2" y="46"/>
                    <a:pt x="72" y="46"/>
                    <a:pt x="71" y="46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69" y="47"/>
                    <a:pt x="68" y="47"/>
                    <a:pt x="66" y="47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5" y="47"/>
                    <a:pt x="65" y="47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6"/>
                    <a:pt x="62" y="46"/>
                    <a:pt x="61" y="45"/>
                  </a:cubicBezTo>
                  <a:cubicBezTo>
                    <a:pt x="60" y="44"/>
                    <a:pt x="60" y="44"/>
                    <a:pt x="60" y="42"/>
                  </a:cubicBezTo>
                  <a:cubicBezTo>
                    <a:pt x="60" y="40"/>
                    <a:pt x="61" y="39"/>
                    <a:pt x="61" y="38"/>
                  </a:cubicBezTo>
                  <a:cubicBezTo>
                    <a:pt x="62" y="38"/>
                    <a:pt x="63" y="37"/>
                    <a:pt x="65" y="37"/>
                  </a:cubicBezTo>
                  <a:cubicBezTo>
                    <a:pt x="66" y="38"/>
                    <a:pt x="67" y="38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6" y="39"/>
                    <a:pt x="65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9"/>
                    <a:pt x="63" y="39"/>
                    <a:pt x="63" y="39"/>
                  </a:cubicBezTo>
                  <a:cubicBezTo>
                    <a:pt x="63" y="40"/>
                    <a:pt x="62" y="41"/>
                    <a:pt x="62" y="41"/>
                  </a:cubicBezTo>
                  <a:cubicBezTo>
                    <a:pt x="62" y="42"/>
                    <a:pt x="62" y="42"/>
                    <a:pt x="62" y="43"/>
                  </a:cubicBezTo>
                  <a:cubicBezTo>
                    <a:pt x="63" y="43"/>
                    <a:pt x="64" y="44"/>
                    <a:pt x="65" y="45"/>
                  </a:cubicBezTo>
                  <a:cubicBezTo>
                    <a:pt x="65" y="45"/>
                    <a:pt x="66" y="45"/>
                    <a:pt x="67" y="45"/>
                  </a:cubicBezTo>
                  <a:cubicBezTo>
                    <a:pt x="67" y="45"/>
                    <a:pt x="67" y="45"/>
                    <a:pt x="68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9" y="45"/>
                    <a:pt x="70" y="45"/>
                    <a:pt x="70" y="45"/>
                  </a:cubicBezTo>
                  <a:cubicBezTo>
                    <a:pt x="71" y="45"/>
                    <a:pt x="73" y="44"/>
                    <a:pt x="73" y="44"/>
                  </a:cubicBezTo>
                  <a:cubicBezTo>
                    <a:pt x="73" y="43"/>
                    <a:pt x="74" y="43"/>
                    <a:pt x="74" y="42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2"/>
                    <a:pt x="74" y="42"/>
                    <a:pt x="75" y="42"/>
                  </a:cubicBezTo>
                  <a:cubicBezTo>
                    <a:pt x="75" y="40"/>
                    <a:pt x="74" y="39"/>
                    <a:pt x="75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4" y="35"/>
                    <a:pt x="73" y="33"/>
                    <a:pt x="71" y="32"/>
                  </a:cubicBezTo>
                  <a:cubicBezTo>
                    <a:pt x="71" y="32"/>
                    <a:pt x="70" y="32"/>
                    <a:pt x="70" y="32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32"/>
                    <a:pt x="69" y="32"/>
                    <a:pt x="69" y="32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8" y="31"/>
                    <a:pt x="68" y="31"/>
                  </a:cubicBezTo>
                  <a:cubicBezTo>
                    <a:pt x="67" y="31"/>
                    <a:pt x="67" y="32"/>
                    <a:pt x="67" y="32"/>
                  </a:cubicBezTo>
                  <a:cubicBezTo>
                    <a:pt x="67" y="32"/>
                    <a:pt x="66" y="31"/>
                    <a:pt x="65" y="31"/>
                  </a:cubicBezTo>
                  <a:cubicBezTo>
                    <a:pt x="65" y="31"/>
                    <a:pt x="65" y="32"/>
                    <a:pt x="65" y="32"/>
                  </a:cubicBezTo>
                  <a:cubicBezTo>
                    <a:pt x="65" y="32"/>
                    <a:pt x="65" y="31"/>
                    <a:pt x="65" y="31"/>
                  </a:cubicBezTo>
                  <a:cubicBezTo>
                    <a:pt x="63" y="31"/>
                    <a:pt x="61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9" y="32"/>
                    <a:pt x="59" y="32"/>
                    <a:pt x="58" y="32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34"/>
                    <a:pt x="56" y="34"/>
                    <a:pt x="56" y="35"/>
                  </a:cubicBezTo>
                  <a:cubicBezTo>
                    <a:pt x="55" y="35"/>
                    <a:pt x="55" y="35"/>
                    <a:pt x="54" y="36"/>
                  </a:cubicBezTo>
                  <a:cubicBezTo>
                    <a:pt x="53" y="37"/>
                    <a:pt x="53" y="40"/>
                    <a:pt x="53" y="43"/>
                  </a:cubicBezTo>
                  <a:cubicBezTo>
                    <a:pt x="54" y="44"/>
                    <a:pt x="54" y="45"/>
                    <a:pt x="55" y="46"/>
                  </a:cubicBezTo>
                  <a:cubicBezTo>
                    <a:pt x="55" y="46"/>
                    <a:pt x="55" y="46"/>
                    <a:pt x="56" y="46"/>
                  </a:cubicBezTo>
                  <a:cubicBezTo>
                    <a:pt x="56" y="47"/>
                    <a:pt x="57" y="48"/>
                    <a:pt x="57" y="49"/>
                  </a:cubicBezTo>
                  <a:cubicBezTo>
                    <a:pt x="57" y="49"/>
                    <a:pt x="58" y="49"/>
                    <a:pt x="58" y="49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0"/>
                    <a:pt x="60" y="50"/>
                    <a:pt x="61" y="50"/>
                  </a:cubicBezTo>
                  <a:cubicBezTo>
                    <a:pt x="61" y="50"/>
                    <a:pt x="61" y="50"/>
                    <a:pt x="61" y="51"/>
                  </a:cubicBezTo>
                  <a:cubicBezTo>
                    <a:pt x="61" y="51"/>
                    <a:pt x="62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2" y="51"/>
                    <a:pt x="63" y="51"/>
                    <a:pt x="6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5" y="52"/>
                    <a:pt x="66" y="52"/>
                    <a:pt x="68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9" y="52"/>
                    <a:pt x="70" y="52"/>
                    <a:pt x="72" y="52"/>
                  </a:cubicBezTo>
                  <a:cubicBezTo>
                    <a:pt x="74" y="52"/>
                    <a:pt x="76" y="52"/>
                    <a:pt x="77" y="51"/>
                  </a:cubicBezTo>
                  <a:cubicBezTo>
                    <a:pt x="78" y="51"/>
                    <a:pt x="79" y="51"/>
                    <a:pt x="79" y="51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81" y="50"/>
                    <a:pt x="81" y="50"/>
                    <a:pt x="81" y="49"/>
                  </a:cubicBezTo>
                  <a:cubicBezTo>
                    <a:pt x="82" y="49"/>
                    <a:pt x="82" y="49"/>
                    <a:pt x="83" y="49"/>
                  </a:cubicBezTo>
                  <a:cubicBezTo>
                    <a:pt x="83" y="48"/>
                    <a:pt x="84" y="48"/>
                    <a:pt x="84" y="47"/>
                  </a:cubicBezTo>
                  <a:cubicBezTo>
                    <a:pt x="84" y="47"/>
                    <a:pt x="85" y="47"/>
                    <a:pt x="85" y="47"/>
                  </a:cubicBezTo>
                  <a:cubicBezTo>
                    <a:pt x="85" y="47"/>
                    <a:pt x="85" y="46"/>
                    <a:pt x="85" y="46"/>
                  </a:cubicBezTo>
                  <a:cubicBezTo>
                    <a:pt x="85" y="46"/>
                    <a:pt x="86" y="46"/>
                    <a:pt x="86" y="46"/>
                  </a:cubicBezTo>
                  <a:cubicBezTo>
                    <a:pt x="86" y="45"/>
                    <a:pt x="85" y="44"/>
                    <a:pt x="85" y="44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3"/>
                    <a:pt x="85" y="43"/>
                    <a:pt x="85" y="42"/>
                  </a:cubicBezTo>
                  <a:cubicBezTo>
                    <a:pt x="86" y="42"/>
                    <a:pt x="87" y="42"/>
                    <a:pt x="89" y="42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90" y="43"/>
                    <a:pt x="91" y="42"/>
                    <a:pt x="91" y="42"/>
                  </a:cubicBezTo>
                  <a:cubicBezTo>
                    <a:pt x="92" y="42"/>
                    <a:pt x="93" y="42"/>
                    <a:pt x="94" y="42"/>
                  </a:cubicBezTo>
                  <a:cubicBezTo>
                    <a:pt x="94" y="42"/>
                    <a:pt x="94" y="42"/>
                    <a:pt x="94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8" y="40"/>
                    <a:pt x="99" y="41"/>
                    <a:pt x="100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100" y="39"/>
                    <a:pt x="100" y="38"/>
                  </a:cubicBezTo>
                  <a:cubicBezTo>
                    <a:pt x="100" y="38"/>
                    <a:pt x="100" y="38"/>
                    <a:pt x="101" y="38"/>
                  </a:cubicBezTo>
                  <a:cubicBezTo>
                    <a:pt x="101" y="38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6"/>
                  </a:cubicBezTo>
                  <a:cubicBezTo>
                    <a:pt x="102" y="35"/>
                    <a:pt x="102" y="33"/>
                    <a:pt x="103" y="31"/>
                  </a:cubicBezTo>
                  <a:cubicBezTo>
                    <a:pt x="102" y="31"/>
                    <a:pt x="102" y="30"/>
                    <a:pt x="102" y="30"/>
                  </a:cubicBezTo>
                  <a:close/>
                  <a:moveTo>
                    <a:pt x="37" y="14"/>
                  </a:moveTo>
                  <a:cubicBezTo>
                    <a:pt x="37" y="14"/>
                    <a:pt x="37" y="14"/>
                    <a:pt x="37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3"/>
                    <a:pt x="40" y="13"/>
                    <a:pt x="40" y="12"/>
                  </a:cubicBezTo>
                  <a:cubicBezTo>
                    <a:pt x="40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2"/>
                    <a:pt x="44" y="12"/>
                    <a:pt x="46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9" y="12"/>
                    <a:pt x="50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5"/>
                    <a:pt x="55" y="15"/>
                    <a:pt x="56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5"/>
                    <a:pt x="56" y="15"/>
                    <a:pt x="56" y="16"/>
                  </a:cubicBezTo>
                  <a:cubicBezTo>
                    <a:pt x="58" y="15"/>
                    <a:pt x="59" y="15"/>
                    <a:pt x="60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1" y="14"/>
                    <a:pt x="61" y="14"/>
                    <a:pt x="62" y="14"/>
                  </a:cubicBezTo>
                  <a:cubicBezTo>
                    <a:pt x="62" y="14"/>
                    <a:pt x="62" y="14"/>
                    <a:pt x="62" y="13"/>
                  </a:cubicBezTo>
                  <a:cubicBezTo>
                    <a:pt x="63" y="13"/>
                    <a:pt x="64" y="13"/>
                    <a:pt x="65" y="13"/>
                  </a:cubicBezTo>
                  <a:cubicBezTo>
                    <a:pt x="69" y="13"/>
                    <a:pt x="74" y="15"/>
                    <a:pt x="75" y="18"/>
                  </a:cubicBezTo>
                  <a:cubicBezTo>
                    <a:pt x="74" y="19"/>
                    <a:pt x="74" y="18"/>
                    <a:pt x="74" y="19"/>
                  </a:cubicBezTo>
                  <a:cubicBezTo>
                    <a:pt x="73" y="19"/>
                    <a:pt x="74" y="19"/>
                    <a:pt x="73" y="18"/>
                  </a:cubicBezTo>
                  <a:cubicBezTo>
                    <a:pt x="72" y="18"/>
                    <a:pt x="72" y="18"/>
                    <a:pt x="71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7"/>
                    <a:pt x="71" y="17"/>
                    <a:pt x="70" y="17"/>
                  </a:cubicBezTo>
                  <a:cubicBezTo>
                    <a:pt x="70" y="17"/>
                    <a:pt x="70" y="16"/>
                    <a:pt x="70" y="16"/>
                  </a:cubicBezTo>
                  <a:cubicBezTo>
                    <a:pt x="70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5"/>
                    <a:pt x="61" y="15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7"/>
                    <a:pt x="59" y="18"/>
                    <a:pt x="58" y="18"/>
                  </a:cubicBezTo>
                  <a:cubicBezTo>
                    <a:pt x="58" y="18"/>
                    <a:pt x="58" y="19"/>
                    <a:pt x="58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7" y="19"/>
                    <a:pt x="57" y="19"/>
                    <a:pt x="56" y="20"/>
                  </a:cubicBezTo>
                  <a:cubicBezTo>
                    <a:pt x="54" y="16"/>
                    <a:pt x="51" y="14"/>
                    <a:pt x="45" y="14"/>
                  </a:cubicBezTo>
                  <a:cubicBezTo>
                    <a:pt x="44" y="14"/>
                    <a:pt x="43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0" y="15"/>
                    <a:pt x="39" y="15"/>
                  </a:cubicBezTo>
                  <a:cubicBezTo>
                    <a:pt x="39" y="15"/>
                    <a:pt x="39" y="15"/>
                    <a:pt x="39" y="16"/>
                  </a:cubicBezTo>
                  <a:cubicBezTo>
                    <a:pt x="39" y="16"/>
                    <a:pt x="39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7"/>
                    <a:pt x="37" y="17"/>
                  </a:cubicBezTo>
                  <a:cubicBezTo>
                    <a:pt x="37" y="16"/>
                    <a:pt x="37" y="15"/>
                    <a:pt x="37" y="14"/>
                  </a:cubicBezTo>
                  <a:close/>
                  <a:moveTo>
                    <a:pt x="77" y="28"/>
                  </a:moveTo>
                  <a:cubicBezTo>
                    <a:pt x="76" y="29"/>
                    <a:pt x="77" y="28"/>
                    <a:pt x="76" y="29"/>
                  </a:cubicBezTo>
                  <a:cubicBezTo>
                    <a:pt x="75" y="29"/>
                    <a:pt x="76" y="29"/>
                    <a:pt x="75" y="28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5" y="28"/>
                    <a:pt x="75" y="27"/>
                    <a:pt x="75" y="27"/>
                  </a:cubicBezTo>
                  <a:cubicBezTo>
                    <a:pt x="74" y="26"/>
                    <a:pt x="74" y="26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2" y="24"/>
                    <a:pt x="71" y="24"/>
                    <a:pt x="70" y="24"/>
                  </a:cubicBezTo>
                  <a:cubicBezTo>
                    <a:pt x="70" y="24"/>
                    <a:pt x="70" y="23"/>
                    <a:pt x="70" y="23"/>
                  </a:cubicBezTo>
                  <a:cubicBezTo>
                    <a:pt x="70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7" y="22"/>
                    <a:pt x="64" y="22"/>
                    <a:pt x="63" y="23"/>
                  </a:cubicBezTo>
                  <a:cubicBezTo>
                    <a:pt x="63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0" y="23"/>
                    <a:pt x="60" y="24"/>
                    <a:pt x="60" y="24"/>
                  </a:cubicBezTo>
                  <a:cubicBezTo>
                    <a:pt x="59" y="25"/>
                    <a:pt x="58" y="25"/>
                    <a:pt x="58" y="26"/>
                  </a:cubicBezTo>
                  <a:cubicBezTo>
                    <a:pt x="57" y="26"/>
                    <a:pt x="56" y="26"/>
                    <a:pt x="56" y="26"/>
                  </a:cubicBezTo>
                  <a:cubicBezTo>
                    <a:pt x="56" y="26"/>
                    <a:pt x="56" y="25"/>
                    <a:pt x="56" y="25"/>
                  </a:cubicBezTo>
                  <a:cubicBezTo>
                    <a:pt x="55" y="24"/>
                    <a:pt x="54" y="24"/>
                    <a:pt x="53" y="23"/>
                  </a:cubicBezTo>
                  <a:cubicBezTo>
                    <a:pt x="53" y="23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1" y="21"/>
                  </a:cubicBezTo>
                  <a:cubicBezTo>
                    <a:pt x="51" y="21"/>
                    <a:pt x="51" y="21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49" y="21"/>
                    <a:pt x="49" y="21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7" y="20"/>
                    <a:pt x="46" y="20"/>
                    <a:pt x="44" y="20"/>
                  </a:cubicBezTo>
                  <a:cubicBezTo>
                    <a:pt x="44" y="20"/>
                    <a:pt x="44" y="19"/>
                    <a:pt x="44" y="19"/>
                  </a:cubicBezTo>
                  <a:cubicBezTo>
                    <a:pt x="44" y="19"/>
                    <a:pt x="44" y="20"/>
                    <a:pt x="43" y="20"/>
                  </a:cubicBezTo>
                  <a:cubicBezTo>
                    <a:pt x="43" y="20"/>
                    <a:pt x="43" y="19"/>
                    <a:pt x="42" y="19"/>
                  </a:cubicBezTo>
                  <a:cubicBezTo>
                    <a:pt x="42" y="19"/>
                    <a:pt x="42" y="20"/>
                    <a:pt x="42" y="20"/>
                  </a:cubicBezTo>
                  <a:cubicBezTo>
                    <a:pt x="41" y="20"/>
                    <a:pt x="40" y="20"/>
                    <a:pt x="39" y="20"/>
                  </a:cubicBezTo>
                  <a:cubicBezTo>
                    <a:pt x="39" y="20"/>
                    <a:pt x="39" y="20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7" y="21"/>
                    <a:pt x="37" y="21"/>
                    <a:pt x="37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5" y="23"/>
                    <a:pt x="35" y="23"/>
                    <a:pt x="34" y="23"/>
                  </a:cubicBezTo>
                  <a:cubicBezTo>
                    <a:pt x="34" y="22"/>
                    <a:pt x="34" y="22"/>
                    <a:pt x="34" y="21"/>
                  </a:cubicBezTo>
                  <a:cubicBezTo>
                    <a:pt x="34" y="21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6" y="20"/>
                    <a:pt x="36" y="19"/>
                  </a:cubicBezTo>
                  <a:cubicBezTo>
                    <a:pt x="37" y="19"/>
                    <a:pt x="37" y="19"/>
                    <a:pt x="38" y="19"/>
                  </a:cubicBezTo>
                  <a:cubicBezTo>
                    <a:pt x="38" y="19"/>
                    <a:pt x="38" y="19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8"/>
                    <a:pt x="42" y="18"/>
                    <a:pt x="43" y="18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8"/>
                  </a:cubicBezTo>
                  <a:cubicBezTo>
                    <a:pt x="45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50" y="18"/>
                    <a:pt x="50" y="18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1" y="19"/>
                    <a:pt x="51" y="19"/>
                    <a:pt x="52" y="19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20"/>
                    <a:pt x="53" y="20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6" y="22"/>
                    <a:pt x="56" y="23"/>
                  </a:cubicBezTo>
                  <a:cubicBezTo>
                    <a:pt x="56" y="23"/>
                    <a:pt x="57" y="23"/>
                    <a:pt x="57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2"/>
                    <a:pt x="59" y="21"/>
                    <a:pt x="60" y="21"/>
                  </a:cubicBezTo>
                  <a:cubicBezTo>
                    <a:pt x="61" y="21"/>
                    <a:pt x="61" y="21"/>
                    <a:pt x="62" y="21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4" y="19"/>
                    <a:pt x="69" y="20"/>
                    <a:pt x="70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1" y="21"/>
                    <a:pt x="71" y="22"/>
                    <a:pt x="71" y="22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2" y="22"/>
                    <a:pt x="72" y="22"/>
                    <a:pt x="72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3"/>
                    <a:pt x="74" y="23"/>
                    <a:pt x="74" y="23"/>
                  </a:cubicBezTo>
                  <a:cubicBezTo>
                    <a:pt x="74" y="23"/>
                    <a:pt x="74" y="23"/>
                    <a:pt x="75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6" y="25"/>
                    <a:pt x="75" y="23"/>
                    <a:pt x="76" y="25"/>
                  </a:cubicBezTo>
                  <a:cubicBezTo>
                    <a:pt x="77" y="26"/>
                    <a:pt x="77" y="27"/>
                    <a:pt x="77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253"/>
            <p:cNvSpPr>
              <a:spLocks noEditPoints="1"/>
            </p:cNvSpPr>
            <p:nvPr/>
          </p:nvSpPr>
          <p:spPr bwMode="auto">
            <a:xfrm>
              <a:off x="2522538" y="3251201"/>
              <a:ext cx="525463" cy="373063"/>
            </a:xfrm>
            <a:custGeom>
              <a:avLst/>
              <a:gdLst>
                <a:gd name="T0" fmla="*/ 90 w 124"/>
                <a:gd name="T1" fmla="*/ 8 h 87"/>
                <a:gd name="T2" fmla="*/ 86 w 124"/>
                <a:gd name="T3" fmla="*/ 2 h 87"/>
                <a:gd name="T4" fmla="*/ 80 w 124"/>
                <a:gd name="T5" fmla="*/ 1 h 87"/>
                <a:gd name="T6" fmla="*/ 65 w 124"/>
                <a:gd name="T7" fmla="*/ 8 h 87"/>
                <a:gd name="T8" fmla="*/ 44 w 124"/>
                <a:gd name="T9" fmla="*/ 6 h 87"/>
                <a:gd name="T10" fmla="*/ 38 w 124"/>
                <a:gd name="T11" fmla="*/ 8 h 87"/>
                <a:gd name="T12" fmla="*/ 26 w 124"/>
                <a:gd name="T13" fmla="*/ 18 h 87"/>
                <a:gd name="T14" fmla="*/ 7 w 124"/>
                <a:gd name="T15" fmla="*/ 21 h 87"/>
                <a:gd name="T16" fmla="*/ 2 w 124"/>
                <a:gd name="T17" fmla="*/ 24 h 87"/>
                <a:gd name="T18" fmla="*/ 3 w 124"/>
                <a:gd name="T19" fmla="*/ 34 h 87"/>
                <a:gd name="T20" fmla="*/ 9 w 124"/>
                <a:gd name="T21" fmla="*/ 38 h 87"/>
                <a:gd name="T22" fmla="*/ 16 w 124"/>
                <a:gd name="T23" fmla="*/ 40 h 87"/>
                <a:gd name="T24" fmla="*/ 34 w 124"/>
                <a:gd name="T25" fmla="*/ 45 h 87"/>
                <a:gd name="T26" fmla="*/ 39 w 124"/>
                <a:gd name="T27" fmla="*/ 48 h 87"/>
                <a:gd name="T28" fmla="*/ 46 w 124"/>
                <a:gd name="T29" fmla="*/ 50 h 87"/>
                <a:gd name="T30" fmla="*/ 62 w 124"/>
                <a:gd name="T31" fmla="*/ 49 h 87"/>
                <a:gd name="T32" fmla="*/ 70 w 124"/>
                <a:gd name="T33" fmla="*/ 57 h 87"/>
                <a:gd name="T34" fmla="*/ 78 w 124"/>
                <a:gd name="T35" fmla="*/ 60 h 87"/>
                <a:gd name="T36" fmla="*/ 92 w 124"/>
                <a:gd name="T37" fmla="*/ 56 h 87"/>
                <a:gd name="T38" fmla="*/ 90 w 124"/>
                <a:gd name="T39" fmla="*/ 42 h 87"/>
                <a:gd name="T40" fmla="*/ 77 w 124"/>
                <a:gd name="T41" fmla="*/ 45 h 87"/>
                <a:gd name="T42" fmla="*/ 84 w 124"/>
                <a:gd name="T43" fmla="*/ 54 h 87"/>
                <a:gd name="T44" fmla="*/ 87 w 124"/>
                <a:gd name="T45" fmla="*/ 48 h 87"/>
                <a:gd name="T46" fmla="*/ 88 w 124"/>
                <a:gd name="T47" fmla="*/ 54 h 87"/>
                <a:gd name="T48" fmla="*/ 76 w 124"/>
                <a:gd name="T49" fmla="*/ 42 h 87"/>
                <a:gd name="T50" fmla="*/ 81 w 124"/>
                <a:gd name="T51" fmla="*/ 39 h 87"/>
                <a:gd name="T52" fmla="*/ 92 w 124"/>
                <a:gd name="T53" fmla="*/ 40 h 87"/>
                <a:gd name="T54" fmla="*/ 97 w 124"/>
                <a:gd name="T55" fmla="*/ 49 h 87"/>
                <a:gd name="T56" fmla="*/ 95 w 124"/>
                <a:gd name="T57" fmla="*/ 56 h 87"/>
                <a:gd name="T58" fmla="*/ 91 w 124"/>
                <a:gd name="T59" fmla="*/ 66 h 87"/>
                <a:gd name="T60" fmla="*/ 92 w 124"/>
                <a:gd name="T61" fmla="*/ 71 h 87"/>
                <a:gd name="T62" fmla="*/ 96 w 124"/>
                <a:gd name="T63" fmla="*/ 79 h 87"/>
                <a:gd name="T64" fmla="*/ 102 w 124"/>
                <a:gd name="T65" fmla="*/ 84 h 87"/>
                <a:gd name="T66" fmla="*/ 107 w 124"/>
                <a:gd name="T67" fmla="*/ 85 h 87"/>
                <a:gd name="T68" fmla="*/ 102 w 124"/>
                <a:gd name="T69" fmla="*/ 77 h 87"/>
                <a:gd name="T70" fmla="*/ 100 w 124"/>
                <a:gd name="T71" fmla="*/ 71 h 87"/>
                <a:gd name="T72" fmla="*/ 99 w 124"/>
                <a:gd name="T73" fmla="*/ 63 h 87"/>
                <a:gd name="T74" fmla="*/ 103 w 124"/>
                <a:gd name="T75" fmla="*/ 47 h 87"/>
                <a:gd name="T76" fmla="*/ 101 w 124"/>
                <a:gd name="T77" fmla="*/ 37 h 87"/>
                <a:gd name="T78" fmla="*/ 95 w 124"/>
                <a:gd name="T79" fmla="*/ 32 h 87"/>
                <a:gd name="T80" fmla="*/ 89 w 124"/>
                <a:gd name="T81" fmla="*/ 26 h 87"/>
                <a:gd name="T82" fmla="*/ 92 w 124"/>
                <a:gd name="T83" fmla="*/ 15 h 87"/>
                <a:gd name="T84" fmla="*/ 101 w 124"/>
                <a:gd name="T85" fmla="*/ 10 h 87"/>
                <a:gd name="T86" fmla="*/ 110 w 124"/>
                <a:gd name="T87" fmla="*/ 8 h 87"/>
                <a:gd name="T88" fmla="*/ 40 w 124"/>
                <a:gd name="T89" fmla="*/ 25 h 87"/>
                <a:gd name="T90" fmla="*/ 39 w 124"/>
                <a:gd name="T91" fmla="*/ 32 h 87"/>
                <a:gd name="T92" fmla="*/ 51 w 124"/>
                <a:gd name="T93" fmla="*/ 23 h 87"/>
                <a:gd name="T94" fmla="*/ 49 w 124"/>
                <a:gd name="T95" fmla="*/ 31 h 87"/>
                <a:gd name="T96" fmla="*/ 49 w 124"/>
                <a:gd name="T97" fmla="*/ 23 h 87"/>
                <a:gd name="T98" fmla="*/ 59 w 124"/>
                <a:gd name="T99" fmla="*/ 31 h 87"/>
                <a:gd name="T100" fmla="*/ 59 w 124"/>
                <a:gd name="T101" fmla="*/ 19 h 87"/>
                <a:gd name="T102" fmla="*/ 61 w 124"/>
                <a:gd name="T103" fmla="*/ 20 h 87"/>
                <a:gd name="T104" fmla="*/ 64 w 124"/>
                <a:gd name="T105" fmla="*/ 31 h 87"/>
                <a:gd name="T106" fmla="*/ 66 w 124"/>
                <a:gd name="T107" fmla="*/ 29 h 87"/>
                <a:gd name="T108" fmla="*/ 69 w 124"/>
                <a:gd name="T109" fmla="*/ 16 h 87"/>
                <a:gd name="T110" fmla="*/ 72 w 124"/>
                <a:gd name="T111" fmla="*/ 32 h 87"/>
                <a:gd name="T112" fmla="*/ 77 w 124"/>
                <a:gd name="T113" fmla="*/ 31 h 87"/>
                <a:gd name="T114" fmla="*/ 75 w 124"/>
                <a:gd name="T115" fmla="*/ 20 h 87"/>
                <a:gd name="T116" fmla="*/ 81 w 124"/>
                <a:gd name="T117" fmla="*/ 16 h 87"/>
                <a:gd name="T118" fmla="*/ 77 w 124"/>
                <a:gd name="T119" fmla="*/ 30 h 87"/>
                <a:gd name="T120" fmla="*/ 84 w 124"/>
                <a:gd name="T121" fmla="*/ 20 h 87"/>
                <a:gd name="T122" fmla="*/ 85 w 124"/>
                <a:gd name="T123" fmla="*/ 31 h 87"/>
                <a:gd name="T124" fmla="*/ 82 w 124"/>
                <a:gd name="T125" fmla="*/ 1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4" h="87">
                  <a:moveTo>
                    <a:pt x="122" y="4"/>
                  </a:moveTo>
                  <a:cubicBezTo>
                    <a:pt x="122" y="4"/>
                    <a:pt x="122" y="3"/>
                    <a:pt x="122" y="3"/>
                  </a:cubicBezTo>
                  <a:cubicBezTo>
                    <a:pt x="121" y="3"/>
                    <a:pt x="120" y="3"/>
                    <a:pt x="120" y="3"/>
                  </a:cubicBezTo>
                  <a:cubicBezTo>
                    <a:pt x="119" y="3"/>
                    <a:pt x="119" y="3"/>
                    <a:pt x="119" y="2"/>
                  </a:cubicBezTo>
                  <a:cubicBezTo>
                    <a:pt x="117" y="2"/>
                    <a:pt x="116" y="2"/>
                    <a:pt x="114" y="2"/>
                  </a:cubicBezTo>
                  <a:cubicBezTo>
                    <a:pt x="105" y="0"/>
                    <a:pt x="95" y="2"/>
                    <a:pt x="92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8"/>
                    <a:pt x="90" y="8"/>
                    <a:pt x="90" y="8"/>
                  </a:cubicBezTo>
                  <a:cubicBezTo>
                    <a:pt x="90" y="7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5"/>
                    <a:pt x="90" y="5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4"/>
                    <a:pt x="88" y="3"/>
                    <a:pt x="88" y="3"/>
                  </a:cubicBezTo>
                  <a:cubicBezTo>
                    <a:pt x="87" y="3"/>
                    <a:pt x="87" y="3"/>
                    <a:pt x="86" y="3"/>
                  </a:cubicBezTo>
                  <a:cubicBezTo>
                    <a:pt x="86" y="3"/>
                    <a:pt x="86" y="3"/>
                    <a:pt x="86" y="2"/>
                  </a:cubicBezTo>
                  <a:cubicBezTo>
                    <a:pt x="86" y="2"/>
                    <a:pt x="85" y="2"/>
                    <a:pt x="85" y="2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4" y="2"/>
                    <a:pt x="83" y="2"/>
                    <a:pt x="82" y="2"/>
                  </a:cubicBezTo>
                  <a:cubicBezTo>
                    <a:pt x="82" y="2"/>
                    <a:pt x="82" y="1"/>
                    <a:pt x="82" y="1"/>
                  </a:cubicBezTo>
                  <a:cubicBezTo>
                    <a:pt x="82" y="1"/>
                    <a:pt x="81" y="1"/>
                    <a:pt x="80" y="1"/>
                  </a:cubicBezTo>
                  <a:cubicBezTo>
                    <a:pt x="80" y="1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2"/>
                    <a:pt x="80" y="1"/>
                    <a:pt x="80" y="1"/>
                  </a:cubicBezTo>
                  <a:cubicBezTo>
                    <a:pt x="79" y="1"/>
                    <a:pt x="74" y="2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2"/>
                    <a:pt x="73" y="2"/>
                    <a:pt x="73" y="2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70" y="4"/>
                    <a:pt x="69" y="5"/>
                    <a:pt x="68" y="6"/>
                  </a:cubicBezTo>
                  <a:cubicBezTo>
                    <a:pt x="68" y="7"/>
                    <a:pt x="68" y="8"/>
                    <a:pt x="68" y="9"/>
                  </a:cubicBezTo>
                  <a:cubicBezTo>
                    <a:pt x="66" y="9"/>
                    <a:pt x="66" y="9"/>
                    <a:pt x="65" y="8"/>
                  </a:cubicBezTo>
                  <a:cubicBezTo>
                    <a:pt x="65" y="8"/>
                    <a:pt x="65" y="8"/>
                    <a:pt x="65" y="7"/>
                  </a:cubicBezTo>
                  <a:cubicBezTo>
                    <a:pt x="64" y="7"/>
                    <a:pt x="63" y="7"/>
                    <a:pt x="62" y="7"/>
                  </a:cubicBezTo>
                  <a:cubicBezTo>
                    <a:pt x="62" y="6"/>
                    <a:pt x="62" y="6"/>
                    <a:pt x="61" y="6"/>
                  </a:cubicBezTo>
                  <a:cubicBezTo>
                    <a:pt x="59" y="6"/>
                    <a:pt x="56" y="6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4"/>
                    <a:pt x="49" y="5"/>
                    <a:pt x="48" y="6"/>
                  </a:cubicBezTo>
                  <a:cubicBezTo>
                    <a:pt x="47" y="6"/>
                    <a:pt x="45" y="6"/>
                    <a:pt x="44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6"/>
                    <a:pt x="43" y="6"/>
                    <a:pt x="42" y="6"/>
                  </a:cubicBezTo>
                  <a:cubicBezTo>
                    <a:pt x="42" y="6"/>
                    <a:pt x="42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0" y="7"/>
                    <a:pt x="39" y="7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7" y="9"/>
                    <a:pt x="36" y="9"/>
                  </a:cubicBezTo>
                  <a:cubicBezTo>
                    <a:pt x="35" y="10"/>
                    <a:pt x="34" y="11"/>
                    <a:pt x="33" y="12"/>
                  </a:cubicBezTo>
                  <a:cubicBezTo>
                    <a:pt x="33" y="12"/>
                    <a:pt x="32" y="13"/>
                    <a:pt x="32" y="13"/>
                  </a:cubicBezTo>
                  <a:cubicBezTo>
                    <a:pt x="31" y="15"/>
                    <a:pt x="31" y="17"/>
                    <a:pt x="31" y="19"/>
                  </a:cubicBezTo>
                  <a:cubicBezTo>
                    <a:pt x="30" y="19"/>
                    <a:pt x="30" y="19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7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8" y="18"/>
                    <a:pt x="15" y="18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0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7" y="20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5" y="21"/>
                    <a:pt x="4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2" y="23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0" y="27"/>
                    <a:pt x="0" y="27"/>
                    <a:pt x="0" y="30"/>
                  </a:cubicBezTo>
                  <a:cubicBezTo>
                    <a:pt x="0" y="30"/>
                    <a:pt x="0" y="31"/>
                    <a:pt x="0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3"/>
                    <a:pt x="2" y="33"/>
                    <a:pt x="2" y="33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4" y="34"/>
                  </a:cubicBezTo>
                  <a:cubicBezTo>
                    <a:pt x="4" y="35"/>
                    <a:pt x="4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7" y="36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9" y="37"/>
                    <a:pt x="9" y="37"/>
                  </a:cubicBezTo>
                  <a:cubicBezTo>
                    <a:pt x="9" y="37"/>
                    <a:pt x="9" y="37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3" y="38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9" y="40"/>
                    <a:pt x="22" y="41"/>
                    <a:pt x="26" y="41"/>
                  </a:cubicBezTo>
                  <a:cubicBezTo>
                    <a:pt x="28" y="41"/>
                    <a:pt x="30" y="41"/>
                    <a:pt x="32" y="41"/>
                  </a:cubicBezTo>
                  <a:cubicBezTo>
                    <a:pt x="32" y="41"/>
                    <a:pt x="32" y="41"/>
                    <a:pt x="32" y="40"/>
                  </a:cubicBezTo>
                  <a:cubicBezTo>
                    <a:pt x="33" y="40"/>
                    <a:pt x="33" y="40"/>
                    <a:pt x="34" y="40"/>
                  </a:cubicBezTo>
                  <a:cubicBezTo>
                    <a:pt x="35" y="40"/>
                    <a:pt x="34" y="40"/>
                    <a:pt x="35" y="40"/>
                  </a:cubicBezTo>
                  <a:cubicBezTo>
                    <a:pt x="34" y="41"/>
                    <a:pt x="33" y="42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4"/>
                    <a:pt x="34" y="44"/>
                    <a:pt x="34" y="45"/>
                  </a:cubicBezTo>
                  <a:cubicBezTo>
                    <a:pt x="35" y="45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8" y="47"/>
                    <a:pt x="38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8" y="47"/>
                    <a:pt x="39" y="47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48"/>
                    <a:pt x="40" y="49"/>
                    <a:pt x="40" y="49"/>
                  </a:cubicBezTo>
                  <a:cubicBezTo>
                    <a:pt x="41" y="49"/>
                    <a:pt x="41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49"/>
                    <a:pt x="45" y="49"/>
                    <a:pt x="46" y="49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50"/>
                    <a:pt x="49" y="50"/>
                    <a:pt x="50" y="50"/>
                  </a:cubicBezTo>
                  <a:cubicBezTo>
                    <a:pt x="50" y="50"/>
                    <a:pt x="50" y="50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4" y="50"/>
                    <a:pt x="56" y="50"/>
                  </a:cubicBezTo>
                  <a:cubicBezTo>
                    <a:pt x="58" y="49"/>
                    <a:pt x="60" y="48"/>
                    <a:pt x="62" y="48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50"/>
                    <a:pt x="62" y="51"/>
                    <a:pt x="62" y="52"/>
                  </a:cubicBezTo>
                  <a:cubicBezTo>
                    <a:pt x="62" y="52"/>
                    <a:pt x="63" y="52"/>
                    <a:pt x="63" y="52"/>
                  </a:cubicBezTo>
                  <a:cubicBezTo>
                    <a:pt x="64" y="53"/>
                    <a:pt x="65" y="54"/>
                    <a:pt x="66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7" y="55"/>
                    <a:pt x="67" y="55"/>
                    <a:pt x="67" y="56"/>
                  </a:cubicBezTo>
                  <a:cubicBezTo>
                    <a:pt x="67" y="56"/>
                    <a:pt x="68" y="56"/>
                    <a:pt x="68" y="56"/>
                  </a:cubicBezTo>
                  <a:cubicBezTo>
                    <a:pt x="69" y="56"/>
                    <a:pt x="69" y="57"/>
                    <a:pt x="69" y="57"/>
                  </a:cubicBezTo>
                  <a:cubicBezTo>
                    <a:pt x="69" y="57"/>
                    <a:pt x="69" y="57"/>
                    <a:pt x="70" y="57"/>
                  </a:cubicBezTo>
                  <a:cubicBezTo>
                    <a:pt x="70" y="57"/>
                    <a:pt x="70" y="57"/>
                    <a:pt x="70" y="58"/>
                  </a:cubicBezTo>
                  <a:cubicBezTo>
                    <a:pt x="70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2" y="58"/>
                    <a:pt x="73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4" y="59"/>
                    <a:pt x="75" y="59"/>
                    <a:pt x="77" y="59"/>
                  </a:cubicBezTo>
                  <a:cubicBezTo>
                    <a:pt x="77" y="60"/>
                    <a:pt x="77" y="60"/>
                    <a:pt x="77" y="60"/>
                  </a:cubicBezTo>
                  <a:cubicBezTo>
                    <a:pt x="77" y="60"/>
                    <a:pt x="78" y="60"/>
                    <a:pt x="78" y="6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9" y="61"/>
                    <a:pt x="83" y="60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5" y="60"/>
                    <a:pt x="86" y="60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8" y="59"/>
                    <a:pt x="89" y="59"/>
                    <a:pt x="89" y="59"/>
                  </a:cubicBezTo>
                  <a:cubicBezTo>
                    <a:pt x="90" y="58"/>
                    <a:pt x="91" y="57"/>
                    <a:pt x="92" y="57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3" y="55"/>
                    <a:pt x="93" y="55"/>
                    <a:pt x="94" y="55"/>
                  </a:cubicBezTo>
                  <a:cubicBezTo>
                    <a:pt x="94" y="55"/>
                    <a:pt x="94" y="54"/>
                    <a:pt x="94" y="54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4" y="54"/>
                    <a:pt x="94" y="53"/>
                    <a:pt x="95" y="53"/>
                  </a:cubicBezTo>
                  <a:cubicBezTo>
                    <a:pt x="95" y="51"/>
                    <a:pt x="95" y="50"/>
                    <a:pt x="95" y="48"/>
                  </a:cubicBezTo>
                  <a:cubicBezTo>
                    <a:pt x="95" y="47"/>
                    <a:pt x="94" y="46"/>
                    <a:pt x="94" y="45"/>
                  </a:cubicBezTo>
                  <a:cubicBezTo>
                    <a:pt x="92" y="44"/>
                    <a:pt x="92" y="43"/>
                    <a:pt x="91" y="42"/>
                  </a:cubicBezTo>
                  <a:cubicBezTo>
                    <a:pt x="91" y="42"/>
                    <a:pt x="90" y="42"/>
                    <a:pt x="90" y="42"/>
                  </a:cubicBezTo>
                  <a:cubicBezTo>
                    <a:pt x="89" y="41"/>
                    <a:pt x="84" y="40"/>
                    <a:pt x="82" y="40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0" y="41"/>
                    <a:pt x="79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9" y="43"/>
                    <a:pt x="78" y="43"/>
                    <a:pt x="78" y="43"/>
                  </a:cubicBezTo>
                  <a:cubicBezTo>
                    <a:pt x="77" y="43"/>
                    <a:pt x="77" y="44"/>
                    <a:pt x="77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7" y="44"/>
                    <a:pt x="77" y="45"/>
                    <a:pt x="77" y="45"/>
                  </a:cubicBezTo>
                  <a:cubicBezTo>
                    <a:pt x="77" y="45"/>
                    <a:pt x="76" y="45"/>
                    <a:pt x="76" y="45"/>
                  </a:cubicBezTo>
                  <a:cubicBezTo>
                    <a:pt x="76" y="46"/>
                    <a:pt x="76" y="48"/>
                    <a:pt x="76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9"/>
                    <a:pt x="76" y="50"/>
                    <a:pt x="76" y="50"/>
                  </a:cubicBezTo>
                  <a:cubicBezTo>
                    <a:pt x="77" y="50"/>
                    <a:pt x="77" y="51"/>
                    <a:pt x="77" y="51"/>
                  </a:cubicBezTo>
                  <a:cubicBezTo>
                    <a:pt x="78" y="52"/>
                    <a:pt x="78" y="52"/>
                    <a:pt x="79" y="53"/>
                  </a:cubicBezTo>
                  <a:cubicBezTo>
                    <a:pt x="80" y="54"/>
                    <a:pt x="82" y="54"/>
                    <a:pt x="84" y="54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4" y="54"/>
                    <a:pt x="85" y="54"/>
                    <a:pt x="85" y="54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5" y="53"/>
                    <a:pt x="85" y="53"/>
                    <a:pt x="86" y="53"/>
                  </a:cubicBezTo>
                  <a:cubicBezTo>
                    <a:pt x="86" y="53"/>
                    <a:pt x="86" y="53"/>
                    <a:pt x="86" y="52"/>
                  </a:cubicBezTo>
                  <a:cubicBezTo>
                    <a:pt x="86" y="52"/>
                    <a:pt x="87" y="52"/>
                    <a:pt x="87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1"/>
                    <a:pt x="88" y="52"/>
                    <a:pt x="88" y="50"/>
                  </a:cubicBezTo>
                  <a:cubicBezTo>
                    <a:pt x="87" y="50"/>
                    <a:pt x="87" y="49"/>
                    <a:pt x="87" y="48"/>
                  </a:cubicBezTo>
                  <a:cubicBezTo>
                    <a:pt x="85" y="48"/>
                    <a:pt x="84" y="48"/>
                    <a:pt x="82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48"/>
                    <a:pt x="81" y="48"/>
                  </a:cubicBezTo>
                  <a:cubicBezTo>
                    <a:pt x="81" y="47"/>
                    <a:pt x="81" y="47"/>
                    <a:pt x="80" y="4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2" y="44"/>
                    <a:pt x="86" y="46"/>
                    <a:pt x="88" y="47"/>
                  </a:cubicBezTo>
                  <a:cubicBezTo>
                    <a:pt x="89" y="49"/>
                    <a:pt x="90" y="48"/>
                    <a:pt x="90" y="52"/>
                  </a:cubicBezTo>
                  <a:cubicBezTo>
                    <a:pt x="89" y="53"/>
                    <a:pt x="89" y="54"/>
                    <a:pt x="88" y="54"/>
                  </a:cubicBezTo>
                  <a:cubicBezTo>
                    <a:pt x="88" y="54"/>
                    <a:pt x="87" y="54"/>
                    <a:pt x="87" y="54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5" y="55"/>
                    <a:pt x="84" y="56"/>
                    <a:pt x="82" y="57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77" y="56"/>
                    <a:pt x="74" y="52"/>
                    <a:pt x="74" y="47"/>
                  </a:cubicBezTo>
                  <a:cubicBezTo>
                    <a:pt x="74" y="45"/>
                    <a:pt x="75" y="44"/>
                    <a:pt x="75" y="43"/>
                  </a:cubicBezTo>
                  <a:cubicBezTo>
                    <a:pt x="75" y="43"/>
                    <a:pt x="76" y="43"/>
                    <a:pt x="76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7" y="41"/>
                    <a:pt x="77" y="41"/>
                  </a:cubicBezTo>
                  <a:cubicBezTo>
                    <a:pt x="77" y="41"/>
                    <a:pt x="77" y="41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0"/>
                    <a:pt x="80" y="40"/>
                    <a:pt x="80" y="40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39"/>
                    <a:pt x="81" y="39"/>
                    <a:pt x="81" y="3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39"/>
                    <a:pt x="81" y="39"/>
                    <a:pt x="82" y="39"/>
                  </a:cubicBezTo>
                  <a:cubicBezTo>
                    <a:pt x="82" y="39"/>
                    <a:pt x="82" y="38"/>
                    <a:pt x="82" y="38"/>
                  </a:cubicBezTo>
                  <a:cubicBezTo>
                    <a:pt x="83" y="38"/>
                    <a:pt x="85" y="39"/>
                    <a:pt x="86" y="39"/>
                  </a:cubicBezTo>
                  <a:cubicBezTo>
                    <a:pt x="87" y="39"/>
                    <a:pt x="88" y="39"/>
                    <a:pt x="89" y="39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9"/>
                    <a:pt x="90" y="39"/>
                    <a:pt x="90" y="39"/>
                  </a:cubicBezTo>
                  <a:cubicBezTo>
                    <a:pt x="90" y="39"/>
                    <a:pt x="90" y="39"/>
                    <a:pt x="90" y="40"/>
                  </a:cubicBezTo>
                  <a:cubicBezTo>
                    <a:pt x="91" y="40"/>
                    <a:pt x="91" y="40"/>
                    <a:pt x="92" y="40"/>
                  </a:cubicBezTo>
                  <a:cubicBezTo>
                    <a:pt x="93" y="41"/>
                    <a:pt x="94" y="42"/>
                    <a:pt x="95" y="43"/>
                  </a:cubicBezTo>
                  <a:cubicBezTo>
                    <a:pt x="95" y="43"/>
                    <a:pt x="95" y="44"/>
                    <a:pt x="96" y="44"/>
                  </a:cubicBezTo>
                  <a:cubicBezTo>
                    <a:pt x="96" y="44"/>
                    <a:pt x="96" y="45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46"/>
                    <a:pt x="96" y="46"/>
                    <a:pt x="96" y="47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7" y="47"/>
                    <a:pt x="97" y="48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50"/>
                    <a:pt x="97" y="51"/>
                    <a:pt x="97" y="52"/>
                  </a:cubicBezTo>
                  <a:cubicBezTo>
                    <a:pt x="97" y="52"/>
                    <a:pt x="97" y="52"/>
                    <a:pt x="96" y="52"/>
                  </a:cubicBezTo>
                  <a:cubicBezTo>
                    <a:pt x="96" y="52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4"/>
                    <a:pt x="96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95" y="56"/>
                    <a:pt x="95" y="56"/>
                    <a:pt x="94" y="56"/>
                  </a:cubicBezTo>
                  <a:cubicBezTo>
                    <a:pt x="94" y="57"/>
                    <a:pt x="94" y="57"/>
                    <a:pt x="94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2" y="59"/>
                    <a:pt x="92" y="59"/>
                    <a:pt x="91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2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4"/>
                    <a:pt x="91" y="65"/>
                    <a:pt x="91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67"/>
                    <a:pt x="91" y="67"/>
                    <a:pt x="91" y="68"/>
                  </a:cubicBezTo>
                  <a:cubicBezTo>
                    <a:pt x="91" y="68"/>
                    <a:pt x="91" y="68"/>
                    <a:pt x="92" y="68"/>
                  </a:cubicBezTo>
                  <a:cubicBezTo>
                    <a:pt x="92" y="68"/>
                    <a:pt x="91" y="68"/>
                    <a:pt x="91" y="68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2" y="69"/>
                  </a:cubicBezTo>
                  <a:cubicBezTo>
                    <a:pt x="92" y="69"/>
                    <a:pt x="92" y="70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2"/>
                    <a:pt x="92" y="72"/>
                  </a:cubicBezTo>
                  <a:cubicBezTo>
                    <a:pt x="93" y="72"/>
                    <a:pt x="93" y="72"/>
                    <a:pt x="93" y="72"/>
                  </a:cubicBezTo>
                  <a:cubicBezTo>
                    <a:pt x="93" y="74"/>
                    <a:pt x="93" y="75"/>
                    <a:pt x="94" y="76"/>
                  </a:cubicBezTo>
                  <a:cubicBezTo>
                    <a:pt x="94" y="76"/>
                    <a:pt x="94" y="77"/>
                    <a:pt x="94" y="77"/>
                  </a:cubicBezTo>
                  <a:cubicBezTo>
                    <a:pt x="94" y="77"/>
                    <a:pt x="94" y="77"/>
                    <a:pt x="94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5" y="78"/>
                    <a:pt x="95" y="79"/>
                    <a:pt x="95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6" y="79"/>
                    <a:pt x="96" y="80"/>
                    <a:pt x="96" y="80"/>
                  </a:cubicBezTo>
                  <a:cubicBezTo>
                    <a:pt x="96" y="80"/>
                    <a:pt x="97" y="80"/>
                    <a:pt x="97" y="80"/>
                  </a:cubicBezTo>
                  <a:cubicBezTo>
                    <a:pt x="97" y="81"/>
                    <a:pt x="98" y="82"/>
                    <a:pt x="9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1" y="83"/>
                  </a:cubicBezTo>
                  <a:cubicBezTo>
                    <a:pt x="101" y="83"/>
                    <a:pt x="101" y="84"/>
                    <a:pt x="101" y="84"/>
                  </a:cubicBezTo>
                  <a:cubicBezTo>
                    <a:pt x="101" y="84"/>
                    <a:pt x="101" y="84"/>
                    <a:pt x="102" y="84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2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5"/>
                  </a:cubicBezTo>
                  <a:cubicBezTo>
                    <a:pt x="103" y="85"/>
                    <a:pt x="104" y="85"/>
                    <a:pt x="104" y="85"/>
                  </a:cubicBezTo>
                  <a:cubicBezTo>
                    <a:pt x="104" y="85"/>
                    <a:pt x="105" y="85"/>
                    <a:pt x="105" y="85"/>
                  </a:cubicBezTo>
                  <a:cubicBezTo>
                    <a:pt x="106" y="86"/>
                    <a:pt x="107" y="86"/>
                    <a:pt x="109" y="87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8" y="86"/>
                    <a:pt x="108" y="86"/>
                    <a:pt x="107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5" y="84"/>
                    <a:pt x="106" y="83"/>
                    <a:pt x="105" y="82"/>
                  </a:cubicBezTo>
                  <a:cubicBezTo>
                    <a:pt x="104" y="81"/>
                    <a:pt x="104" y="81"/>
                    <a:pt x="103" y="81"/>
                  </a:cubicBezTo>
                  <a:cubicBezTo>
                    <a:pt x="103" y="81"/>
                    <a:pt x="103" y="80"/>
                    <a:pt x="103" y="80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3" y="79"/>
                    <a:pt x="103" y="79"/>
                    <a:pt x="103" y="78"/>
                  </a:cubicBezTo>
                  <a:cubicBezTo>
                    <a:pt x="103" y="78"/>
                    <a:pt x="102" y="78"/>
                    <a:pt x="102" y="78"/>
                  </a:cubicBezTo>
                  <a:cubicBezTo>
                    <a:pt x="102" y="78"/>
                    <a:pt x="102" y="78"/>
                    <a:pt x="102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7"/>
                    <a:pt x="102" y="76"/>
                    <a:pt x="102" y="76"/>
                  </a:cubicBezTo>
                  <a:cubicBezTo>
                    <a:pt x="102" y="76"/>
                    <a:pt x="101" y="76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4"/>
                    <a:pt x="101" y="73"/>
                    <a:pt x="101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2"/>
                    <a:pt x="100" y="71"/>
                    <a:pt x="100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0"/>
                    <a:pt x="100" y="69"/>
                    <a:pt x="100" y="68"/>
                  </a:cubicBezTo>
                  <a:cubicBezTo>
                    <a:pt x="100" y="68"/>
                    <a:pt x="100" y="68"/>
                    <a:pt x="99" y="68"/>
                  </a:cubicBezTo>
                  <a:cubicBezTo>
                    <a:pt x="99" y="67"/>
                    <a:pt x="99" y="66"/>
                    <a:pt x="99" y="66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99" y="65"/>
                    <a:pt x="99" y="65"/>
                    <a:pt x="99" y="64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9" y="64"/>
                    <a:pt x="99" y="63"/>
                    <a:pt x="99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9" y="62"/>
                    <a:pt x="99" y="60"/>
                    <a:pt x="99" y="59"/>
                  </a:cubicBezTo>
                  <a:cubicBezTo>
                    <a:pt x="100" y="57"/>
                    <a:pt x="100" y="56"/>
                    <a:pt x="100" y="54"/>
                  </a:cubicBezTo>
                  <a:cubicBezTo>
                    <a:pt x="100" y="54"/>
                    <a:pt x="100" y="54"/>
                    <a:pt x="101" y="54"/>
                  </a:cubicBezTo>
                  <a:cubicBezTo>
                    <a:pt x="101" y="53"/>
                    <a:pt x="101" y="52"/>
                    <a:pt x="101" y="51"/>
                  </a:cubicBezTo>
                  <a:cubicBezTo>
                    <a:pt x="101" y="51"/>
                    <a:pt x="101" y="51"/>
                    <a:pt x="101" y="51"/>
                  </a:cubicBezTo>
                  <a:cubicBezTo>
                    <a:pt x="102" y="50"/>
                    <a:pt x="102" y="49"/>
                    <a:pt x="102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6"/>
                    <a:pt x="103" y="45"/>
                    <a:pt x="103" y="45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4" y="43"/>
                    <a:pt x="105" y="42"/>
                    <a:pt x="105" y="41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4" y="41"/>
                    <a:pt x="103" y="40"/>
                    <a:pt x="102" y="39"/>
                  </a:cubicBezTo>
                  <a:cubicBezTo>
                    <a:pt x="102" y="39"/>
                    <a:pt x="102" y="39"/>
                    <a:pt x="102" y="38"/>
                  </a:cubicBezTo>
                  <a:cubicBezTo>
                    <a:pt x="102" y="38"/>
                    <a:pt x="102" y="38"/>
                    <a:pt x="101" y="38"/>
                  </a:cubicBezTo>
                  <a:cubicBezTo>
                    <a:pt x="101" y="38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0" y="35"/>
                    <a:pt x="101" y="35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9" y="33"/>
                    <a:pt x="98" y="33"/>
                    <a:pt x="98" y="33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7" y="32"/>
                    <a:pt x="97" y="32"/>
                    <a:pt x="96" y="32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32"/>
                    <a:pt x="96" y="32"/>
                    <a:pt x="95" y="32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5" y="31"/>
                    <a:pt x="94" y="31"/>
                    <a:pt x="94" y="31"/>
                  </a:cubicBezTo>
                  <a:cubicBezTo>
                    <a:pt x="94" y="31"/>
                    <a:pt x="93" y="30"/>
                    <a:pt x="93" y="30"/>
                  </a:cubicBezTo>
                  <a:cubicBezTo>
                    <a:pt x="93" y="30"/>
                    <a:pt x="92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8"/>
                    <a:pt x="90" y="27"/>
                    <a:pt x="89" y="2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4"/>
                    <a:pt x="89" y="24"/>
                    <a:pt x="89" y="23"/>
                  </a:cubicBezTo>
                  <a:cubicBezTo>
                    <a:pt x="89" y="23"/>
                    <a:pt x="88" y="23"/>
                    <a:pt x="88" y="23"/>
                  </a:cubicBezTo>
                  <a:cubicBezTo>
                    <a:pt x="88" y="22"/>
                    <a:pt x="89" y="18"/>
                    <a:pt x="89" y="17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17"/>
                    <a:pt x="90" y="17"/>
                    <a:pt x="90" y="16"/>
                  </a:cubicBezTo>
                  <a:cubicBezTo>
                    <a:pt x="91" y="16"/>
                    <a:pt x="91" y="15"/>
                    <a:pt x="92" y="15"/>
                  </a:cubicBezTo>
                  <a:cubicBezTo>
                    <a:pt x="93" y="14"/>
                    <a:pt x="93" y="13"/>
                    <a:pt x="94" y="13"/>
                  </a:cubicBezTo>
                  <a:cubicBezTo>
                    <a:pt x="94" y="13"/>
                    <a:pt x="95" y="13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7" y="11"/>
                    <a:pt x="97" y="11"/>
                    <a:pt x="98" y="11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9" y="11"/>
                    <a:pt x="99" y="10"/>
                    <a:pt x="99" y="10"/>
                  </a:cubicBezTo>
                  <a:cubicBezTo>
                    <a:pt x="100" y="10"/>
                    <a:pt x="100" y="10"/>
                    <a:pt x="101" y="10"/>
                  </a:cubicBezTo>
                  <a:cubicBezTo>
                    <a:pt x="101" y="10"/>
                    <a:pt x="101" y="10"/>
                    <a:pt x="101" y="9"/>
                  </a:cubicBezTo>
                  <a:cubicBezTo>
                    <a:pt x="102" y="9"/>
                    <a:pt x="102" y="9"/>
                    <a:pt x="103" y="9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3" y="9"/>
                    <a:pt x="103" y="9"/>
                    <a:pt x="104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5" y="9"/>
                    <a:pt x="106" y="9"/>
                    <a:pt x="107" y="9"/>
                  </a:cubicBezTo>
                  <a:cubicBezTo>
                    <a:pt x="107" y="9"/>
                    <a:pt x="107" y="8"/>
                    <a:pt x="107" y="8"/>
                  </a:cubicBezTo>
                  <a:cubicBezTo>
                    <a:pt x="108" y="8"/>
                    <a:pt x="109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3" y="8"/>
                    <a:pt x="116" y="8"/>
                    <a:pt x="120" y="8"/>
                  </a:cubicBezTo>
                  <a:cubicBezTo>
                    <a:pt x="121" y="7"/>
                    <a:pt x="124" y="6"/>
                    <a:pt x="124" y="4"/>
                  </a:cubicBezTo>
                  <a:cubicBezTo>
                    <a:pt x="123" y="4"/>
                    <a:pt x="122" y="4"/>
                    <a:pt x="122" y="4"/>
                  </a:cubicBezTo>
                  <a:close/>
                  <a:moveTo>
                    <a:pt x="43" y="24"/>
                  </a:moveTo>
                  <a:cubicBezTo>
                    <a:pt x="43" y="24"/>
                    <a:pt x="41" y="24"/>
                    <a:pt x="41" y="24"/>
                  </a:cubicBezTo>
                  <a:cubicBezTo>
                    <a:pt x="41" y="25"/>
                    <a:pt x="41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8"/>
                    <a:pt x="41" y="30"/>
                    <a:pt x="41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2"/>
                    <a:pt x="43" y="32"/>
                    <a:pt x="42" y="33"/>
                  </a:cubicBezTo>
                  <a:cubicBezTo>
                    <a:pt x="42" y="34"/>
                    <a:pt x="41" y="34"/>
                    <a:pt x="41" y="34"/>
                  </a:cubicBezTo>
                  <a:cubicBezTo>
                    <a:pt x="41" y="33"/>
                    <a:pt x="40" y="33"/>
                    <a:pt x="40" y="32"/>
                  </a:cubicBezTo>
                  <a:cubicBezTo>
                    <a:pt x="40" y="32"/>
                    <a:pt x="39" y="32"/>
                    <a:pt x="39" y="32"/>
                  </a:cubicBezTo>
                  <a:cubicBezTo>
                    <a:pt x="39" y="30"/>
                    <a:pt x="37" y="29"/>
                    <a:pt x="38" y="26"/>
                  </a:cubicBezTo>
                  <a:cubicBezTo>
                    <a:pt x="38" y="26"/>
                    <a:pt x="38" y="25"/>
                    <a:pt x="38" y="25"/>
                  </a:cubicBezTo>
                  <a:cubicBezTo>
                    <a:pt x="39" y="24"/>
                    <a:pt x="40" y="23"/>
                    <a:pt x="40" y="23"/>
                  </a:cubicBezTo>
                  <a:cubicBezTo>
                    <a:pt x="41" y="23"/>
                    <a:pt x="42" y="23"/>
                    <a:pt x="43" y="23"/>
                  </a:cubicBezTo>
                  <a:cubicBezTo>
                    <a:pt x="43" y="23"/>
                    <a:pt x="43" y="23"/>
                    <a:pt x="43" y="24"/>
                  </a:cubicBezTo>
                  <a:close/>
                  <a:moveTo>
                    <a:pt x="53" y="22"/>
                  </a:move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3"/>
                    <a:pt x="51" y="23"/>
                  </a:cubicBezTo>
                  <a:cubicBezTo>
                    <a:pt x="51" y="23"/>
                    <a:pt x="51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5"/>
                  </a:cubicBezTo>
                  <a:cubicBezTo>
                    <a:pt x="49" y="26"/>
                    <a:pt x="50" y="30"/>
                    <a:pt x="52" y="31"/>
                  </a:cubicBezTo>
                  <a:cubicBezTo>
                    <a:pt x="52" y="31"/>
                    <a:pt x="52" y="31"/>
                    <a:pt x="53" y="31"/>
                  </a:cubicBezTo>
                  <a:cubicBezTo>
                    <a:pt x="53" y="31"/>
                    <a:pt x="53" y="32"/>
                    <a:pt x="53" y="33"/>
                  </a:cubicBezTo>
                  <a:cubicBezTo>
                    <a:pt x="51" y="33"/>
                    <a:pt x="52" y="33"/>
                    <a:pt x="50" y="33"/>
                  </a:cubicBezTo>
                  <a:cubicBezTo>
                    <a:pt x="50" y="31"/>
                    <a:pt x="50" y="32"/>
                    <a:pt x="49" y="31"/>
                  </a:cubicBezTo>
                  <a:cubicBezTo>
                    <a:pt x="49" y="31"/>
                    <a:pt x="49" y="31"/>
                    <a:pt x="49" y="30"/>
                  </a:cubicBezTo>
                  <a:cubicBezTo>
                    <a:pt x="49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7"/>
                    <a:pt x="48" y="26"/>
                    <a:pt x="48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4"/>
                    <a:pt x="48" y="23"/>
                    <a:pt x="48" y="23"/>
                  </a:cubicBezTo>
                  <a:cubicBezTo>
                    <a:pt x="48" y="23"/>
                    <a:pt x="49" y="23"/>
                    <a:pt x="49" y="23"/>
                  </a:cubicBezTo>
                  <a:cubicBezTo>
                    <a:pt x="49" y="23"/>
                    <a:pt x="49" y="22"/>
                    <a:pt x="49" y="22"/>
                  </a:cubicBezTo>
                  <a:cubicBezTo>
                    <a:pt x="51" y="21"/>
                    <a:pt x="51" y="21"/>
                    <a:pt x="53" y="21"/>
                  </a:cubicBezTo>
                  <a:cubicBezTo>
                    <a:pt x="54" y="22"/>
                    <a:pt x="53" y="21"/>
                    <a:pt x="54" y="21"/>
                  </a:cubicBezTo>
                  <a:cubicBezTo>
                    <a:pt x="53" y="22"/>
                    <a:pt x="54" y="22"/>
                    <a:pt x="53" y="22"/>
                  </a:cubicBezTo>
                  <a:close/>
                  <a:moveTo>
                    <a:pt x="63" y="33"/>
                  </a:moveTo>
                  <a:cubicBezTo>
                    <a:pt x="63" y="33"/>
                    <a:pt x="62" y="33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1" y="32"/>
                    <a:pt x="59" y="31"/>
                    <a:pt x="59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7" y="29"/>
                    <a:pt x="58" y="28"/>
                    <a:pt x="57" y="28"/>
                  </a:cubicBezTo>
                  <a:cubicBezTo>
                    <a:pt x="57" y="26"/>
                    <a:pt x="57" y="25"/>
                    <a:pt x="56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2"/>
                    <a:pt x="57" y="22"/>
                    <a:pt x="57" y="21"/>
                  </a:cubicBezTo>
                  <a:cubicBezTo>
                    <a:pt x="58" y="21"/>
                    <a:pt x="58" y="20"/>
                    <a:pt x="59" y="20"/>
                  </a:cubicBezTo>
                  <a:cubicBezTo>
                    <a:pt x="59" y="20"/>
                    <a:pt x="59" y="20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2" y="18"/>
                    <a:pt x="62" y="18"/>
                  </a:cubicBezTo>
                  <a:cubicBezTo>
                    <a:pt x="62" y="18"/>
                    <a:pt x="62" y="18"/>
                    <a:pt x="62" y="19"/>
                  </a:cubicBezTo>
                  <a:cubicBezTo>
                    <a:pt x="62" y="19"/>
                    <a:pt x="63" y="19"/>
                    <a:pt x="63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1"/>
                  </a:cubicBezTo>
                  <a:cubicBezTo>
                    <a:pt x="61" y="21"/>
                    <a:pt x="60" y="21"/>
                    <a:pt x="60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1"/>
                    <a:pt x="59" y="22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23"/>
                    <a:pt x="59" y="22"/>
                    <a:pt x="59" y="23"/>
                  </a:cubicBezTo>
                  <a:cubicBezTo>
                    <a:pt x="58" y="26"/>
                    <a:pt x="59" y="27"/>
                    <a:pt x="60" y="29"/>
                  </a:cubicBezTo>
                  <a:cubicBezTo>
                    <a:pt x="61" y="30"/>
                    <a:pt x="63" y="31"/>
                    <a:pt x="64" y="31"/>
                  </a:cubicBezTo>
                  <a:cubicBezTo>
                    <a:pt x="64" y="32"/>
                    <a:pt x="64" y="32"/>
                    <a:pt x="63" y="33"/>
                  </a:cubicBezTo>
                  <a:close/>
                  <a:moveTo>
                    <a:pt x="72" y="33"/>
                  </a:moveTo>
                  <a:cubicBezTo>
                    <a:pt x="71" y="33"/>
                    <a:pt x="71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67" y="32"/>
                    <a:pt x="67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6" y="30"/>
                    <a:pt x="66" y="30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8"/>
                    <a:pt x="66" y="28"/>
                    <a:pt x="66" y="27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65" y="27"/>
                    <a:pt x="65" y="26"/>
                    <a:pt x="65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4" y="24"/>
                    <a:pt x="65" y="21"/>
                    <a:pt x="66" y="19"/>
                  </a:cubicBezTo>
                  <a:cubicBezTo>
                    <a:pt x="67" y="19"/>
                    <a:pt x="67" y="18"/>
                    <a:pt x="68" y="17"/>
                  </a:cubicBezTo>
                  <a:cubicBezTo>
                    <a:pt x="68" y="17"/>
                    <a:pt x="69" y="17"/>
                    <a:pt x="69" y="16"/>
                  </a:cubicBezTo>
                  <a:cubicBezTo>
                    <a:pt x="70" y="16"/>
                    <a:pt x="71" y="16"/>
                    <a:pt x="71" y="16"/>
                  </a:cubicBezTo>
                  <a:cubicBezTo>
                    <a:pt x="71" y="18"/>
                    <a:pt x="69" y="18"/>
                    <a:pt x="68" y="19"/>
                  </a:cubicBezTo>
                  <a:cubicBezTo>
                    <a:pt x="68" y="20"/>
                    <a:pt x="68" y="20"/>
                    <a:pt x="67" y="21"/>
                  </a:cubicBezTo>
                  <a:cubicBezTo>
                    <a:pt x="67" y="23"/>
                    <a:pt x="66" y="26"/>
                    <a:pt x="68" y="28"/>
                  </a:cubicBezTo>
                  <a:cubicBezTo>
                    <a:pt x="68" y="29"/>
                    <a:pt x="69" y="29"/>
                    <a:pt x="70" y="30"/>
                  </a:cubicBezTo>
                  <a:cubicBezTo>
                    <a:pt x="70" y="30"/>
                    <a:pt x="70" y="31"/>
                    <a:pt x="70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2" y="31"/>
                    <a:pt x="72" y="31"/>
                    <a:pt x="72" y="32"/>
                  </a:cubicBezTo>
                  <a:cubicBezTo>
                    <a:pt x="72" y="32"/>
                    <a:pt x="72" y="33"/>
                    <a:pt x="72" y="33"/>
                  </a:cubicBezTo>
                  <a:close/>
                  <a:moveTo>
                    <a:pt x="81" y="34"/>
                  </a:moveTo>
                  <a:cubicBezTo>
                    <a:pt x="80" y="34"/>
                    <a:pt x="80" y="34"/>
                    <a:pt x="79" y="34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8" y="34"/>
                    <a:pt x="78" y="34"/>
                    <a:pt x="78" y="33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8" y="33"/>
                    <a:pt x="78" y="32"/>
                    <a:pt x="78" y="32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5" y="30"/>
                    <a:pt x="74" y="29"/>
                    <a:pt x="74" y="28"/>
                  </a:cubicBezTo>
                  <a:cubicBezTo>
                    <a:pt x="74" y="26"/>
                    <a:pt x="74" y="24"/>
                    <a:pt x="73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5" y="20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75" y="18"/>
                    <a:pt x="75" y="18"/>
                    <a:pt x="75" y="17"/>
                  </a:cubicBezTo>
                  <a:cubicBezTo>
                    <a:pt x="77" y="16"/>
                    <a:pt x="78" y="16"/>
                    <a:pt x="79" y="15"/>
                  </a:cubicBezTo>
                  <a:cubicBezTo>
                    <a:pt x="79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4"/>
                  </a:cubicBezTo>
                  <a:cubicBezTo>
                    <a:pt x="80" y="15"/>
                    <a:pt x="81" y="15"/>
                    <a:pt x="81" y="15"/>
                  </a:cubicBezTo>
                  <a:cubicBezTo>
                    <a:pt x="81" y="15"/>
                    <a:pt x="81" y="16"/>
                    <a:pt x="81" y="16"/>
                  </a:cubicBezTo>
                  <a:cubicBezTo>
                    <a:pt x="80" y="16"/>
                    <a:pt x="79" y="17"/>
                    <a:pt x="78" y="18"/>
                  </a:cubicBezTo>
                  <a:cubicBezTo>
                    <a:pt x="77" y="18"/>
                    <a:pt x="77" y="19"/>
                    <a:pt x="77" y="19"/>
                  </a:cubicBezTo>
                  <a:cubicBezTo>
                    <a:pt x="77" y="20"/>
                    <a:pt x="77" y="20"/>
                    <a:pt x="76" y="20"/>
                  </a:cubicBezTo>
                  <a:cubicBezTo>
                    <a:pt x="76" y="20"/>
                    <a:pt x="76" y="21"/>
                    <a:pt x="76" y="22"/>
                  </a:cubicBezTo>
                  <a:cubicBezTo>
                    <a:pt x="76" y="22"/>
                    <a:pt x="76" y="22"/>
                    <a:pt x="75" y="22"/>
                  </a:cubicBezTo>
                  <a:cubicBezTo>
                    <a:pt x="75" y="24"/>
                    <a:pt x="76" y="27"/>
                    <a:pt x="76" y="28"/>
                  </a:cubicBezTo>
                  <a:cubicBezTo>
                    <a:pt x="76" y="28"/>
                    <a:pt x="77" y="29"/>
                    <a:pt x="77" y="29"/>
                  </a:cubicBezTo>
                  <a:cubicBezTo>
                    <a:pt x="77" y="29"/>
                    <a:pt x="77" y="29"/>
                    <a:pt x="77" y="30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78" y="31"/>
                    <a:pt x="79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80" y="31"/>
                    <a:pt x="80" y="32"/>
                    <a:pt x="81" y="32"/>
                  </a:cubicBezTo>
                  <a:cubicBezTo>
                    <a:pt x="81" y="32"/>
                    <a:pt x="81" y="33"/>
                    <a:pt x="81" y="34"/>
                  </a:cubicBezTo>
                  <a:close/>
                  <a:moveTo>
                    <a:pt x="88" y="15"/>
                  </a:moveTo>
                  <a:cubicBezTo>
                    <a:pt x="88" y="15"/>
                    <a:pt x="87" y="15"/>
                    <a:pt x="87" y="15"/>
                  </a:cubicBezTo>
                  <a:cubicBezTo>
                    <a:pt x="86" y="17"/>
                    <a:pt x="84" y="17"/>
                    <a:pt x="84" y="20"/>
                  </a:cubicBezTo>
                  <a:cubicBezTo>
                    <a:pt x="83" y="22"/>
                    <a:pt x="84" y="28"/>
                    <a:pt x="85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30"/>
                    <a:pt x="87" y="30"/>
                    <a:pt x="87" y="31"/>
                  </a:cubicBezTo>
                  <a:cubicBezTo>
                    <a:pt x="87" y="31"/>
                    <a:pt x="88" y="31"/>
                    <a:pt x="88" y="31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89" y="32"/>
                    <a:pt x="89" y="31"/>
                    <a:pt x="89" y="33"/>
                  </a:cubicBezTo>
                  <a:cubicBezTo>
                    <a:pt x="88" y="33"/>
                    <a:pt x="88" y="33"/>
                    <a:pt x="87" y="33"/>
                  </a:cubicBezTo>
                  <a:cubicBezTo>
                    <a:pt x="87" y="32"/>
                    <a:pt x="86" y="32"/>
                    <a:pt x="85" y="31"/>
                  </a:cubicBezTo>
                  <a:cubicBezTo>
                    <a:pt x="84" y="30"/>
                    <a:pt x="83" y="29"/>
                    <a:pt x="82" y="28"/>
                  </a:cubicBezTo>
                  <a:cubicBezTo>
                    <a:pt x="82" y="26"/>
                    <a:pt x="81" y="24"/>
                    <a:pt x="81" y="22"/>
                  </a:cubicBezTo>
                  <a:cubicBezTo>
                    <a:pt x="81" y="22"/>
                    <a:pt x="81" y="22"/>
                    <a:pt x="82" y="22"/>
                  </a:cubicBezTo>
                  <a:cubicBezTo>
                    <a:pt x="82" y="22"/>
                    <a:pt x="82" y="21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0"/>
                    <a:pt x="82" y="20"/>
                    <a:pt x="82" y="19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9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4" y="16"/>
                    <a:pt x="84" y="15"/>
                    <a:pt x="86" y="1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7" y="14"/>
                    <a:pt x="87" y="14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4"/>
                    <a:pt x="88" y="15"/>
                    <a:pt x="8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254"/>
            <p:cNvSpPr/>
            <p:nvPr/>
          </p:nvSpPr>
          <p:spPr bwMode="auto">
            <a:xfrm>
              <a:off x="3960813" y="3359151"/>
              <a:ext cx="93663" cy="55563"/>
            </a:xfrm>
            <a:custGeom>
              <a:avLst/>
              <a:gdLst>
                <a:gd name="T0" fmla="*/ 5 w 22"/>
                <a:gd name="T1" fmla="*/ 13 h 13"/>
                <a:gd name="T2" fmla="*/ 22 w 22"/>
                <a:gd name="T3" fmla="*/ 9 h 13"/>
                <a:gd name="T4" fmla="*/ 22 w 22"/>
                <a:gd name="T5" fmla="*/ 6 h 13"/>
                <a:gd name="T6" fmla="*/ 22 w 22"/>
                <a:gd name="T7" fmla="*/ 6 h 13"/>
                <a:gd name="T8" fmla="*/ 16 w 22"/>
                <a:gd name="T9" fmla="*/ 1 h 13"/>
                <a:gd name="T10" fmla="*/ 12 w 22"/>
                <a:gd name="T11" fmla="*/ 1 h 13"/>
                <a:gd name="T12" fmla="*/ 12 w 22"/>
                <a:gd name="T13" fmla="*/ 1 h 13"/>
                <a:gd name="T14" fmla="*/ 7 w 22"/>
                <a:gd name="T15" fmla="*/ 1 h 13"/>
                <a:gd name="T16" fmla="*/ 7 w 22"/>
                <a:gd name="T17" fmla="*/ 1 h 13"/>
                <a:gd name="T18" fmla="*/ 5 w 22"/>
                <a:gd name="T19" fmla="*/ 1 h 13"/>
                <a:gd name="T20" fmla="*/ 5 w 22"/>
                <a:gd name="T21" fmla="*/ 1 h 13"/>
                <a:gd name="T22" fmla="*/ 5 w 22"/>
                <a:gd name="T23" fmla="*/ 1 h 13"/>
                <a:gd name="T24" fmla="*/ 0 w 22"/>
                <a:gd name="T25" fmla="*/ 1 h 13"/>
                <a:gd name="T26" fmla="*/ 0 w 22"/>
                <a:gd name="T27" fmla="*/ 2 h 13"/>
                <a:gd name="T28" fmla="*/ 2 w 22"/>
                <a:gd name="T29" fmla="*/ 3 h 13"/>
                <a:gd name="T30" fmla="*/ 2 w 22"/>
                <a:gd name="T31" fmla="*/ 4 h 13"/>
                <a:gd name="T32" fmla="*/ 4 w 22"/>
                <a:gd name="T33" fmla="*/ 4 h 13"/>
                <a:gd name="T34" fmla="*/ 4 w 22"/>
                <a:gd name="T35" fmla="*/ 5 h 13"/>
                <a:gd name="T36" fmla="*/ 5 w 22"/>
                <a:gd name="T37" fmla="*/ 6 h 13"/>
                <a:gd name="T38" fmla="*/ 5 w 22"/>
                <a:gd name="T39" fmla="*/ 8 h 13"/>
                <a:gd name="T40" fmla="*/ 5 w 22"/>
                <a:gd name="T41" fmla="*/ 9 h 13"/>
                <a:gd name="T42" fmla="*/ 5 w 22"/>
                <a:gd name="T43" fmla="*/ 9 h 13"/>
                <a:gd name="T44" fmla="*/ 5 w 22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" h="13">
                  <a:moveTo>
                    <a:pt x="5" y="13"/>
                  </a:moveTo>
                  <a:cubicBezTo>
                    <a:pt x="10" y="13"/>
                    <a:pt x="21" y="12"/>
                    <a:pt x="22" y="9"/>
                  </a:cubicBezTo>
                  <a:cubicBezTo>
                    <a:pt x="22" y="8"/>
                    <a:pt x="22" y="7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4"/>
                    <a:pt x="18" y="3"/>
                    <a:pt x="16" y="1"/>
                  </a:cubicBezTo>
                  <a:cubicBezTo>
                    <a:pt x="15" y="1"/>
                    <a:pt x="14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9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2"/>
                    <a:pt x="0" y="1"/>
                    <a:pt x="0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8"/>
                    <a:pt x="6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2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255"/>
            <p:cNvSpPr>
              <a:spLocks noEditPoints="1"/>
            </p:cNvSpPr>
            <p:nvPr/>
          </p:nvSpPr>
          <p:spPr bwMode="auto">
            <a:xfrm>
              <a:off x="3273425" y="3235326"/>
              <a:ext cx="577850" cy="265113"/>
            </a:xfrm>
            <a:custGeom>
              <a:avLst/>
              <a:gdLst>
                <a:gd name="T0" fmla="*/ 130 w 136"/>
                <a:gd name="T1" fmla="*/ 33 h 62"/>
                <a:gd name="T2" fmla="*/ 115 w 136"/>
                <a:gd name="T3" fmla="*/ 32 h 62"/>
                <a:gd name="T4" fmla="*/ 107 w 136"/>
                <a:gd name="T5" fmla="*/ 28 h 62"/>
                <a:gd name="T6" fmla="*/ 99 w 136"/>
                <a:gd name="T7" fmla="*/ 20 h 62"/>
                <a:gd name="T8" fmla="*/ 76 w 136"/>
                <a:gd name="T9" fmla="*/ 18 h 62"/>
                <a:gd name="T10" fmla="*/ 72 w 136"/>
                <a:gd name="T11" fmla="*/ 10 h 62"/>
                <a:gd name="T12" fmla="*/ 60 w 136"/>
                <a:gd name="T13" fmla="*/ 7 h 62"/>
                <a:gd name="T14" fmla="*/ 46 w 136"/>
                <a:gd name="T15" fmla="*/ 8 h 62"/>
                <a:gd name="T16" fmla="*/ 42 w 136"/>
                <a:gd name="T17" fmla="*/ 2 h 62"/>
                <a:gd name="T18" fmla="*/ 25 w 136"/>
                <a:gd name="T19" fmla="*/ 2 h 62"/>
                <a:gd name="T20" fmla="*/ 21 w 136"/>
                <a:gd name="T21" fmla="*/ 12 h 62"/>
                <a:gd name="T22" fmla="*/ 11 w 136"/>
                <a:gd name="T23" fmla="*/ 14 h 62"/>
                <a:gd name="T24" fmla="*/ 2 w 136"/>
                <a:gd name="T25" fmla="*/ 13 h 62"/>
                <a:gd name="T26" fmla="*/ 4 w 136"/>
                <a:gd name="T27" fmla="*/ 16 h 62"/>
                <a:gd name="T28" fmla="*/ 7 w 136"/>
                <a:gd name="T29" fmla="*/ 30 h 62"/>
                <a:gd name="T30" fmla="*/ 23 w 136"/>
                <a:gd name="T31" fmla="*/ 35 h 62"/>
                <a:gd name="T32" fmla="*/ 37 w 136"/>
                <a:gd name="T33" fmla="*/ 37 h 62"/>
                <a:gd name="T34" fmla="*/ 37 w 136"/>
                <a:gd name="T35" fmla="*/ 48 h 62"/>
                <a:gd name="T36" fmla="*/ 25 w 136"/>
                <a:gd name="T37" fmla="*/ 53 h 62"/>
                <a:gd name="T38" fmla="*/ 25 w 136"/>
                <a:gd name="T39" fmla="*/ 45 h 62"/>
                <a:gd name="T40" fmla="*/ 30 w 136"/>
                <a:gd name="T41" fmla="*/ 51 h 62"/>
                <a:gd name="T42" fmla="*/ 36 w 136"/>
                <a:gd name="T43" fmla="*/ 46 h 62"/>
                <a:gd name="T44" fmla="*/ 36 w 136"/>
                <a:gd name="T45" fmla="*/ 42 h 62"/>
                <a:gd name="T46" fmla="*/ 25 w 136"/>
                <a:gd name="T47" fmla="*/ 36 h 62"/>
                <a:gd name="T48" fmla="*/ 18 w 136"/>
                <a:gd name="T49" fmla="*/ 40 h 62"/>
                <a:gd name="T50" fmla="*/ 17 w 136"/>
                <a:gd name="T51" fmla="*/ 54 h 62"/>
                <a:gd name="T52" fmla="*/ 22 w 136"/>
                <a:gd name="T53" fmla="*/ 58 h 62"/>
                <a:gd name="T54" fmla="*/ 36 w 136"/>
                <a:gd name="T55" fmla="*/ 59 h 62"/>
                <a:gd name="T56" fmla="*/ 41 w 136"/>
                <a:gd name="T57" fmla="*/ 56 h 62"/>
                <a:gd name="T58" fmla="*/ 46 w 136"/>
                <a:gd name="T59" fmla="*/ 60 h 62"/>
                <a:gd name="T60" fmla="*/ 58 w 136"/>
                <a:gd name="T61" fmla="*/ 61 h 62"/>
                <a:gd name="T62" fmla="*/ 64 w 136"/>
                <a:gd name="T63" fmla="*/ 56 h 62"/>
                <a:gd name="T64" fmla="*/ 70 w 136"/>
                <a:gd name="T65" fmla="*/ 58 h 62"/>
                <a:gd name="T66" fmla="*/ 76 w 136"/>
                <a:gd name="T67" fmla="*/ 60 h 62"/>
                <a:gd name="T68" fmla="*/ 94 w 136"/>
                <a:gd name="T69" fmla="*/ 59 h 62"/>
                <a:gd name="T70" fmla="*/ 100 w 136"/>
                <a:gd name="T71" fmla="*/ 56 h 62"/>
                <a:gd name="T72" fmla="*/ 103 w 136"/>
                <a:gd name="T73" fmla="*/ 52 h 62"/>
                <a:gd name="T74" fmla="*/ 118 w 136"/>
                <a:gd name="T75" fmla="*/ 51 h 62"/>
                <a:gd name="T76" fmla="*/ 127 w 136"/>
                <a:gd name="T77" fmla="*/ 49 h 62"/>
                <a:gd name="T78" fmla="*/ 44 w 136"/>
                <a:gd name="T79" fmla="*/ 45 h 62"/>
                <a:gd name="T80" fmla="*/ 42 w 136"/>
                <a:gd name="T81" fmla="*/ 46 h 62"/>
                <a:gd name="T82" fmla="*/ 42 w 136"/>
                <a:gd name="T83" fmla="*/ 38 h 62"/>
                <a:gd name="T84" fmla="*/ 35 w 136"/>
                <a:gd name="T85" fmla="*/ 30 h 62"/>
                <a:gd name="T86" fmla="*/ 45 w 136"/>
                <a:gd name="T87" fmla="*/ 42 h 62"/>
                <a:gd name="T88" fmla="*/ 48 w 136"/>
                <a:gd name="T89" fmla="*/ 37 h 62"/>
                <a:gd name="T90" fmla="*/ 45 w 136"/>
                <a:gd name="T91" fmla="*/ 30 h 62"/>
                <a:gd name="T92" fmla="*/ 57 w 136"/>
                <a:gd name="T93" fmla="*/ 43 h 62"/>
                <a:gd name="T94" fmla="*/ 55 w 136"/>
                <a:gd name="T95" fmla="*/ 44 h 62"/>
                <a:gd name="T96" fmla="*/ 56 w 136"/>
                <a:gd name="T97" fmla="*/ 36 h 62"/>
                <a:gd name="T98" fmla="*/ 51 w 136"/>
                <a:gd name="T99" fmla="*/ 31 h 62"/>
                <a:gd name="T100" fmla="*/ 64 w 136"/>
                <a:gd name="T101" fmla="*/ 44 h 62"/>
                <a:gd name="T102" fmla="*/ 63 w 136"/>
                <a:gd name="T103" fmla="*/ 40 h 62"/>
                <a:gd name="T104" fmla="*/ 62 w 136"/>
                <a:gd name="T105" fmla="*/ 31 h 62"/>
                <a:gd name="T106" fmla="*/ 72 w 136"/>
                <a:gd name="T107" fmla="*/ 43 h 62"/>
                <a:gd name="T108" fmla="*/ 68 w 136"/>
                <a:gd name="T109" fmla="*/ 31 h 62"/>
                <a:gd name="T110" fmla="*/ 80 w 136"/>
                <a:gd name="T111" fmla="*/ 41 h 62"/>
                <a:gd name="T112" fmla="*/ 79 w 136"/>
                <a:gd name="T113" fmla="*/ 36 h 62"/>
                <a:gd name="T114" fmla="*/ 90 w 136"/>
                <a:gd name="T115" fmla="*/ 38 h 62"/>
                <a:gd name="T116" fmla="*/ 87 w 136"/>
                <a:gd name="T117" fmla="*/ 39 h 62"/>
                <a:gd name="T118" fmla="*/ 90 w 136"/>
                <a:gd name="T119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" h="62">
                  <a:moveTo>
                    <a:pt x="136" y="39"/>
                  </a:moveTo>
                  <a:cubicBezTo>
                    <a:pt x="135" y="39"/>
                    <a:pt x="135" y="38"/>
                    <a:pt x="135" y="37"/>
                  </a:cubicBezTo>
                  <a:cubicBezTo>
                    <a:pt x="135" y="37"/>
                    <a:pt x="135" y="37"/>
                    <a:pt x="134" y="37"/>
                  </a:cubicBezTo>
                  <a:cubicBezTo>
                    <a:pt x="134" y="37"/>
                    <a:pt x="134" y="36"/>
                    <a:pt x="134" y="36"/>
                  </a:cubicBezTo>
                  <a:cubicBezTo>
                    <a:pt x="134" y="35"/>
                    <a:pt x="133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1" y="35"/>
                    <a:pt x="131" y="35"/>
                  </a:cubicBezTo>
                  <a:cubicBezTo>
                    <a:pt x="131" y="34"/>
                    <a:pt x="131" y="34"/>
                    <a:pt x="130" y="33"/>
                  </a:cubicBezTo>
                  <a:cubicBezTo>
                    <a:pt x="128" y="32"/>
                    <a:pt x="125" y="33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2" y="32"/>
                    <a:pt x="122" y="33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0" y="32"/>
                    <a:pt x="119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7" y="32"/>
                    <a:pt x="116" y="32"/>
                    <a:pt x="115" y="32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2"/>
                    <a:pt x="114" y="32"/>
                    <a:pt x="113" y="32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2" y="32"/>
                    <a:pt x="109" y="31"/>
                    <a:pt x="108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7" y="32"/>
                    <a:pt x="106" y="32"/>
                    <a:pt x="105" y="32"/>
                  </a:cubicBezTo>
                  <a:cubicBezTo>
                    <a:pt x="105" y="32"/>
                    <a:pt x="104" y="32"/>
                    <a:pt x="104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6" y="30"/>
                    <a:pt x="107" y="30"/>
                    <a:pt x="107" y="28"/>
                  </a:cubicBezTo>
                  <a:cubicBezTo>
                    <a:pt x="107" y="28"/>
                    <a:pt x="107" y="28"/>
                    <a:pt x="108" y="28"/>
                  </a:cubicBezTo>
                  <a:cubicBezTo>
                    <a:pt x="107" y="27"/>
                    <a:pt x="107" y="26"/>
                    <a:pt x="107" y="25"/>
                  </a:cubicBezTo>
                  <a:cubicBezTo>
                    <a:pt x="106" y="24"/>
                    <a:pt x="105" y="24"/>
                    <a:pt x="105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3" y="23"/>
                    <a:pt x="102" y="22"/>
                    <a:pt x="101" y="22"/>
                  </a:cubicBezTo>
                  <a:cubicBezTo>
                    <a:pt x="101" y="22"/>
                    <a:pt x="101" y="21"/>
                    <a:pt x="101" y="21"/>
                  </a:cubicBezTo>
                  <a:cubicBezTo>
                    <a:pt x="100" y="21"/>
                    <a:pt x="100" y="21"/>
                    <a:pt x="99" y="21"/>
                  </a:cubicBezTo>
                  <a:cubicBezTo>
                    <a:pt x="99" y="21"/>
                    <a:pt x="99" y="21"/>
                    <a:pt x="99" y="20"/>
                  </a:cubicBezTo>
                  <a:cubicBezTo>
                    <a:pt x="99" y="20"/>
                    <a:pt x="98" y="20"/>
                    <a:pt x="98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19"/>
                    <a:pt x="97" y="19"/>
                  </a:cubicBezTo>
                  <a:cubicBezTo>
                    <a:pt x="94" y="19"/>
                    <a:pt x="92" y="19"/>
                    <a:pt x="89" y="19"/>
                  </a:cubicBezTo>
                  <a:cubicBezTo>
                    <a:pt x="86" y="19"/>
                    <a:pt x="83" y="18"/>
                    <a:pt x="81" y="18"/>
                  </a:cubicBezTo>
                  <a:cubicBezTo>
                    <a:pt x="79" y="18"/>
                    <a:pt x="77" y="18"/>
                    <a:pt x="76" y="19"/>
                  </a:cubicBezTo>
                  <a:cubicBezTo>
                    <a:pt x="76" y="19"/>
                    <a:pt x="76" y="19"/>
                    <a:pt x="76" y="18"/>
                  </a:cubicBezTo>
                  <a:cubicBezTo>
                    <a:pt x="76" y="18"/>
                    <a:pt x="76" y="18"/>
                    <a:pt x="75" y="18"/>
                  </a:cubicBezTo>
                  <a:cubicBezTo>
                    <a:pt x="75" y="18"/>
                    <a:pt x="75" y="18"/>
                    <a:pt x="75" y="17"/>
                  </a:cubicBezTo>
                  <a:cubicBezTo>
                    <a:pt x="76" y="16"/>
                    <a:pt x="76" y="15"/>
                    <a:pt x="76" y="13"/>
                  </a:cubicBezTo>
                  <a:cubicBezTo>
                    <a:pt x="75" y="13"/>
                    <a:pt x="76" y="13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0"/>
                    <a:pt x="73" y="10"/>
                    <a:pt x="72" y="10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2" y="10"/>
                    <a:pt x="72" y="10"/>
                    <a:pt x="72" y="9"/>
                  </a:cubicBezTo>
                  <a:cubicBezTo>
                    <a:pt x="71" y="9"/>
                    <a:pt x="71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9"/>
                    <a:pt x="69" y="9"/>
                    <a:pt x="69" y="9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9" y="9"/>
                    <a:pt x="68" y="9"/>
                    <a:pt x="68" y="9"/>
                  </a:cubicBezTo>
                  <a:cubicBezTo>
                    <a:pt x="66" y="8"/>
                    <a:pt x="63" y="7"/>
                    <a:pt x="60" y="7"/>
                  </a:cubicBezTo>
                  <a:cubicBezTo>
                    <a:pt x="60" y="7"/>
                    <a:pt x="60" y="8"/>
                    <a:pt x="60" y="8"/>
                  </a:cubicBezTo>
                  <a:cubicBezTo>
                    <a:pt x="60" y="8"/>
                    <a:pt x="59" y="7"/>
                    <a:pt x="59" y="7"/>
                  </a:cubicBezTo>
                  <a:cubicBezTo>
                    <a:pt x="59" y="7"/>
                    <a:pt x="59" y="8"/>
                    <a:pt x="59" y="8"/>
                  </a:cubicBezTo>
                  <a:cubicBezTo>
                    <a:pt x="57" y="8"/>
                    <a:pt x="56" y="8"/>
                    <a:pt x="54" y="8"/>
                  </a:cubicBezTo>
                  <a:cubicBezTo>
                    <a:pt x="51" y="8"/>
                    <a:pt x="49" y="10"/>
                    <a:pt x="46" y="10"/>
                  </a:cubicBezTo>
                  <a:cubicBezTo>
                    <a:pt x="46" y="9"/>
                    <a:pt x="45" y="9"/>
                    <a:pt x="45" y="9"/>
                  </a:cubicBezTo>
                  <a:cubicBezTo>
                    <a:pt x="45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7"/>
                    <a:pt x="47" y="7"/>
                    <a:pt x="47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6" y="6"/>
                    <a:pt x="46" y="5"/>
                  </a:cubicBezTo>
                  <a:cubicBezTo>
                    <a:pt x="46" y="5"/>
                    <a:pt x="46" y="5"/>
                    <a:pt x="45" y="5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4" y="4"/>
                    <a:pt x="44" y="4"/>
                  </a:cubicBezTo>
                  <a:cubicBezTo>
                    <a:pt x="43" y="3"/>
                    <a:pt x="43" y="2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1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7" y="0"/>
                    <a:pt x="32" y="0"/>
                    <a:pt x="32" y="0"/>
                  </a:cubicBezTo>
                  <a:cubicBezTo>
                    <a:pt x="29" y="1"/>
                    <a:pt x="26" y="0"/>
                    <a:pt x="25" y="2"/>
                  </a:cubicBezTo>
                  <a:cubicBezTo>
                    <a:pt x="24" y="3"/>
                    <a:pt x="25" y="5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4" y="8"/>
                    <a:pt x="24" y="9"/>
                  </a:cubicBezTo>
                  <a:cubicBezTo>
                    <a:pt x="24" y="9"/>
                    <a:pt x="23" y="9"/>
                    <a:pt x="23" y="9"/>
                  </a:cubicBezTo>
                  <a:cubicBezTo>
                    <a:pt x="23" y="9"/>
                    <a:pt x="23" y="10"/>
                    <a:pt x="23" y="10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1" y="11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4"/>
                    <a:pt x="12" y="14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9" y="14"/>
                    <a:pt x="8" y="14"/>
                  </a:cubicBezTo>
                  <a:cubicBezTo>
                    <a:pt x="8" y="14"/>
                    <a:pt x="8" y="14"/>
                    <a:pt x="8" y="13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5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3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1" y="15"/>
                    <a:pt x="2" y="15"/>
                    <a:pt x="3" y="15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8"/>
                    <a:pt x="8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2" y="23"/>
                    <a:pt x="8" y="28"/>
                    <a:pt x="7" y="30"/>
                  </a:cubicBezTo>
                  <a:cubicBezTo>
                    <a:pt x="11" y="30"/>
                    <a:pt x="16" y="33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6"/>
                    <a:pt x="21" y="35"/>
                    <a:pt x="21" y="35"/>
                  </a:cubicBezTo>
                  <a:cubicBezTo>
                    <a:pt x="21" y="35"/>
                    <a:pt x="22" y="35"/>
                    <a:pt x="22" y="35"/>
                  </a:cubicBezTo>
                  <a:cubicBezTo>
                    <a:pt x="22" y="35"/>
                    <a:pt x="22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7" y="34"/>
                    <a:pt x="30" y="34"/>
                    <a:pt x="33" y="34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6"/>
                    <a:pt x="36" y="36"/>
                    <a:pt x="36" y="37"/>
                  </a:cubicBezTo>
                  <a:cubicBezTo>
                    <a:pt x="36" y="37"/>
                    <a:pt x="36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8"/>
                    <a:pt x="38" y="39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1"/>
                    <a:pt x="38" y="42"/>
                  </a:cubicBezTo>
                  <a:cubicBezTo>
                    <a:pt x="38" y="42"/>
                    <a:pt x="39" y="42"/>
                    <a:pt x="39" y="42"/>
                  </a:cubicBezTo>
                  <a:cubicBezTo>
                    <a:pt x="39" y="44"/>
                    <a:pt x="38" y="46"/>
                    <a:pt x="38" y="47"/>
                  </a:cubicBezTo>
                  <a:cubicBezTo>
                    <a:pt x="38" y="47"/>
                    <a:pt x="38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37" y="49"/>
                    <a:pt x="37" y="49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50"/>
                    <a:pt x="36" y="51"/>
                  </a:cubicBezTo>
                  <a:cubicBezTo>
                    <a:pt x="36" y="51"/>
                    <a:pt x="35" y="51"/>
                    <a:pt x="35" y="51"/>
                  </a:cubicBezTo>
                  <a:cubicBezTo>
                    <a:pt x="35" y="52"/>
                    <a:pt x="34" y="52"/>
                    <a:pt x="34" y="53"/>
                  </a:cubicBezTo>
                  <a:cubicBezTo>
                    <a:pt x="32" y="53"/>
                    <a:pt x="30" y="53"/>
                    <a:pt x="28" y="54"/>
                  </a:cubicBezTo>
                  <a:cubicBezTo>
                    <a:pt x="27" y="53"/>
                    <a:pt x="27" y="54"/>
                    <a:pt x="25" y="53"/>
                  </a:cubicBezTo>
                  <a:cubicBezTo>
                    <a:pt x="25" y="53"/>
                    <a:pt x="25" y="53"/>
                    <a:pt x="25" y="52"/>
                  </a:cubicBezTo>
                  <a:cubicBezTo>
                    <a:pt x="25" y="52"/>
                    <a:pt x="24" y="52"/>
                    <a:pt x="23" y="52"/>
                  </a:cubicBezTo>
                  <a:cubicBezTo>
                    <a:pt x="23" y="51"/>
                    <a:pt x="22" y="50"/>
                    <a:pt x="22" y="49"/>
                  </a:cubicBezTo>
                  <a:cubicBezTo>
                    <a:pt x="22" y="48"/>
                    <a:pt x="22" y="46"/>
                    <a:pt x="22" y="45"/>
                  </a:cubicBezTo>
                  <a:cubicBezTo>
                    <a:pt x="24" y="44"/>
                    <a:pt x="23" y="43"/>
                    <a:pt x="26" y="43"/>
                  </a:cubicBezTo>
                  <a:cubicBezTo>
                    <a:pt x="27" y="43"/>
                    <a:pt x="27" y="44"/>
                    <a:pt x="27" y="45"/>
                  </a:cubicBezTo>
                  <a:cubicBezTo>
                    <a:pt x="26" y="45"/>
                    <a:pt x="26" y="45"/>
                    <a:pt x="25" y="44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6"/>
                    <a:pt x="24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6" y="50"/>
                    <a:pt x="26" y="51"/>
                  </a:cubicBezTo>
                  <a:cubicBezTo>
                    <a:pt x="26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9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1" y="51"/>
                    <a:pt x="32" y="51"/>
                    <a:pt x="33" y="5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5" y="49"/>
                    <a:pt x="35" y="49"/>
                    <a:pt x="35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7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7" y="46"/>
                  </a:cubicBezTo>
                  <a:cubicBezTo>
                    <a:pt x="37" y="45"/>
                    <a:pt x="37" y="45"/>
                    <a:pt x="37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43"/>
                    <a:pt x="37" y="42"/>
                    <a:pt x="37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6" y="41"/>
                    <a:pt x="36" y="41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39"/>
                  </a:cubicBezTo>
                  <a:cubicBezTo>
                    <a:pt x="35" y="39"/>
                    <a:pt x="34" y="38"/>
                    <a:pt x="33" y="37"/>
                  </a:cubicBezTo>
                  <a:cubicBezTo>
                    <a:pt x="32" y="36"/>
                    <a:pt x="31" y="37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7" y="35"/>
                    <a:pt x="25" y="35"/>
                  </a:cubicBezTo>
                  <a:cubicBezTo>
                    <a:pt x="25" y="35"/>
                    <a:pt x="25" y="36"/>
                    <a:pt x="25" y="36"/>
                  </a:cubicBezTo>
                  <a:cubicBezTo>
                    <a:pt x="25" y="36"/>
                    <a:pt x="24" y="36"/>
                    <a:pt x="23" y="36"/>
                  </a:cubicBezTo>
                  <a:cubicBezTo>
                    <a:pt x="23" y="36"/>
                    <a:pt x="23" y="37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8"/>
                    <a:pt x="19" y="39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1"/>
                    <a:pt x="18" y="41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7" y="43"/>
                    <a:pt x="17" y="44"/>
                    <a:pt x="17" y="45"/>
                  </a:cubicBezTo>
                  <a:cubicBezTo>
                    <a:pt x="17" y="45"/>
                    <a:pt x="17" y="45"/>
                    <a:pt x="16" y="45"/>
                  </a:cubicBezTo>
                  <a:cubicBezTo>
                    <a:pt x="16" y="45"/>
                    <a:pt x="16" y="45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8"/>
                    <a:pt x="16" y="50"/>
                    <a:pt x="16" y="51"/>
                  </a:cubicBezTo>
                  <a:cubicBezTo>
                    <a:pt x="16" y="52"/>
                    <a:pt x="17" y="53"/>
                    <a:pt x="17" y="54"/>
                  </a:cubicBezTo>
                  <a:cubicBezTo>
                    <a:pt x="17" y="54"/>
                    <a:pt x="17" y="54"/>
                    <a:pt x="18" y="54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6"/>
                    <a:pt x="19" y="56"/>
                    <a:pt x="20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7"/>
                    <a:pt x="20" y="57"/>
                    <a:pt x="21" y="57"/>
                  </a:cubicBezTo>
                  <a:cubicBezTo>
                    <a:pt x="21" y="57"/>
                    <a:pt x="21" y="58"/>
                    <a:pt x="21" y="58"/>
                  </a:cubicBezTo>
                  <a:cubicBezTo>
                    <a:pt x="21" y="58"/>
                    <a:pt x="21" y="58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5" y="60"/>
                    <a:pt x="30" y="61"/>
                    <a:pt x="32" y="61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60"/>
                    <a:pt x="34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6" y="60"/>
                    <a:pt x="36" y="60"/>
                  </a:cubicBezTo>
                  <a:cubicBezTo>
                    <a:pt x="36" y="60"/>
                    <a:pt x="36" y="59"/>
                    <a:pt x="36" y="59"/>
                  </a:cubicBezTo>
                  <a:cubicBezTo>
                    <a:pt x="36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8"/>
                  </a:cubicBezTo>
                  <a:cubicBezTo>
                    <a:pt x="38" y="58"/>
                    <a:pt x="39" y="58"/>
                    <a:pt x="39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40" y="57"/>
                  </a:cubicBezTo>
                  <a:cubicBezTo>
                    <a:pt x="40" y="56"/>
                    <a:pt x="40" y="56"/>
                    <a:pt x="41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6"/>
                    <a:pt x="42" y="56"/>
                  </a:cubicBezTo>
                  <a:cubicBezTo>
                    <a:pt x="42" y="57"/>
                    <a:pt x="42" y="57"/>
                    <a:pt x="42" y="58"/>
                  </a:cubicBezTo>
                  <a:cubicBezTo>
                    <a:pt x="42" y="58"/>
                    <a:pt x="42" y="58"/>
                    <a:pt x="43" y="58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3" y="59"/>
                    <a:pt x="44" y="59"/>
                    <a:pt x="44" y="59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5" y="60"/>
                    <a:pt x="46" y="60"/>
                    <a:pt x="46" y="60"/>
                  </a:cubicBezTo>
                  <a:cubicBezTo>
                    <a:pt x="46" y="60"/>
                    <a:pt x="46" y="60"/>
                    <a:pt x="46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1"/>
                    <a:pt x="53" y="62"/>
                    <a:pt x="55" y="62"/>
                  </a:cubicBezTo>
                  <a:cubicBezTo>
                    <a:pt x="55" y="62"/>
                    <a:pt x="55" y="61"/>
                    <a:pt x="55" y="61"/>
                  </a:cubicBezTo>
                  <a:cubicBezTo>
                    <a:pt x="55" y="61"/>
                    <a:pt x="56" y="61"/>
                    <a:pt x="56" y="61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7" y="61"/>
                    <a:pt x="57" y="61"/>
                    <a:pt x="58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8" y="61"/>
                    <a:pt x="59" y="61"/>
                    <a:pt x="59" y="61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0"/>
                    <a:pt x="61" y="60"/>
                    <a:pt x="61" y="60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2" y="58"/>
                    <a:pt x="63" y="57"/>
                    <a:pt x="64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56"/>
                    <a:pt x="65" y="56"/>
                    <a:pt x="65" y="56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55"/>
                    <a:pt x="66" y="55"/>
                    <a:pt x="66" y="55"/>
                  </a:cubicBezTo>
                  <a:cubicBezTo>
                    <a:pt x="67" y="55"/>
                    <a:pt x="67" y="56"/>
                    <a:pt x="68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69" y="57"/>
                    <a:pt x="70" y="57"/>
                    <a:pt x="70" y="57"/>
                  </a:cubicBezTo>
                  <a:cubicBezTo>
                    <a:pt x="70" y="57"/>
                    <a:pt x="70" y="57"/>
                    <a:pt x="70" y="58"/>
                  </a:cubicBezTo>
                  <a:cubicBezTo>
                    <a:pt x="70" y="58"/>
                    <a:pt x="71" y="58"/>
                    <a:pt x="71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8"/>
                    <a:pt x="72" y="58"/>
                    <a:pt x="72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8"/>
                    <a:pt x="73" y="58"/>
                    <a:pt x="73" y="58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4" y="59"/>
                    <a:pt x="75" y="59"/>
                    <a:pt x="76" y="59"/>
                  </a:cubicBezTo>
                  <a:cubicBezTo>
                    <a:pt x="76" y="59"/>
                    <a:pt x="76" y="60"/>
                    <a:pt x="76" y="60"/>
                  </a:cubicBezTo>
                  <a:cubicBezTo>
                    <a:pt x="76" y="60"/>
                    <a:pt x="77" y="60"/>
                    <a:pt x="77" y="60"/>
                  </a:cubicBezTo>
                  <a:cubicBezTo>
                    <a:pt x="77" y="60"/>
                    <a:pt x="77" y="60"/>
                    <a:pt x="77" y="60"/>
                  </a:cubicBezTo>
                  <a:cubicBezTo>
                    <a:pt x="80" y="60"/>
                    <a:pt x="82" y="60"/>
                    <a:pt x="85" y="61"/>
                  </a:cubicBezTo>
                  <a:cubicBezTo>
                    <a:pt x="86" y="61"/>
                    <a:pt x="88" y="61"/>
                    <a:pt x="89" y="61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1" y="60"/>
                    <a:pt x="91" y="60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2" y="60"/>
                    <a:pt x="93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5" y="59"/>
                    <a:pt x="96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6" y="58"/>
                    <a:pt x="97" y="58"/>
                    <a:pt x="97" y="58"/>
                  </a:cubicBezTo>
                  <a:cubicBezTo>
                    <a:pt x="97" y="58"/>
                    <a:pt x="98" y="57"/>
                    <a:pt x="98" y="57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9" y="57"/>
                    <a:pt x="99" y="57"/>
                    <a:pt x="99" y="56"/>
                  </a:cubicBezTo>
                  <a:cubicBezTo>
                    <a:pt x="99" y="56"/>
                    <a:pt x="99" y="56"/>
                    <a:pt x="100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56"/>
                    <a:pt x="101" y="56"/>
                    <a:pt x="101" y="56"/>
                  </a:cubicBezTo>
                  <a:cubicBezTo>
                    <a:pt x="101" y="55"/>
                    <a:pt x="101" y="55"/>
                    <a:pt x="101" y="55"/>
                  </a:cubicBezTo>
                  <a:cubicBezTo>
                    <a:pt x="101" y="55"/>
                    <a:pt x="102" y="55"/>
                    <a:pt x="102" y="54"/>
                  </a:cubicBezTo>
                  <a:cubicBezTo>
                    <a:pt x="102" y="54"/>
                    <a:pt x="102" y="54"/>
                    <a:pt x="102" y="53"/>
                  </a:cubicBezTo>
                  <a:cubicBezTo>
                    <a:pt x="102" y="53"/>
                    <a:pt x="103" y="53"/>
                    <a:pt x="103" y="53"/>
                  </a:cubicBezTo>
                  <a:cubicBezTo>
                    <a:pt x="103" y="53"/>
                    <a:pt x="103" y="53"/>
                    <a:pt x="103" y="52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03" y="51"/>
                    <a:pt x="103" y="51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3" y="50"/>
                    <a:pt x="103" y="50"/>
                    <a:pt x="103" y="49"/>
                  </a:cubicBezTo>
                  <a:cubicBezTo>
                    <a:pt x="104" y="49"/>
                    <a:pt x="105" y="49"/>
                    <a:pt x="106" y="49"/>
                  </a:cubicBezTo>
                  <a:cubicBezTo>
                    <a:pt x="108" y="51"/>
                    <a:pt x="113" y="50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1"/>
                    <a:pt x="117" y="50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20" y="51"/>
                    <a:pt x="121" y="51"/>
                    <a:pt x="122" y="51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3" y="51"/>
                    <a:pt x="123" y="51"/>
                    <a:pt x="124" y="51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5" y="50"/>
                    <a:pt x="126" y="50"/>
                    <a:pt x="127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50"/>
                    <a:pt x="127" y="50"/>
                    <a:pt x="127" y="49"/>
                  </a:cubicBezTo>
                  <a:cubicBezTo>
                    <a:pt x="129" y="49"/>
                    <a:pt x="130" y="49"/>
                    <a:pt x="131" y="49"/>
                  </a:cubicBezTo>
                  <a:cubicBezTo>
                    <a:pt x="131" y="49"/>
                    <a:pt x="131" y="48"/>
                    <a:pt x="131" y="48"/>
                  </a:cubicBezTo>
                  <a:cubicBezTo>
                    <a:pt x="134" y="46"/>
                    <a:pt x="136" y="44"/>
                    <a:pt x="136" y="39"/>
                  </a:cubicBezTo>
                  <a:cubicBezTo>
                    <a:pt x="136" y="39"/>
                    <a:pt x="136" y="39"/>
                    <a:pt x="136" y="39"/>
                  </a:cubicBezTo>
                  <a:close/>
                  <a:moveTo>
                    <a:pt x="45" y="42"/>
                  </a:moveTo>
                  <a:cubicBezTo>
                    <a:pt x="45" y="42"/>
                    <a:pt x="45" y="42"/>
                    <a:pt x="44" y="42"/>
                  </a:cubicBezTo>
                  <a:cubicBezTo>
                    <a:pt x="44" y="43"/>
                    <a:pt x="44" y="44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6"/>
                    <a:pt x="44" y="47"/>
                    <a:pt x="44" y="48"/>
                  </a:cubicBezTo>
                  <a:cubicBezTo>
                    <a:pt x="43" y="49"/>
                    <a:pt x="42" y="50"/>
                    <a:pt x="41" y="52"/>
                  </a:cubicBezTo>
                  <a:cubicBezTo>
                    <a:pt x="41" y="52"/>
                    <a:pt x="40" y="52"/>
                    <a:pt x="40" y="52"/>
                  </a:cubicBezTo>
                  <a:cubicBezTo>
                    <a:pt x="40" y="50"/>
                    <a:pt x="40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7"/>
                  </a:cubicBezTo>
                  <a:cubicBezTo>
                    <a:pt x="41" y="47"/>
                    <a:pt x="41" y="47"/>
                    <a:pt x="42" y="47"/>
                  </a:cubicBezTo>
                  <a:cubicBezTo>
                    <a:pt x="42" y="47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2" y="44"/>
                    <a:pt x="42" y="43"/>
                    <a:pt x="42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41"/>
                    <a:pt x="43" y="40"/>
                    <a:pt x="43" y="40"/>
                  </a:cubicBezTo>
                  <a:cubicBezTo>
                    <a:pt x="43" y="40"/>
                    <a:pt x="43" y="40"/>
                    <a:pt x="42" y="40"/>
                  </a:cubicBezTo>
                  <a:cubicBezTo>
                    <a:pt x="42" y="39"/>
                    <a:pt x="42" y="39"/>
                    <a:pt x="42" y="38"/>
                  </a:cubicBezTo>
                  <a:cubicBezTo>
                    <a:pt x="42" y="38"/>
                    <a:pt x="42" y="38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35"/>
                    <a:pt x="41" y="35"/>
                    <a:pt x="40" y="35"/>
                  </a:cubicBezTo>
                  <a:cubicBezTo>
                    <a:pt x="40" y="35"/>
                    <a:pt x="40" y="34"/>
                    <a:pt x="40" y="34"/>
                  </a:cubicBezTo>
                  <a:cubicBezTo>
                    <a:pt x="40" y="33"/>
                    <a:pt x="39" y="32"/>
                    <a:pt x="38" y="32"/>
                  </a:cubicBezTo>
                  <a:cubicBezTo>
                    <a:pt x="37" y="31"/>
                    <a:pt x="36" y="31"/>
                    <a:pt x="35" y="30"/>
                  </a:cubicBezTo>
                  <a:cubicBezTo>
                    <a:pt x="36" y="30"/>
                    <a:pt x="36" y="30"/>
                    <a:pt x="37" y="29"/>
                  </a:cubicBezTo>
                  <a:cubicBezTo>
                    <a:pt x="38" y="30"/>
                    <a:pt x="39" y="30"/>
                    <a:pt x="40" y="31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2" y="33"/>
                    <a:pt x="42" y="33"/>
                  </a:cubicBezTo>
                  <a:cubicBezTo>
                    <a:pt x="42" y="33"/>
                    <a:pt x="42" y="33"/>
                    <a:pt x="42" y="34"/>
                  </a:cubicBezTo>
                  <a:cubicBezTo>
                    <a:pt x="42" y="34"/>
                    <a:pt x="43" y="34"/>
                    <a:pt x="43" y="34"/>
                  </a:cubicBezTo>
                  <a:cubicBezTo>
                    <a:pt x="43" y="35"/>
                    <a:pt x="45" y="40"/>
                    <a:pt x="45" y="42"/>
                  </a:cubicBezTo>
                  <a:close/>
                  <a:moveTo>
                    <a:pt x="48" y="49"/>
                  </a:moveTo>
                  <a:cubicBezTo>
                    <a:pt x="48" y="49"/>
                    <a:pt x="47" y="49"/>
                    <a:pt x="47" y="49"/>
                  </a:cubicBezTo>
                  <a:cubicBezTo>
                    <a:pt x="47" y="48"/>
                    <a:pt x="46" y="47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8" y="44"/>
                    <a:pt x="50" y="40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8" y="36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6" y="32"/>
                    <a:pt x="45" y="31"/>
                    <a:pt x="44" y="31"/>
                  </a:cubicBezTo>
                  <a:cubicBezTo>
                    <a:pt x="44" y="31"/>
                    <a:pt x="44" y="30"/>
                    <a:pt x="44" y="30"/>
                  </a:cubicBezTo>
                  <a:cubicBezTo>
                    <a:pt x="44" y="30"/>
                    <a:pt x="44" y="30"/>
                    <a:pt x="45" y="30"/>
                  </a:cubicBezTo>
                  <a:cubicBezTo>
                    <a:pt x="46" y="30"/>
                    <a:pt x="46" y="30"/>
                    <a:pt x="47" y="30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1"/>
                    <a:pt x="48" y="31"/>
                    <a:pt x="49" y="32"/>
                  </a:cubicBezTo>
                  <a:cubicBezTo>
                    <a:pt x="49" y="32"/>
                    <a:pt x="49" y="33"/>
                    <a:pt x="49" y="34"/>
                  </a:cubicBezTo>
                  <a:cubicBezTo>
                    <a:pt x="53" y="40"/>
                    <a:pt x="50" y="44"/>
                    <a:pt x="48" y="49"/>
                  </a:cubicBezTo>
                  <a:close/>
                  <a:moveTo>
                    <a:pt x="58" y="41"/>
                  </a:moveTo>
                  <a:cubicBezTo>
                    <a:pt x="58" y="42"/>
                    <a:pt x="58" y="42"/>
                    <a:pt x="58" y="43"/>
                  </a:cubicBezTo>
                  <a:cubicBezTo>
                    <a:pt x="58" y="43"/>
                    <a:pt x="57" y="43"/>
                    <a:pt x="57" y="43"/>
                  </a:cubicBezTo>
                  <a:cubicBezTo>
                    <a:pt x="57" y="43"/>
                    <a:pt x="57" y="44"/>
                    <a:pt x="57" y="44"/>
                  </a:cubicBezTo>
                  <a:cubicBezTo>
                    <a:pt x="57" y="44"/>
                    <a:pt x="57" y="44"/>
                    <a:pt x="56" y="44"/>
                  </a:cubicBezTo>
                  <a:cubicBezTo>
                    <a:pt x="56" y="45"/>
                    <a:pt x="56" y="45"/>
                    <a:pt x="56" y="46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6" y="46"/>
                    <a:pt x="55" y="48"/>
                    <a:pt x="55" y="49"/>
                  </a:cubicBezTo>
                  <a:cubicBezTo>
                    <a:pt x="54" y="49"/>
                    <a:pt x="54" y="49"/>
                    <a:pt x="53" y="49"/>
                  </a:cubicBezTo>
                  <a:cubicBezTo>
                    <a:pt x="53" y="46"/>
                    <a:pt x="54" y="45"/>
                    <a:pt x="55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43"/>
                    <a:pt x="55" y="42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0"/>
                    <a:pt x="56" y="4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8"/>
                    <a:pt x="56" y="37"/>
                    <a:pt x="56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6"/>
                    <a:pt x="56" y="36"/>
                    <a:pt x="56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5"/>
                    <a:pt x="55" y="34"/>
                  </a:cubicBezTo>
                  <a:cubicBezTo>
                    <a:pt x="55" y="34"/>
                    <a:pt x="55" y="34"/>
                    <a:pt x="54" y="34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2" y="31"/>
                    <a:pt x="52" y="32"/>
                    <a:pt x="51" y="31"/>
                  </a:cubicBezTo>
                  <a:cubicBezTo>
                    <a:pt x="51" y="31"/>
                    <a:pt x="51" y="31"/>
                    <a:pt x="51" y="30"/>
                  </a:cubicBezTo>
                  <a:cubicBezTo>
                    <a:pt x="52" y="30"/>
                    <a:pt x="52" y="30"/>
                    <a:pt x="54" y="30"/>
                  </a:cubicBezTo>
                  <a:cubicBezTo>
                    <a:pt x="55" y="31"/>
                    <a:pt x="56" y="32"/>
                    <a:pt x="57" y="34"/>
                  </a:cubicBezTo>
                  <a:cubicBezTo>
                    <a:pt x="58" y="35"/>
                    <a:pt x="58" y="39"/>
                    <a:pt x="58" y="41"/>
                  </a:cubicBezTo>
                  <a:close/>
                  <a:moveTo>
                    <a:pt x="65" y="42"/>
                  </a:move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4" y="43"/>
                    <a:pt x="64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44"/>
                    <a:pt x="64" y="45"/>
                    <a:pt x="63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2" y="46"/>
                    <a:pt x="63" y="47"/>
                    <a:pt x="61" y="47"/>
                  </a:cubicBezTo>
                  <a:cubicBezTo>
                    <a:pt x="61" y="46"/>
                    <a:pt x="61" y="45"/>
                    <a:pt x="61" y="44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2" y="42"/>
                    <a:pt x="62" y="42"/>
                    <a:pt x="63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1"/>
                    <a:pt x="63" y="41"/>
                    <a:pt x="63" y="40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8"/>
                    <a:pt x="63" y="36"/>
                    <a:pt x="63" y="35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3" y="34"/>
                    <a:pt x="63" y="34"/>
                    <a:pt x="63" y="33"/>
                  </a:cubicBezTo>
                  <a:cubicBezTo>
                    <a:pt x="61" y="33"/>
                    <a:pt x="60" y="33"/>
                    <a:pt x="59" y="33"/>
                  </a:cubicBezTo>
                  <a:cubicBezTo>
                    <a:pt x="59" y="32"/>
                    <a:pt x="59" y="32"/>
                    <a:pt x="60" y="32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1" y="31"/>
                    <a:pt x="61" y="31"/>
                    <a:pt x="62" y="31"/>
                  </a:cubicBezTo>
                  <a:cubicBezTo>
                    <a:pt x="63" y="32"/>
                    <a:pt x="64" y="32"/>
                    <a:pt x="65" y="34"/>
                  </a:cubicBezTo>
                  <a:cubicBezTo>
                    <a:pt x="66" y="35"/>
                    <a:pt x="66" y="40"/>
                    <a:pt x="65" y="42"/>
                  </a:cubicBezTo>
                  <a:close/>
                  <a:moveTo>
                    <a:pt x="74" y="38"/>
                  </a:moveTo>
                  <a:cubicBezTo>
                    <a:pt x="74" y="38"/>
                    <a:pt x="73" y="38"/>
                    <a:pt x="73" y="38"/>
                  </a:cubicBezTo>
                  <a:cubicBezTo>
                    <a:pt x="73" y="39"/>
                    <a:pt x="73" y="39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1"/>
                    <a:pt x="73" y="42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1" y="44"/>
                    <a:pt x="71" y="45"/>
                    <a:pt x="71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43"/>
                    <a:pt x="73" y="37"/>
                    <a:pt x="71" y="35"/>
                  </a:cubicBezTo>
                  <a:cubicBezTo>
                    <a:pt x="70" y="33"/>
                    <a:pt x="70" y="33"/>
                    <a:pt x="69" y="32"/>
                  </a:cubicBezTo>
                  <a:cubicBezTo>
                    <a:pt x="69" y="32"/>
                    <a:pt x="69" y="32"/>
                    <a:pt x="68" y="32"/>
                  </a:cubicBezTo>
                  <a:cubicBezTo>
                    <a:pt x="68" y="32"/>
                    <a:pt x="68" y="31"/>
                    <a:pt x="68" y="31"/>
                  </a:cubicBezTo>
                  <a:cubicBezTo>
                    <a:pt x="70" y="31"/>
                    <a:pt x="70" y="32"/>
                    <a:pt x="72" y="32"/>
                  </a:cubicBezTo>
                  <a:cubicBezTo>
                    <a:pt x="72" y="33"/>
                    <a:pt x="73" y="34"/>
                    <a:pt x="74" y="36"/>
                  </a:cubicBezTo>
                  <a:cubicBezTo>
                    <a:pt x="74" y="36"/>
                    <a:pt x="74" y="37"/>
                    <a:pt x="74" y="38"/>
                  </a:cubicBezTo>
                  <a:close/>
                  <a:moveTo>
                    <a:pt x="81" y="39"/>
                  </a:moveTo>
                  <a:cubicBezTo>
                    <a:pt x="81" y="39"/>
                    <a:pt x="81" y="39"/>
                    <a:pt x="81" y="40"/>
                  </a:cubicBezTo>
                  <a:cubicBezTo>
                    <a:pt x="81" y="40"/>
                    <a:pt x="80" y="40"/>
                    <a:pt x="80" y="40"/>
                  </a:cubicBezTo>
                  <a:cubicBezTo>
                    <a:pt x="80" y="40"/>
                    <a:pt x="80" y="40"/>
                    <a:pt x="80" y="41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0" y="41"/>
                    <a:pt x="80" y="41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79" y="43"/>
                    <a:pt x="78" y="44"/>
                    <a:pt x="77" y="45"/>
                  </a:cubicBezTo>
                  <a:cubicBezTo>
                    <a:pt x="77" y="44"/>
                    <a:pt x="77" y="43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8" y="40"/>
                    <a:pt x="79" y="39"/>
                    <a:pt x="79" y="36"/>
                  </a:cubicBezTo>
                  <a:cubicBezTo>
                    <a:pt x="78" y="35"/>
                    <a:pt x="79" y="35"/>
                    <a:pt x="78" y="35"/>
                  </a:cubicBezTo>
                  <a:cubicBezTo>
                    <a:pt x="78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7" y="33"/>
                    <a:pt x="77" y="32"/>
                    <a:pt x="79" y="32"/>
                  </a:cubicBezTo>
                  <a:cubicBezTo>
                    <a:pt x="79" y="33"/>
                    <a:pt x="80" y="33"/>
                    <a:pt x="80" y="34"/>
                  </a:cubicBezTo>
                  <a:cubicBezTo>
                    <a:pt x="81" y="35"/>
                    <a:pt x="81" y="37"/>
                    <a:pt x="81" y="39"/>
                  </a:cubicBezTo>
                  <a:cubicBezTo>
                    <a:pt x="81" y="39"/>
                    <a:pt x="81" y="39"/>
                    <a:pt x="81" y="39"/>
                  </a:cubicBezTo>
                  <a:close/>
                  <a:moveTo>
                    <a:pt x="90" y="38"/>
                  </a:moveTo>
                  <a:cubicBezTo>
                    <a:pt x="90" y="38"/>
                    <a:pt x="90" y="39"/>
                    <a:pt x="90" y="39"/>
                  </a:cubicBezTo>
                  <a:cubicBezTo>
                    <a:pt x="90" y="39"/>
                    <a:pt x="90" y="39"/>
                    <a:pt x="89" y="39"/>
                  </a:cubicBezTo>
                  <a:cubicBezTo>
                    <a:pt x="89" y="40"/>
                    <a:pt x="89" y="40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8" y="43"/>
                    <a:pt x="88" y="44"/>
                    <a:pt x="86" y="44"/>
                  </a:cubicBezTo>
                  <a:cubicBezTo>
                    <a:pt x="86" y="42"/>
                    <a:pt x="86" y="41"/>
                    <a:pt x="87" y="40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8" y="38"/>
                    <a:pt x="88" y="38"/>
                    <a:pt x="88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8" y="36"/>
                    <a:pt x="87" y="36"/>
                    <a:pt x="87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6" y="34"/>
                    <a:pt x="86" y="34"/>
                    <a:pt x="86" y="33"/>
                  </a:cubicBezTo>
                  <a:cubicBezTo>
                    <a:pt x="87" y="33"/>
                    <a:pt x="87" y="33"/>
                    <a:pt x="88" y="33"/>
                  </a:cubicBezTo>
                  <a:cubicBezTo>
                    <a:pt x="89" y="34"/>
                    <a:pt x="90" y="36"/>
                    <a:pt x="90" y="38"/>
                  </a:cubicBezTo>
                  <a:cubicBezTo>
                    <a:pt x="90" y="38"/>
                    <a:pt x="90" y="38"/>
                    <a:pt x="90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256"/>
            <p:cNvSpPr/>
            <p:nvPr/>
          </p:nvSpPr>
          <p:spPr bwMode="auto">
            <a:xfrm>
              <a:off x="2492375" y="3422651"/>
              <a:ext cx="407988" cy="106363"/>
            </a:xfrm>
            <a:custGeom>
              <a:avLst/>
              <a:gdLst>
                <a:gd name="T0" fmla="*/ 70 w 96"/>
                <a:gd name="T1" fmla="*/ 19 h 25"/>
                <a:gd name="T2" fmla="*/ 72 w 96"/>
                <a:gd name="T3" fmla="*/ 21 h 25"/>
                <a:gd name="T4" fmla="*/ 75 w 96"/>
                <a:gd name="T5" fmla="*/ 22 h 25"/>
                <a:gd name="T6" fmla="*/ 78 w 96"/>
                <a:gd name="T7" fmla="*/ 24 h 25"/>
                <a:gd name="T8" fmla="*/ 80 w 96"/>
                <a:gd name="T9" fmla="*/ 24 h 25"/>
                <a:gd name="T10" fmla="*/ 85 w 96"/>
                <a:gd name="T11" fmla="*/ 25 h 25"/>
                <a:gd name="T12" fmla="*/ 93 w 96"/>
                <a:gd name="T13" fmla="*/ 25 h 25"/>
                <a:gd name="T14" fmla="*/ 96 w 96"/>
                <a:gd name="T15" fmla="*/ 21 h 25"/>
                <a:gd name="T16" fmla="*/ 94 w 96"/>
                <a:gd name="T17" fmla="*/ 21 h 25"/>
                <a:gd name="T18" fmla="*/ 88 w 96"/>
                <a:gd name="T19" fmla="*/ 22 h 25"/>
                <a:gd name="T20" fmla="*/ 83 w 96"/>
                <a:gd name="T21" fmla="*/ 21 h 25"/>
                <a:gd name="T22" fmla="*/ 80 w 96"/>
                <a:gd name="T23" fmla="*/ 21 h 25"/>
                <a:gd name="T24" fmla="*/ 79 w 96"/>
                <a:gd name="T25" fmla="*/ 20 h 25"/>
                <a:gd name="T26" fmla="*/ 76 w 96"/>
                <a:gd name="T27" fmla="*/ 20 h 25"/>
                <a:gd name="T28" fmla="*/ 73 w 96"/>
                <a:gd name="T29" fmla="*/ 18 h 25"/>
                <a:gd name="T30" fmla="*/ 71 w 96"/>
                <a:gd name="T31" fmla="*/ 17 h 25"/>
                <a:gd name="T32" fmla="*/ 59 w 96"/>
                <a:gd name="T33" fmla="*/ 12 h 25"/>
                <a:gd name="T34" fmla="*/ 58 w 96"/>
                <a:gd name="T35" fmla="*/ 12 h 25"/>
                <a:gd name="T36" fmla="*/ 54 w 96"/>
                <a:gd name="T37" fmla="*/ 11 h 25"/>
                <a:gd name="T38" fmla="*/ 47 w 96"/>
                <a:gd name="T39" fmla="*/ 11 h 25"/>
                <a:gd name="T40" fmla="*/ 45 w 96"/>
                <a:gd name="T41" fmla="*/ 10 h 25"/>
                <a:gd name="T42" fmla="*/ 41 w 96"/>
                <a:gd name="T43" fmla="*/ 8 h 25"/>
                <a:gd name="T44" fmla="*/ 38 w 96"/>
                <a:gd name="T45" fmla="*/ 4 h 25"/>
                <a:gd name="T46" fmla="*/ 35 w 96"/>
                <a:gd name="T47" fmla="*/ 3 h 25"/>
                <a:gd name="T48" fmla="*/ 27 w 96"/>
                <a:gd name="T49" fmla="*/ 2 h 25"/>
                <a:gd name="T50" fmla="*/ 23 w 96"/>
                <a:gd name="T51" fmla="*/ 2 h 25"/>
                <a:gd name="T52" fmla="*/ 22 w 96"/>
                <a:gd name="T53" fmla="*/ 1 h 25"/>
                <a:gd name="T54" fmla="*/ 11 w 96"/>
                <a:gd name="T55" fmla="*/ 1 h 25"/>
                <a:gd name="T56" fmla="*/ 5 w 96"/>
                <a:gd name="T57" fmla="*/ 1 h 25"/>
                <a:gd name="T58" fmla="*/ 3 w 96"/>
                <a:gd name="T59" fmla="*/ 0 h 25"/>
                <a:gd name="T60" fmla="*/ 0 w 96"/>
                <a:gd name="T61" fmla="*/ 1 h 25"/>
                <a:gd name="T62" fmla="*/ 7 w 96"/>
                <a:gd name="T63" fmla="*/ 4 h 25"/>
                <a:gd name="T64" fmla="*/ 8 w 96"/>
                <a:gd name="T65" fmla="*/ 5 h 25"/>
                <a:gd name="T66" fmla="*/ 14 w 96"/>
                <a:gd name="T67" fmla="*/ 5 h 25"/>
                <a:gd name="T68" fmla="*/ 15 w 96"/>
                <a:gd name="T69" fmla="*/ 6 h 25"/>
                <a:gd name="T70" fmla="*/ 22 w 96"/>
                <a:gd name="T71" fmla="*/ 7 h 25"/>
                <a:gd name="T72" fmla="*/ 35 w 96"/>
                <a:gd name="T73" fmla="*/ 8 h 25"/>
                <a:gd name="T74" fmla="*/ 44 w 96"/>
                <a:gd name="T75" fmla="*/ 12 h 25"/>
                <a:gd name="T76" fmla="*/ 47 w 96"/>
                <a:gd name="T77" fmla="*/ 14 h 25"/>
                <a:gd name="T78" fmla="*/ 49 w 96"/>
                <a:gd name="T79" fmla="*/ 14 h 25"/>
                <a:gd name="T80" fmla="*/ 53 w 96"/>
                <a:gd name="T81" fmla="*/ 15 h 25"/>
                <a:gd name="T82" fmla="*/ 62 w 96"/>
                <a:gd name="T83" fmla="*/ 16 h 25"/>
                <a:gd name="T84" fmla="*/ 65 w 96"/>
                <a:gd name="T85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25">
                  <a:moveTo>
                    <a:pt x="67" y="14"/>
                  </a:moveTo>
                  <a:cubicBezTo>
                    <a:pt x="67" y="17"/>
                    <a:pt x="69" y="17"/>
                    <a:pt x="6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1" y="20"/>
                    <a:pt x="71" y="20"/>
                    <a:pt x="72" y="20"/>
                  </a:cubicBezTo>
                  <a:cubicBezTo>
                    <a:pt x="72" y="20"/>
                    <a:pt x="72" y="21"/>
                    <a:pt x="72" y="21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4" y="21"/>
                    <a:pt x="74" y="22"/>
                    <a:pt x="74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7" y="23"/>
                    <a:pt x="77" y="23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9" y="24"/>
                    <a:pt x="79" y="24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9" y="24"/>
                    <a:pt x="80" y="24"/>
                    <a:pt x="80" y="24"/>
                  </a:cubicBezTo>
                  <a:cubicBezTo>
                    <a:pt x="80" y="24"/>
                    <a:pt x="80" y="25"/>
                    <a:pt x="80" y="25"/>
                  </a:cubicBezTo>
                  <a:cubicBezTo>
                    <a:pt x="82" y="25"/>
                    <a:pt x="83" y="25"/>
                    <a:pt x="85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5"/>
                    <a:pt x="87" y="25"/>
                    <a:pt x="88" y="25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90" y="25"/>
                    <a:pt x="91" y="25"/>
                    <a:pt x="93" y="25"/>
                  </a:cubicBezTo>
                  <a:cubicBezTo>
                    <a:pt x="93" y="25"/>
                    <a:pt x="93" y="24"/>
                    <a:pt x="93" y="24"/>
                  </a:cubicBezTo>
                  <a:cubicBezTo>
                    <a:pt x="94" y="24"/>
                    <a:pt x="94" y="24"/>
                    <a:pt x="95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96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4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3" y="22"/>
                    <a:pt x="91" y="22"/>
                    <a:pt x="89" y="23"/>
                  </a:cubicBezTo>
                  <a:cubicBezTo>
                    <a:pt x="89" y="23"/>
                    <a:pt x="88" y="22"/>
                    <a:pt x="88" y="22"/>
                  </a:cubicBezTo>
                  <a:cubicBezTo>
                    <a:pt x="88" y="22"/>
                    <a:pt x="88" y="23"/>
                    <a:pt x="88" y="23"/>
                  </a:cubicBezTo>
                  <a:cubicBezTo>
                    <a:pt x="86" y="22"/>
                    <a:pt x="85" y="22"/>
                    <a:pt x="83" y="22"/>
                  </a:cubicBezTo>
                  <a:cubicBezTo>
                    <a:pt x="83" y="22"/>
                    <a:pt x="83" y="22"/>
                    <a:pt x="83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8" y="20"/>
                    <a:pt x="78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6" y="20"/>
                  </a:cubicBezTo>
                  <a:cubicBezTo>
                    <a:pt x="76" y="19"/>
                    <a:pt x="76" y="19"/>
                    <a:pt x="75" y="19"/>
                  </a:cubicBezTo>
                  <a:cubicBezTo>
                    <a:pt x="75" y="18"/>
                    <a:pt x="74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7"/>
                    <a:pt x="72" y="1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0" y="15"/>
                    <a:pt x="68" y="13"/>
                    <a:pt x="67" y="11"/>
                  </a:cubicBezTo>
                  <a:cubicBezTo>
                    <a:pt x="66" y="11"/>
                    <a:pt x="65" y="11"/>
                    <a:pt x="65" y="11"/>
                  </a:cubicBezTo>
                  <a:cubicBezTo>
                    <a:pt x="64" y="12"/>
                    <a:pt x="61" y="11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7" y="12"/>
                    <a:pt x="57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1"/>
                    <a:pt x="55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2"/>
                  </a:cubicBezTo>
                  <a:cubicBezTo>
                    <a:pt x="51" y="11"/>
                    <a:pt x="49" y="11"/>
                    <a:pt x="47" y="11"/>
                  </a:cubicBezTo>
                  <a:cubicBezTo>
                    <a:pt x="47" y="11"/>
                    <a:pt x="47" y="10"/>
                    <a:pt x="47" y="10"/>
                  </a:cubicBezTo>
                  <a:cubicBezTo>
                    <a:pt x="46" y="10"/>
                    <a:pt x="46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4" y="10"/>
                    <a:pt x="44" y="9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2" y="8"/>
                    <a:pt x="42" y="8"/>
                    <a:pt x="41" y="8"/>
                  </a:cubicBezTo>
                  <a:cubicBezTo>
                    <a:pt x="41" y="8"/>
                    <a:pt x="41" y="7"/>
                    <a:pt x="41" y="7"/>
                  </a:cubicBezTo>
                  <a:cubicBezTo>
                    <a:pt x="40" y="6"/>
                    <a:pt x="39" y="5"/>
                    <a:pt x="39" y="4"/>
                  </a:cubicBezTo>
                  <a:cubicBezTo>
                    <a:pt x="39" y="4"/>
                    <a:pt x="38" y="4"/>
                    <a:pt x="38" y="4"/>
                  </a:cubicBezTo>
                  <a:cubicBezTo>
                    <a:pt x="38" y="4"/>
                    <a:pt x="38" y="3"/>
                    <a:pt x="38" y="2"/>
                  </a:cubicBezTo>
                  <a:cubicBezTo>
                    <a:pt x="37" y="2"/>
                    <a:pt x="36" y="2"/>
                    <a:pt x="35" y="2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4" y="3"/>
                    <a:pt x="33" y="2"/>
                  </a:cubicBezTo>
                  <a:cubicBezTo>
                    <a:pt x="31" y="2"/>
                    <a:pt x="29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2"/>
                    <a:pt x="26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4" y="2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0" y="0"/>
                    <a:pt x="14" y="1"/>
                    <a:pt x="13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1" y="0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3" y="3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6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5"/>
                  </a:cubicBezTo>
                  <a:cubicBezTo>
                    <a:pt x="10" y="5"/>
                    <a:pt x="11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7" y="6"/>
                    <a:pt x="18" y="6"/>
                  </a:cubicBezTo>
                  <a:cubicBezTo>
                    <a:pt x="18" y="6"/>
                    <a:pt x="18" y="6"/>
                    <a:pt x="18" y="7"/>
                  </a:cubicBezTo>
                  <a:cubicBezTo>
                    <a:pt x="19" y="7"/>
                    <a:pt x="21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4" y="7"/>
                    <a:pt x="25" y="7"/>
                    <a:pt x="27" y="7"/>
                  </a:cubicBezTo>
                  <a:cubicBezTo>
                    <a:pt x="28" y="8"/>
                    <a:pt x="33" y="8"/>
                    <a:pt x="35" y="8"/>
                  </a:cubicBezTo>
                  <a:cubicBezTo>
                    <a:pt x="35" y="8"/>
                    <a:pt x="35" y="8"/>
                    <a:pt x="35" y="7"/>
                  </a:cubicBezTo>
                  <a:cubicBezTo>
                    <a:pt x="36" y="7"/>
                    <a:pt x="37" y="7"/>
                    <a:pt x="38" y="7"/>
                  </a:cubicBezTo>
                  <a:cubicBezTo>
                    <a:pt x="39" y="10"/>
                    <a:pt x="41" y="11"/>
                    <a:pt x="44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5" y="13"/>
                    <a:pt x="46" y="13"/>
                    <a:pt x="47" y="13"/>
                  </a:cubicBezTo>
                  <a:cubicBezTo>
                    <a:pt x="47" y="13"/>
                    <a:pt x="47" y="13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8" y="14"/>
                    <a:pt x="48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0" y="15"/>
                    <a:pt x="51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4" y="15"/>
                    <a:pt x="54" y="15"/>
                  </a:cubicBezTo>
                  <a:cubicBezTo>
                    <a:pt x="54" y="15"/>
                    <a:pt x="54" y="16"/>
                    <a:pt x="54" y="16"/>
                  </a:cubicBezTo>
                  <a:cubicBezTo>
                    <a:pt x="57" y="16"/>
                    <a:pt x="59" y="16"/>
                    <a:pt x="62" y="16"/>
                  </a:cubicBezTo>
                  <a:cubicBezTo>
                    <a:pt x="62" y="16"/>
                    <a:pt x="62" y="15"/>
                    <a:pt x="62" y="15"/>
                  </a:cubicBezTo>
                  <a:cubicBezTo>
                    <a:pt x="63" y="15"/>
                    <a:pt x="64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6" y="15"/>
                    <a:pt x="6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257"/>
            <p:cNvSpPr/>
            <p:nvPr/>
          </p:nvSpPr>
          <p:spPr bwMode="auto">
            <a:xfrm>
              <a:off x="2946400" y="3435351"/>
              <a:ext cx="93663" cy="196850"/>
            </a:xfrm>
            <a:custGeom>
              <a:avLst/>
              <a:gdLst>
                <a:gd name="T0" fmla="*/ 22 w 22"/>
                <a:gd name="T1" fmla="*/ 45 h 46"/>
                <a:gd name="T2" fmla="*/ 17 w 22"/>
                <a:gd name="T3" fmla="*/ 40 h 46"/>
                <a:gd name="T4" fmla="*/ 15 w 22"/>
                <a:gd name="T5" fmla="*/ 37 h 46"/>
                <a:gd name="T6" fmla="*/ 14 w 22"/>
                <a:gd name="T7" fmla="*/ 35 h 46"/>
                <a:gd name="T8" fmla="*/ 14 w 22"/>
                <a:gd name="T9" fmla="*/ 34 h 46"/>
                <a:gd name="T10" fmla="*/ 13 w 22"/>
                <a:gd name="T11" fmla="*/ 33 h 46"/>
                <a:gd name="T12" fmla="*/ 13 w 22"/>
                <a:gd name="T13" fmla="*/ 32 h 46"/>
                <a:gd name="T14" fmla="*/ 12 w 22"/>
                <a:gd name="T15" fmla="*/ 30 h 46"/>
                <a:gd name="T16" fmla="*/ 12 w 22"/>
                <a:gd name="T17" fmla="*/ 28 h 46"/>
                <a:gd name="T18" fmla="*/ 11 w 22"/>
                <a:gd name="T19" fmla="*/ 27 h 46"/>
                <a:gd name="T20" fmla="*/ 11 w 22"/>
                <a:gd name="T21" fmla="*/ 23 h 46"/>
                <a:gd name="T22" fmla="*/ 11 w 22"/>
                <a:gd name="T23" fmla="*/ 16 h 46"/>
                <a:gd name="T24" fmla="*/ 11 w 22"/>
                <a:gd name="T25" fmla="*/ 12 h 46"/>
                <a:gd name="T26" fmla="*/ 12 w 22"/>
                <a:gd name="T27" fmla="*/ 11 h 46"/>
                <a:gd name="T28" fmla="*/ 13 w 22"/>
                <a:gd name="T29" fmla="*/ 6 h 46"/>
                <a:gd name="T30" fmla="*/ 15 w 22"/>
                <a:gd name="T31" fmla="*/ 3 h 46"/>
                <a:gd name="T32" fmla="*/ 14 w 22"/>
                <a:gd name="T33" fmla="*/ 1 h 46"/>
                <a:gd name="T34" fmla="*/ 13 w 22"/>
                <a:gd name="T35" fmla="*/ 0 h 46"/>
                <a:gd name="T36" fmla="*/ 6 w 22"/>
                <a:gd name="T37" fmla="*/ 2 h 46"/>
                <a:gd name="T38" fmla="*/ 6 w 22"/>
                <a:gd name="T39" fmla="*/ 3 h 46"/>
                <a:gd name="T40" fmla="*/ 5 w 22"/>
                <a:gd name="T41" fmla="*/ 5 h 46"/>
                <a:gd name="T42" fmla="*/ 4 w 22"/>
                <a:gd name="T43" fmla="*/ 6 h 46"/>
                <a:gd name="T44" fmla="*/ 3 w 22"/>
                <a:gd name="T45" fmla="*/ 9 h 46"/>
                <a:gd name="T46" fmla="*/ 3 w 22"/>
                <a:gd name="T47" fmla="*/ 10 h 46"/>
                <a:gd name="T48" fmla="*/ 1 w 22"/>
                <a:gd name="T49" fmla="*/ 18 h 46"/>
                <a:gd name="T50" fmla="*/ 2 w 22"/>
                <a:gd name="T51" fmla="*/ 28 h 46"/>
                <a:gd name="T52" fmla="*/ 3 w 22"/>
                <a:gd name="T53" fmla="*/ 30 h 46"/>
                <a:gd name="T54" fmla="*/ 3 w 22"/>
                <a:gd name="T55" fmla="*/ 32 h 46"/>
                <a:gd name="T56" fmla="*/ 4 w 22"/>
                <a:gd name="T57" fmla="*/ 32 h 46"/>
                <a:gd name="T58" fmla="*/ 4 w 22"/>
                <a:gd name="T59" fmla="*/ 33 h 46"/>
                <a:gd name="T60" fmla="*/ 5 w 22"/>
                <a:gd name="T61" fmla="*/ 35 h 46"/>
                <a:gd name="T62" fmla="*/ 6 w 22"/>
                <a:gd name="T63" fmla="*/ 37 h 46"/>
                <a:gd name="T64" fmla="*/ 6 w 22"/>
                <a:gd name="T65" fmla="*/ 38 h 46"/>
                <a:gd name="T66" fmla="*/ 11 w 22"/>
                <a:gd name="T67" fmla="*/ 41 h 46"/>
                <a:gd name="T68" fmla="*/ 13 w 22"/>
                <a:gd name="T69" fmla="*/ 42 h 46"/>
                <a:gd name="T70" fmla="*/ 14 w 22"/>
                <a:gd name="T71" fmla="*/ 43 h 46"/>
                <a:gd name="T72" fmla="*/ 15 w 22"/>
                <a:gd name="T73" fmla="*/ 43 h 46"/>
                <a:gd name="T74" fmla="*/ 16 w 22"/>
                <a:gd name="T75" fmla="*/ 44 h 46"/>
                <a:gd name="T76" fmla="*/ 18 w 22"/>
                <a:gd name="T77" fmla="*/ 44 h 46"/>
                <a:gd name="T78" fmla="*/ 22 w 22"/>
                <a:gd name="T7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" h="46">
                  <a:moveTo>
                    <a:pt x="22" y="46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1" y="44"/>
                    <a:pt x="19" y="42"/>
                    <a:pt x="18" y="41"/>
                  </a:cubicBezTo>
                  <a:cubicBezTo>
                    <a:pt x="18" y="40"/>
                    <a:pt x="17" y="40"/>
                    <a:pt x="17" y="40"/>
                  </a:cubicBezTo>
                  <a:cubicBezTo>
                    <a:pt x="16" y="39"/>
                    <a:pt x="16" y="38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6"/>
                    <a:pt x="15" y="36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4" y="33"/>
                    <a:pt x="14" y="33"/>
                    <a:pt x="13" y="33"/>
                  </a:cubicBezTo>
                  <a:cubicBezTo>
                    <a:pt x="13" y="33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1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29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11" y="25"/>
                    <a:pt x="11" y="24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1"/>
                    <a:pt x="11" y="19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2" y="11"/>
                    <a:pt x="12" y="11"/>
                  </a:cubicBezTo>
                  <a:cubicBezTo>
                    <a:pt x="12" y="9"/>
                    <a:pt x="12" y="8"/>
                    <a:pt x="13" y="7"/>
                  </a:cubicBezTo>
                  <a:cubicBezTo>
                    <a:pt x="13" y="7"/>
                    <a:pt x="13" y="7"/>
                    <a:pt x="13" y="6"/>
                  </a:cubicBezTo>
                  <a:cubicBezTo>
                    <a:pt x="14" y="6"/>
                    <a:pt x="14" y="5"/>
                    <a:pt x="14" y="4"/>
                  </a:cubicBezTo>
                  <a:cubicBezTo>
                    <a:pt x="14" y="3"/>
                    <a:pt x="14" y="3"/>
                    <a:pt x="15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3" y="1"/>
                    <a:pt x="13" y="0"/>
                    <a:pt x="13" y="0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3" y="8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3"/>
                    <a:pt x="2" y="15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1"/>
                    <a:pt x="2" y="26"/>
                    <a:pt x="2" y="28"/>
                  </a:cubicBezTo>
                  <a:cubicBezTo>
                    <a:pt x="2" y="29"/>
                    <a:pt x="2" y="30"/>
                    <a:pt x="2" y="30"/>
                  </a:cubicBezTo>
                  <a:cubicBezTo>
                    <a:pt x="2" y="30"/>
                    <a:pt x="3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4" y="35"/>
                    <a:pt x="5" y="35"/>
                    <a:pt x="5" y="35"/>
                  </a:cubicBezTo>
                  <a:cubicBezTo>
                    <a:pt x="5" y="35"/>
                    <a:pt x="5" y="36"/>
                    <a:pt x="5" y="36"/>
                  </a:cubicBezTo>
                  <a:cubicBezTo>
                    <a:pt x="5" y="36"/>
                    <a:pt x="6" y="36"/>
                    <a:pt x="6" y="37"/>
                  </a:cubicBezTo>
                  <a:cubicBezTo>
                    <a:pt x="6" y="37"/>
                    <a:pt x="6" y="37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7" y="39"/>
                    <a:pt x="8" y="40"/>
                    <a:pt x="9" y="41"/>
                  </a:cubicBezTo>
                  <a:cubicBezTo>
                    <a:pt x="9" y="41"/>
                    <a:pt x="10" y="41"/>
                    <a:pt x="11" y="41"/>
                  </a:cubicBezTo>
                  <a:cubicBezTo>
                    <a:pt x="11" y="41"/>
                    <a:pt x="11" y="42"/>
                    <a:pt x="11" y="42"/>
                  </a:cubicBezTo>
                  <a:cubicBezTo>
                    <a:pt x="12" y="42"/>
                    <a:pt x="12" y="42"/>
                    <a:pt x="13" y="4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4"/>
                  </a:cubicBezTo>
                  <a:cubicBezTo>
                    <a:pt x="15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7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21" y="45"/>
                    <a:pt x="2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258"/>
            <p:cNvSpPr/>
            <p:nvPr/>
          </p:nvSpPr>
          <p:spPr bwMode="auto">
            <a:xfrm>
              <a:off x="3290888" y="3444876"/>
              <a:ext cx="509588" cy="815975"/>
            </a:xfrm>
            <a:custGeom>
              <a:avLst/>
              <a:gdLst>
                <a:gd name="T0" fmla="*/ 93 w 120"/>
                <a:gd name="T1" fmla="*/ 144 h 191"/>
                <a:gd name="T2" fmla="*/ 87 w 120"/>
                <a:gd name="T3" fmla="*/ 151 h 191"/>
                <a:gd name="T4" fmla="*/ 92 w 120"/>
                <a:gd name="T5" fmla="*/ 172 h 191"/>
                <a:gd name="T6" fmla="*/ 99 w 120"/>
                <a:gd name="T7" fmla="*/ 176 h 191"/>
                <a:gd name="T8" fmla="*/ 104 w 120"/>
                <a:gd name="T9" fmla="*/ 180 h 191"/>
                <a:gd name="T10" fmla="*/ 112 w 120"/>
                <a:gd name="T11" fmla="*/ 185 h 191"/>
                <a:gd name="T12" fmla="*/ 120 w 120"/>
                <a:gd name="T13" fmla="*/ 191 h 191"/>
                <a:gd name="T14" fmla="*/ 111 w 120"/>
                <a:gd name="T15" fmla="*/ 180 h 191"/>
                <a:gd name="T16" fmla="*/ 104 w 120"/>
                <a:gd name="T17" fmla="*/ 176 h 191"/>
                <a:gd name="T18" fmla="*/ 100 w 120"/>
                <a:gd name="T19" fmla="*/ 174 h 191"/>
                <a:gd name="T20" fmla="*/ 93 w 120"/>
                <a:gd name="T21" fmla="*/ 168 h 191"/>
                <a:gd name="T22" fmla="*/ 90 w 120"/>
                <a:gd name="T23" fmla="*/ 162 h 191"/>
                <a:gd name="T24" fmla="*/ 93 w 120"/>
                <a:gd name="T25" fmla="*/ 152 h 191"/>
                <a:gd name="T26" fmla="*/ 99 w 120"/>
                <a:gd name="T27" fmla="*/ 146 h 191"/>
                <a:gd name="T28" fmla="*/ 99 w 120"/>
                <a:gd name="T29" fmla="*/ 128 h 191"/>
                <a:gd name="T30" fmla="*/ 94 w 120"/>
                <a:gd name="T31" fmla="*/ 124 h 191"/>
                <a:gd name="T32" fmla="*/ 89 w 120"/>
                <a:gd name="T33" fmla="*/ 121 h 191"/>
                <a:gd name="T34" fmla="*/ 81 w 120"/>
                <a:gd name="T35" fmla="*/ 119 h 191"/>
                <a:gd name="T36" fmla="*/ 73 w 120"/>
                <a:gd name="T37" fmla="*/ 117 h 191"/>
                <a:gd name="T38" fmla="*/ 57 w 120"/>
                <a:gd name="T39" fmla="*/ 113 h 191"/>
                <a:gd name="T40" fmla="*/ 51 w 120"/>
                <a:gd name="T41" fmla="*/ 106 h 191"/>
                <a:gd name="T42" fmla="*/ 54 w 120"/>
                <a:gd name="T43" fmla="*/ 85 h 191"/>
                <a:gd name="T44" fmla="*/ 63 w 120"/>
                <a:gd name="T45" fmla="*/ 78 h 191"/>
                <a:gd name="T46" fmla="*/ 70 w 120"/>
                <a:gd name="T47" fmla="*/ 72 h 191"/>
                <a:gd name="T48" fmla="*/ 74 w 120"/>
                <a:gd name="T49" fmla="*/ 67 h 191"/>
                <a:gd name="T50" fmla="*/ 75 w 120"/>
                <a:gd name="T51" fmla="*/ 53 h 191"/>
                <a:gd name="T52" fmla="*/ 70 w 120"/>
                <a:gd name="T53" fmla="*/ 46 h 191"/>
                <a:gd name="T54" fmla="*/ 66 w 120"/>
                <a:gd name="T55" fmla="*/ 43 h 191"/>
                <a:gd name="T56" fmla="*/ 60 w 120"/>
                <a:gd name="T57" fmla="*/ 41 h 191"/>
                <a:gd name="T58" fmla="*/ 54 w 120"/>
                <a:gd name="T59" fmla="*/ 38 h 191"/>
                <a:gd name="T60" fmla="*/ 47 w 120"/>
                <a:gd name="T61" fmla="*/ 35 h 191"/>
                <a:gd name="T62" fmla="*/ 44 w 120"/>
                <a:gd name="T63" fmla="*/ 34 h 191"/>
                <a:gd name="T64" fmla="*/ 37 w 120"/>
                <a:gd name="T65" fmla="*/ 31 h 191"/>
                <a:gd name="T66" fmla="*/ 32 w 120"/>
                <a:gd name="T67" fmla="*/ 28 h 191"/>
                <a:gd name="T68" fmla="*/ 26 w 120"/>
                <a:gd name="T69" fmla="*/ 26 h 191"/>
                <a:gd name="T70" fmla="*/ 19 w 120"/>
                <a:gd name="T71" fmla="*/ 21 h 191"/>
                <a:gd name="T72" fmla="*/ 12 w 120"/>
                <a:gd name="T73" fmla="*/ 15 h 191"/>
                <a:gd name="T74" fmla="*/ 9 w 120"/>
                <a:gd name="T75" fmla="*/ 8 h 191"/>
                <a:gd name="T76" fmla="*/ 0 w 120"/>
                <a:gd name="T77" fmla="*/ 12 h 191"/>
                <a:gd name="T78" fmla="*/ 5 w 120"/>
                <a:gd name="T79" fmla="*/ 20 h 191"/>
                <a:gd name="T80" fmla="*/ 11 w 120"/>
                <a:gd name="T81" fmla="*/ 23 h 191"/>
                <a:gd name="T82" fmla="*/ 19 w 120"/>
                <a:gd name="T83" fmla="*/ 27 h 191"/>
                <a:gd name="T84" fmla="*/ 26 w 120"/>
                <a:gd name="T85" fmla="*/ 29 h 191"/>
                <a:gd name="T86" fmla="*/ 33 w 120"/>
                <a:gd name="T87" fmla="*/ 33 h 191"/>
                <a:gd name="T88" fmla="*/ 42 w 120"/>
                <a:gd name="T89" fmla="*/ 36 h 191"/>
                <a:gd name="T90" fmla="*/ 52 w 120"/>
                <a:gd name="T91" fmla="*/ 41 h 191"/>
                <a:gd name="T92" fmla="*/ 60 w 120"/>
                <a:gd name="T93" fmla="*/ 48 h 191"/>
                <a:gd name="T94" fmla="*/ 63 w 120"/>
                <a:gd name="T95" fmla="*/ 53 h 191"/>
                <a:gd name="T96" fmla="*/ 61 w 120"/>
                <a:gd name="T97" fmla="*/ 67 h 191"/>
                <a:gd name="T98" fmla="*/ 57 w 120"/>
                <a:gd name="T99" fmla="*/ 72 h 191"/>
                <a:gd name="T100" fmla="*/ 50 w 120"/>
                <a:gd name="T101" fmla="*/ 78 h 191"/>
                <a:gd name="T102" fmla="*/ 44 w 120"/>
                <a:gd name="T103" fmla="*/ 85 h 191"/>
                <a:gd name="T104" fmla="*/ 43 w 120"/>
                <a:gd name="T105" fmla="*/ 102 h 191"/>
                <a:gd name="T106" fmla="*/ 47 w 120"/>
                <a:gd name="T107" fmla="*/ 108 h 191"/>
                <a:gd name="T108" fmla="*/ 53 w 120"/>
                <a:gd name="T109" fmla="*/ 112 h 191"/>
                <a:gd name="T110" fmla="*/ 57 w 120"/>
                <a:gd name="T111" fmla="*/ 114 h 191"/>
                <a:gd name="T112" fmla="*/ 64 w 120"/>
                <a:gd name="T113" fmla="*/ 117 h 191"/>
                <a:gd name="T114" fmla="*/ 71 w 120"/>
                <a:gd name="T115" fmla="*/ 119 h 191"/>
                <a:gd name="T116" fmla="*/ 77 w 120"/>
                <a:gd name="T117" fmla="*/ 121 h 191"/>
                <a:gd name="T118" fmla="*/ 86 w 120"/>
                <a:gd name="T119" fmla="*/ 12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0" h="191">
                  <a:moveTo>
                    <a:pt x="87" y="126"/>
                  </a:moveTo>
                  <a:cubicBezTo>
                    <a:pt x="89" y="127"/>
                    <a:pt x="89" y="128"/>
                    <a:pt x="90" y="129"/>
                  </a:cubicBezTo>
                  <a:cubicBezTo>
                    <a:pt x="91" y="130"/>
                    <a:pt x="91" y="130"/>
                    <a:pt x="92" y="131"/>
                  </a:cubicBezTo>
                  <a:cubicBezTo>
                    <a:pt x="93" y="132"/>
                    <a:pt x="95" y="138"/>
                    <a:pt x="94" y="141"/>
                  </a:cubicBezTo>
                  <a:cubicBezTo>
                    <a:pt x="94" y="141"/>
                    <a:pt x="94" y="141"/>
                    <a:pt x="94" y="141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93" y="142"/>
                    <a:pt x="93" y="142"/>
                  </a:cubicBezTo>
                  <a:cubicBezTo>
                    <a:pt x="93" y="143"/>
                    <a:pt x="93" y="144"/>
                    <a:pt x="93" y="144"/>
                  </a:cubicBezTo>
                  <a:cubicBezTo>
                    <a:pt x="93" y="144"/>
                    <a:pt x="92" y="145"/>
                    <a:pt x="92" y="145"/>
                  </a:cubicBezTo>
                  <a:cubicBezTo>
                    <a:pt x="92" y="145"/>
                    <a:pt x="92" y="145"/>
                    <a:pt x="92" y="146"/>
                  </a:cubicBezTo>
                  <a:cubicBezTo>
                    <a:pt x="92" y="146"/>
                    <a:pt x="91" y="146"/>
                    <a:pt x="91" y="146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90" y="147"/>
                    <a:pt x="90" y="148"/>
                    <a:pt x="89" y="148"/>
                  </a:cubicBezTo>
                  <a:cubicBezTo>
                    <a:pt x="89" y="148"/>
                    <a:pt x="89" y="149"/>
                    <a:pt x="89" y="149"/>
                  </a:cubicBezTo>
                  <a:cubicBezTo>
                    <a:pt x="88" y="149"/>
                    <a:pt x="88" y="150"/>
                    <a:pt x="87" y="150"/>
                  </a:cubicBezTo>
                  <a:cubicBezTo>
                    <a:pt x="87" y="151"/>
                    <a:pt x="87" y="151"/>
                    <a:pt x="87" y="151"/>
                  </a:cubicBezTo>
                  <a:cubicBezTo>
                    <a:pt x="87" y="152"/>
                    <a:pt x="86" y="152"/>
                    <a:pt x="86" y="152"/>
                  </a:cubicBezTo>
                  <a:cubicBezTo>
                    <a:pt x="85" y="154"/>
                    <a:pt x="85" y="155"/>
                    <a:pt x="84" y="157"/>
                  </a:cubicBezTo>
                  <a:cubicBezTo>
                    <a:pt x="84" y="158"/>
                    <a:pt x="84" y="158"/>
                    <a:pt x="85" y="159"/>
                  </a:cubicBezTo>
                  <a:cubicBezTo>
                    <a:pt x="85" y="160"/>
                    <a:pt x="85" y="161"/>
                    <a:pt x="85" y="162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3"/>
                    <a:pt x="85" y="163"/>
                    <a:pt x="85" y="164"/>
                  </a:cubicBezTo>
                  <a:cubicBezTo>
                    <a:pt x="86" y="167"/>
                    <a:pt x="89" y="169"/>
                    <a:pt x="91" y="171"/>
                  </a:cubicBezTo>
                  <a:cubicBezTo>
                    <a:pt x="91" y="172"/>
                    <a:pt x="92" y="172"/>
                    <a:pt x="92" y="172"/>
                  </a:cubicBezTo>
                  <a:cubicBezTo>
                    <a:pt x="93" y="172"/>
                    <a:pt x="93" y="173"/>
                    <a:pt x="94" y="173"/>
                  </a:cubicBezTo>
                  <a:cubicBezTo>
                    <a:pt x="94" y="173"/>
                    <a:pt x="94" y="174"/>
                    <a:pt x="95" y="174"/>
                  </a:cubicBezTo>
                  <a:cubicBezTo>
                    <a:pt x="95" y="174"/>
                    <a:pt x="95" y="174"/>
                    <a:pt x="96" y="174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6"/>
                    <a:pt x="98" y="176"/>
                    <a:pt x="99" y="176"/>
                  </a:cubicBezTo>
                  <a:cubicBezTo>
                    <a:pt x="99" y="177"/>
                    <a:pt x="100" y="177"/>
                    <a:pt x="100" y="177"/>
                  </a:cubicBezTo>
                  <a:cubicBezTo>
                    <a:pt x="100" y="177"/>
                    <a:pt x="101" y="177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2" y="178"/>
                    <a:pt x="102" y="178"/>
                    <a:pt x="102" y="179"/>
                  </a:cubicBezTo>
                  <a:cubicBezTo>
                    <a:pt x="102" y="179"/>
                    <a:pt x="102" y="179"/>
                    <a:pt x="103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9"/>
                    <a:pt x="104" y="179"/>
                    <a:pt x="104" y="179"/>
                  </a:cubicBezTo>
                  <a:cubicBezTo>
                    <a:pt x="104" y="180"/>
                    <a:pt x="104" y="180"/>
                    <a:pt x="104" y="180"/>
                  </a:cubicBezTo>
                  <a:cubicBezTo>
                    <a:pt x="105" y="180"/>
                    <a:pt x="105" y="180"/>
                    <a:pt x="106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6" y="181"/>
                    <a:pt x="107" y="181"/>
                    <a:pt x="107" y="181"/>
                  </a:cubicBezTo>
                  <a:cubicBezTo>
                    <a:pt x="108" y="182"/>
                    <a:pt x="108" y="183"/>
                    <a:pt x="109" y="183"/>
                  </a:cubicBezTo>
                  <a:cubicBezTo>
                    <a:pt x="109" y="183"/>
                    <a:pt x="110" y="183"/>
                    <a:pt x="110" y="183"/>
                  </a:cubicBezTo>
                  <a:cubicBezTo>
                    <a:pt x="110" y="184"/>
                    <a:pt x="110" y="184"/>
                    <a:pt x="111" y="184"/>
                  </a:cubicBezTo>
                  <a:cubicBezTo>
                    <a:pt x="111" y="184"/>
                    <a:pt x="111" y="184"/>
                    <a:pt x="111" y="184"/>
                  </a:cubicBezTo>
                  <a:cubicBezTo>
                    <a:pt x="112" y="185"/>
                    <a:pt x="112" y="185"/>
                    <a:pt x="112" y="185"/>
                  </a:cubicBezTo>
                  <a:cubicBezTo>
                    <a:pt x="112" y="185"/>
                    <a:pt x="112" y="185"/>
                    <a:pt x="113" y="185"/>
                  </a:cubicBezTo>
                  <a:cubicBezTo>
                    <a:pt x="113" y="186"/>
                    <a:pt x="113" y="186"/>
                    <a:pt x="113" y="186"/>
                  </a:cubicBezTo>
                  <a:cubicBezTo>
                    <a:pt x="114" y="186"/>
                    <a:pt x="114" y="186"/>
                    <a:pt x="114" y="186"/>
                  </a:cubicBezTo>
                  <a:cubicBezTo>
                    <a:pt x="114" y="187"/>
                    <a:pt x="115" y="187"/>
                    <a:pt x="115" y="187"/>
                  </a:cubicBezTo>
                  <a:cubicBezTo>
                    <a:pt x="115" y="187"/>
                    <a:pt x="115" y="187"/>
                    <a:pt x="116" y="187"/>
                  </a:cubicBezTo>
                  <a:cubicBezTo>
                    <a:pt x="116" y="188"/>
                    <a:pt x="117" y="189"/>
                    <a:pt x="117" y="189"/>
                  </a:cubicBezTo>
                  <a:cubicBezTo>
                    <a:pt x="117" y="189"/>
                    <a:pt x="118" y="189"/>
                    <a:pt x="118" y="189"/>
                  </a:cubicBezTo>
                  <a:cubicBezTo>
                    <a:pt x="119" y="190"/>
                    <a:pt x="119" y="191"/>
                    <a:pt x="120" y="191"/>
                  </a:cubicBezTo>
                  <a:cubicBezTo>
                    <a:pt x="120" y="191"/>
                    <a:pt x="120" y="191"/>
                    <a:pt x="120" y="191"/>
                  </a:cubicBezTo>
                  <a:cubicBezTo>
                    <a:pt x="119" y="190"/>
                    <a:pt x="119" y="188"/>
                    <a:pt x="118" y="187"/>
                  </a:cubicBezTo>
                  <a:cubicBezTo>
                    <a:pt x="117" y="186"/>
                    <a:pt x="116" y="185"/>
                    <a:pt x="115" y="184"/>
                  </a:cubicBezTo>
                  <a:cubicBezTo>
                    <a:pt x="115" y="184"/>
                    <a:pt x="115" y="184"/>
                    <a:pt x="115" y="183"/>
                  </a:cubicBezTo>
                  <a:cubicBezTo>
                    <a:pt x="114" y="183"/>
                    <a:pt x="114" y="183"/>
                    <a:pt x="113" y="183"/>
                  </a:cubicBezTo>
                  <a:cubicBezTo>
                    <a:pt x="113" y="183"/>
                    <a:pt x="113" y="182"/>
                    <a:pt x="113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112" y="182"/>
                    <a:pt x="112" y="181"/>
                    <a:pt x="111" y="180"/>
                  </a:cubicBezTo>
                  <a:cubicBezTo>
                    <a:pt x="111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09" y="179"/>
                    <a:pt x="108" y="179"/>
                    <a:pt x="108" y="178"/>
                  </a:cubicBezTo>
                  <a:cubicBezTo>
                    <a:pt x="108" y="178"/>
                    <a:pt x="108" y="178"/>
                    <a:pt x="107" y="178"/>
                  </a:cubicBezTo>
                  <a:cubicBezTo>
                    <a:pt x="107" y="178"/>
                    <a:pt x="107" y="178"/>
                    <a:pt x="107" y="177"/>
                  </a:cubicBezTo>
                  <a:cubicBezTo>
                    <a:pt x="106" y="177"/>
                    <a:pt x="106" y="177"/>
                    <a:pt x="105" y="177"/>
                  </a:cubicBezTo>
                  <a:cubicBezTo>
                    <a:pt x="105" y="176"/>
                    <a:pt x="105" y="176"/>
                    <a:pt x="104" y="176"/>
                  </a:cubicBezTo>
                  <a:cubicBezTo>
                    <a:pt x="104" y="176"/>
                    <a:pt x="104" y="176"/>
                    <a:pt x="103" y="176"/>
                  </a:cubicBezTo>
                  <a:cubicBezTo>
                    <a:pt x="103" y="175"/>
                    <a:pt x="103" y="175"/>
                    <a:pt x="103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75"/>
                    <a:pt x="102" y="175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8" y="173"/>
                    <a:pt x="98" y="173"/>
                    <a:pt x="97" y="173"/>
                  </a:cubicBezTo>
                  <a:cubicBezTo>
                    <a:pt x="97" y="172"/>
                    <a:pt x="97" y="172"/>
                    <a:pt x="97" y="172"/>
                  </a:cubicBezTo>
                  <a:cubicBezTo>
                    <a:pt x="96" y="172"/>
                    <a:pt x="96" y="172"/>
                    <a:pt x="96" y="172"/>
                  </a:cubicBezTo>
                  <a:cubicBezTo>
                    <a:pt x="95" y="171"/>
                    <a:pt x="95" y="170"/>
                    <a:pt x="94" y="169"/>
                  </a:cubicBezTo>
                  <a:cubicBezTo>
                    <a:pt x="94" y="169"/>
                    <a:pt x="94" y="169"/>
                    <a:pt x="93" y="169"/>
                  </a:cubicBezTo>
                  <a:cubicBezTo>
                    <a:pt x="93" y="169"/>
                    <a:pt x="93" y="169"/>
                    <a:pt x="93" y="168"/>
                  </a:cubicBezTo>
                  <a:cubicBezTo>
                    <a:pt x="93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6"/>
                    <a:pt x="91" y="166"/>
                    <a:pt x="91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1" y="166"/>
                    <a:pt x="91" y="165"/>
                    <a:pt x="90" y="165"/>
                  </a:cubicBezTo>
                  <a:cubicBezTo>
                    <a:pt x="90" y="165"/>
                    <a:pt x="90" y="165"/>
                    <a:pt x="90" y="164"/>
                  </a:cubicBezTo>
                  <a:cubicBezTo>
                    <a:pt x="90" y="164"/>
                    <a:pt x="90" y="164"/>
                    <a:pt x="90" y="164"/>
                  </a:cubicBezTo>
                  <a:cubicBezTo>
                    <a:pt x="90" y="164"/>
                    <a:pt x="90" y="163"/>
                    <a:pt x="90" y="162"/>
                  </a:cubicBezTo>
                  <a:cubicBezTo>
                    <a:pt x="89" y="162"/>
                    <a:pt x="89" y="162"/>
                    <a:pt x="89" y="162"/>
                  </a:cubicBezTo>
                  <a:cubicBezTo>
                    <a:pt x="89" y="161"/>
                    <a:pt x="89" y="159"/>
                    <a:pt x="89" y="157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9" y="157"/>
                    <a:pt x="89" y="156"/>
                    <a:pt x="89" y="156"/>
                  </a:cubicBezTo>
                  <a:cubicBezTo>
                    <a:pt x="90" y="155"/>
                    <a:pt x="91" y="154"/>
                    <a:pt x="92" y="153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2"/>
                    <a:pt x="93" y="152"/>
                    <a:pt x="93" y="152"/>
                  </a:cubicBezTo>
                  <a:cubicBezTo>
                    <a:pt x="94" y="152"/>
                    <a:pt x="94" y="152"/>
                    <a:pt x="94" y="152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94" y="151"/>
                    <a:pt x="95" y="151"/>
                    <a:pt x="95" y="150"/>
                  </a:cubicBezTo>
                  <a:cubicBezTo>
                    <a:pt x="95" y="150"/>
                    <a:pt x="96" y="150"/>
                    <a:pt x="96" y="150"/>
                  </a:cubicBezTo>
                  <a:cubicBezTo>
                    <a:pt x="96" y="149"/>
                    <a:pt x="97" y="149"/>
                    <a:pt x="97" y="148"/>
                  </a:cubicBezTo>
                  <a:cubicBezTo>
                    <a:pt x="97" y="148"/>
                    <a:pt x="98" y="147"/>
                    <a:pt x="98" y="147"/>
                  </a:cubicBezTo>
                  <a:cubicBezTo>
                    <a:pt x="98" y="147"/>
                    <a:pt x="98" y="147"/>
                    <a:pt x="99" y="146"/>
                  </a:cubicBezTo>
                  <a:cubicBezTo>
                    <a:pt x="99" y="146"/>
                    <a:pt x="99" y="146"/>
                    <a:pt x="99" y="146"/>
                  </a:cubicBezTo>
                  <a:cubicBezTo>
                    <a:pt x="99" y="146"/>
                    <a:pt x="99" y="146"/>
                    <a:pt x="99" y="146"/>
                  </a:cubicBezTo>
                  <a:cubicBezTo>
                    <a:pt x="99" y="145"/>
                    <a:pt x="99" y="145"/>
                    <a:pt x="99" y="144"/>
                  </a:cubicBezTo>
                  <a:cubicBezTo>
                    <a:pt x="99" y="144"/>
                    <a:pt x="100" y="144"/>
                    <a:pt x="100" y="143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0" y="143"/>
                    <a:pt x="101" y="143"/>
                    <a:pt x="101" y="143"/>
                  </a:cubicBezTo>
                  <a:cubicBezTo>
                    <a:pt x="102" y="140"/>
                    <a:pt x="102" y="133"/>
                    <a:pt x="101" y="131"/>
                  </a:cubicBezTo>
                  <a:cubicBezTo>
                    <a:pt x="101" y="131"/>
                    <a:pt x="100" y="131"/>
                    <a:pt x="100" y="131"/>
                  </a:cubicBezTo>
                  <a:cubicBezTo>
                    <a:pt x="100" y="130"/>
                    <a:pt x="100" y="129"/>
                    <a:pt x="99" y="128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9" y="128"/>
                    <a:pt x="98" y="128"/>
                    <a:pt x="98" y="127"/>
                  </a:cubicBezTo>
                  <a:cubicBezTo>
                    <a:pt x="97" y="126"/>
                    <a:pt x="97" y="126"/>
                    <a:pt x="97" y="125"/>
                  </a:cubicBezTo>
                  <a:cubicBezTo>
                    <a:pt x="97" y="125"/>
                    <a:pt x="96" y="125"/>
                    <a:pt x="96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5" y="124"/>
                    <a:pt x="95" y="124"/>
                    <a:pt x="94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3" y="123"/>
                    <a:pt x="92" y="123"/>
                    <a:pt x="92" y="123"/>
                  </a:cubicBezTo>
                  <a:cubicBezTo>
                    <a:pt x="92" y="123"/>
                    <a:pt x="92" y="123"/>
                    <a:pt x="92" y="122"/>
                  </a:cubicBezTo>
                  <a:cubicBezTo>
                    <a:pt x="92" y="122"/>
                    <a:pt x="91" y="122"/>
                    <a:pt x="91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1" y="122"/>
                    <a:pt x="91" y="122"/>
                    <a:pt x="90" y="122"/>
                  </a:cubicBezTo>
                  <a:cubicBezTo>
                    <a:pt x="90" y="122"/>
                    <a:pt x="90" y="121"/>
                    <a:pt x="90" y="121"/>
                  </a:cubicBezTo>
                  <a:cubicBezTo>
                    <a:pt x="90" y="121"/>
                    <a:pt x="89" y="121"/>
                    <a:pt x="89" y="121"/>
                  </a:cubicBezTo>
                  <a:cubicBezTo>
                    <a:pt x="89" y="121"/>
                    <a:pt x="88" y="121"/>
                    <a:pt x="88" y="120"/>
                  </a:cubicBezTo>
                  <a:cubicBezTo>
                    <a:pt x="88" y="120"/>
                    <a:pt x="88" y="120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5" y="119"/>
                    <a:pt x="84" y="119"/>
                    <a:pt x="83" y="119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2" y="119"/>
                    <a:pt x="82" y="119"/>
                    <a:pt x="81" y="119"/>
                  </a:cubicBezTo>
                  <a:cubicBezTo>
                    <a:pt x="81" y="119"/>
                    <a:pt x="81" y="118"/>
                    <a:pt x="81" y="118"/>
                  </a:cubicBezTo>
                  <a:cubicBezTo>
                    <a:pt x="81" y="118"/>
                    <a:pt x="80" y="118"/>
                    <a:pt x="80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79" y="118"/>
                    <a:pt x="77" y="118"/>
                    <a:pt x="76" y="118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76" y="117"/>
                    <a:pt x="75" y="117"/>
                    <a:pt x="75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74" y="117"/>
                    <a:pt x="73" y="117"/>
                    <a:pt x="73" y="117"/>
                  </a:cubicBezTo>
                  <a:cubicBezTo>
                    <a:pt x="70" y="116"/>
                    <a:pt x="67" y="116"/>
                    <a:pt x="65" y="115"/>
                  </a:cubicBezTo>
                  <a:cubicBezTo>
                    <a:pt x="64" y="115"/>
                    <a:pt x="63" y="115"/>
                    <a:pt x="63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2" y="114"/>
                    <a:pt x="61" y="114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59" y="114"/>
                    <a:pt x="59" y="114"/>
                    <a:pt x="58" y="113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8" y="113"/>
                    <a:pt x="57" y="113"/>
                    <a:pt x="57" y="113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5" y="112"/>
                    <a:pt x="54" y="112"/>
                    <a:pt x="54" y="110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53" y="110"/>
                    <a:pt x="53" y="109"/>
                    <a:pt x="52" y="109"/>
                  </a:cubicBezTo>
                  <a:cubicBezTo>
                    <a:pt x="52" y="109"/>
                    <a:pt x="52" y="108"/>
                    <a:pt x="51" y="108"/>
                  </a:cubicBezTo>
                  <a:cubicBezTo>
                    <a:pt x="51" y="108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51" y="107"/>
                    <a:pt x="51" y="107"/>
                    <a:pt x="51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0" y="105"/>
                    <a:pt x="50" y="105"/>
                    <a:pt x="50" y="104"/>
                  </a:cubicBezTo>
                  <a:cubicBezTo>
                    <a:pt x="49" y="104"/>
                    <a:pt x="49" y="104"/>
                    <a:pt x="49" y="104"/>
                  </a:cubicBezTo>
                  <a:cubicBezTo>
                    <a:pt x="48" y="100"/>
                    <a:pt x="49" y="95"/>
                    <a:pt x="49" y="91"/>
                  </a:cubicBezTo>
                  <a:cubicBezTo>
                    <a:pt x="50" y="90"/>
                    <a:pt x="50" y="89"/>
                    <a:pt x="51" y="87"/>
                  </a:cubicBezTo>
                  <a:cubicBezTo>
                    <a:pt x="52" y="87"/>
                    <a:pt x="52" y="87"/>
                    <a:pt x="53" y="86"/>
                  </a:cubicBezTo>
                  <a:cubicBezTo>
                    <a:pt x="53" y="86"/>
                    <a:pt x="53" y="86"/>
                    <a:pt x="53" y="85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5" y="85"/>
                    <a:pt x="55" y="84"/>
                    <a:pt x="56" y="83"/>
                  </a:cubicBezTo>
                  <a:cubicBezTo>
                    <a:pt x="56" y="83"/>
                    <a:pt x="56" y="83"/>
                    <a:pt x="57" y="83"/>
                  </a:cubicBezTo>
                  <a:cubicBezTo>
                    <a:pt x="57" y="82"/>
                    <a:pt x="58" y="82"/>
                    <a:pt x="5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60" y="80"/>
                    <a:pt x="60" y="80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2" y="79"/>
                    <a:pt x="62" y="79"/>
                    <a:pt x="62" y="78"/>
                  </a:cubicBezTo>
                  <a:cubicBezTo>
                    <a:pt x="62" y="78"/>
                    <a:pt x="62" y="78"/>
                    <a:pt x="63" y="78"/>
                  </a:cubicBezTo>
                  <a:cubicBezTo>
                    <a:pt x="63" y="78"/>
                    <a:pt x="63" y="77"/>
                    <a:pt x="64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5" y="77"/>
                    <a:pt x="65" y="77"/>
                    <a:pt x="65" y="76"/>
                  </a:cubicBezTo>
                  <a:cubicBezTo>
                    <a:pt x="65" y="76"/>
                    <a:pt x="65" y="76"/>
                    <a:pt x="66" y="76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7" y="74"/>
                    <a:pt x="68" y="74"/>
                    <a:pt x="68" y="73"/>
                  </a:cubicBezTo>
                  <a:cubicBezTo>
                    <a:pt x="69" y="73"/>
                    <a:pt x="69" y="72"/>
                    <a:pt x="70" y="72"/>
                  </a:cubicBezTo>
                  <a:cubicBezTo>
                    <a:pt x="70" y="72"/>
                    <a:pt x="70" y="71"/>
                    <a:pt x="71" y="71"/>
                  </a:cubicBezTo>
                  <a:cubicBezTo>
                    <a:pt x="71" y="71"/>
                    <a:pt x="71" y="70"/>
                    <a:pt x="71" y="70"/>
                  </a:cubicBezTo>
                  <a:cubicBezTo>
                    <a:pt x="71" y="70"/>
                    <a:pt x="72" y="70"/>
                    <a:pt x="72" y="70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73" y="69"/>
                    <a:pt x="73" y="68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3" y="68"/>
                    <a:pt x="73" y="67"/>
                    <a:pt x="73" y="67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6" y="65"/>
                    <a:pt x="76" y="65"/>
                    <a:pt x="76" y="62"/>
                  </a:cubicBezTo>
                  <a:cubicBezTo>
                    <a:pt x="76" y="62"/>
                    <a:pt x="77" y="62"/>
                    <a:pt x="77" y="62"/>
                  </a:cubicBezTo>
                  <a:cubicBezTo>
                    <a:pt x="77" y="60"/>
                    <a:pt x="76" y="57"/>
                    <a:pt x="76" y="55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55"/>
                    <a:pt x="76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1"/>
                    <a:pt x="74" y="50"/>
                    <a:pt x="74" y="50"/>
                  </a:cubicBezTo>
                  <a:cubicBezTo>
                    <a:pt x="74" y="50"/>
                    <a:pt x="74" y="50"/>
                    <a:pt x="73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2" y="47"/>
                    <a:pt x="71" y="47"/>
                    <a:pt x="71" y="46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5"/>
                    <a:pt x="68" y="45"/>
                    <a:pt x="68" y="45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8" y="44"/>
                    <a:pt x="68" y="44"/>
                    <a:pt x="67" y="44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67" y="44"/>
                    <a:pt x="67" y="44"/>
                    <a:pt x="66" y="44"/>
                  </a:cubicBezTo>
                  <a:cubicBezTo>
                    <a:pt x="66" y="44"/>
                    <a:pt x="66" y="43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2"/>
                  </a:cubicBezTo>
                  <a:cubicBezTo>
                    <a:pt x="65" y="42"/>
                    <a:pt x="64" y="42"/>
                    <a:pt x="64" y="42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3" y="42"/>
                    <a:pt x="62" y="41"/>
                    <a:pt x="61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1"/>
                    <a:pt x="61" y="41"/>
                    <a:pt x="60" y="41"/>
                  </a:cubicBezTo>
                  <a:cubicBezTo>
                    <a:pt x="60" y="41"/>
                    <a:pt x="60" y="41"/>
                    <a:pt x="60" y="40"/>
                  </a:cubicBezTo>
                  <a:cubicBezTo>
                    <a:pt x="60" y="40"/>
                    <a:pt x="60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8" y="40"/>
                    <a:pt x="58" y="40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6" y="39"/>
                    <a:pt x="55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7"/>
                  </a:cubicBezTo>
                  <a:cubicBezTo>
                    <a:pt x="53" y="37"/>
                    <a:pt x="53" y="37"/>
                    <a:pt x="52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7"/>
                    <a:pt x="52" y="37"/>
                    <a:pt x="51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9" y="36"/>
                    <a:pt x="48" y="36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3"/>
                  </a:cubicBezTo>
                  <a:cubicBezTo>
                    <a:pt x="43" y="33"/>
                    <a:pt x="42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2"/>
                    <a:pt x="40" y="32"/>
                    <a:pt x="39" y="32"/>
                  </a:cubicBezTo>
                  <a:cubicBezTo>
                    <a:pt x="39" y="32"/>
                    <a:pt x="39" y="31"/>
                    <a:pt x="39" y="31"/>
                  </a:cubicBezTo>
                  <a:cubicBezTo>
                    <a:pt x="39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0"/>
                  </a:cubicBezTo>
                  <a:cubicBezTo>
                    <a:pt x="37" y="30"/>
                    <a:pt x="37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30"/>
                    <a:pt x="35" y="30"/>
                    <a:pt x="35" y="29"/>
                  </a:cubicBezTo>
                  <a:cubicBezTo>
                    <a:pt x="34" y="29"/>
                    <a:pt x="34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2" y="29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7"/>
                    <a:pt x="29" y="27"/>
                    <a:pt x="28" y="27"/>
                  </a:cubicBezTo>
                  <a:cubicBezTo>
                    <a:pt x="28" y="27"/>
                    <a:pt x="28" y="26"/>
                    <a:pt x="28" y="26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6" y="26"/>
                    <a:pt x="26" y="26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4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2" y="24"/>
                    <a:pt x="22" y="23"/>
                  </a:cubicBezTo>
                  <a:cubicBezTo>
                    <a:pt x="22" y="23"/>
                    <a:pt x="22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0" y="22"/>
                    <a:pt x="20" y="22"/>
                  </a:cubicBezTo>
                  <a:cubicBezTo>
                    <a:pt x="20" y="22"/>
                    <a:pt x="19" y="22"/>
                    <a:pt x="19" y="21"/>
                  </a:cubicBezTo>
                  <a:cubicBezTo>
                    <a:pt x="18" y="21"/>
                    <a:pt x="18" y="21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8"/>
                    <a:pt x="15" y="18"/>
                    <a:pt x="15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6"/>
                  </a:cubicBezTo>
                  <a:cubicBezTo>
                    <a:pt x="14" y="16"/>
                    <a:pt x="13" y="16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1" y="14"/>
                    <a:pt x="11" y="13"/>
                  </a:cubicBezTo>
                  <a:cubicBezTo>
                    <a:pt x="11" y="13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4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9" y="1"/>
                    <a:pt x="8" y="0"/>
                  </a:cubicBezTo>
                  <a:cubicBezTo>
                    <a:pt x="6" y="1"/>
                    <a:pt x="3" y="2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0" y="10"/>
                    <a:pt x="0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4"/>
                    <a:pt x="2" y="15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7"/>
                    <a:pt x="3" y="17"/>
                    <a:pt x="4" y="18"/>
                  </a:cubicBezTo>
                  <a:cubicBezTo>
                    <a:pt x="4" y="18"/>
                    <a:pt x="4" y="18"/>
                    <a:pt x="4" y="19"/>
                  </a:cubicBezTo>
                  <a:cubicBezTo>
                    <a:pt x="4" y="19"/>
                    <a:pt x="5" y="19"/>
                    <a:pt x="5" y="19"/>
                  </a:cubicBezTo>
                  <a:cubicBezTo>
                    <a:pt x="5" y="19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8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4"/>
                    <a:pt x="11" y="24"/>
                    <a:pt x="12" y="24"/>
                  </a:cubicBezTo>
                  <a:cubicBezTo>
                    <a:pt x="12" y="24"/>
                    <a:pt x="13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5" y="25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6"/>
                    <a:pt x="17" y="26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1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9"/>
                    <a:pt x="24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8" y="30"/>
                    <a:pt x="29" y="30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1" y="31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3" y="32"/>
                  </a:cubicBezTo>
                  <a:cubicBezTo>
                    <a:pt x="33" y="32"/>
                    <a:pt x="33" y="32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7" y="34"/>
                    <a:pt x="38" y="34"/>
                  </a:cubicBezTo>
                  <a:cubicBezTo>
                    <a:pt x="38" y="34"/>
                    <a:pt x="38" y="35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1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3" y="37"/>
                    <a:pt x="43" y="37"/>
                  </a:cubicBezTo>
                  <a:cubicBezTo>
                    <a:pt x="43" y="37"/>
                    <a:pt x="43" y="37"/>
                    <a:pt x="44" y="38"/>
                  </a:cubicBezTo>
                  <a:cubicBezTo>
                    <a:pt x="45" y="38"/>
                    <a:pt x="46" y="38"/>
                    <a:pt x="47" y="38"/>
                  </a:cubicBezTo>
                  <a:cubicBezTo>
                    <a:pt x="47" y="38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8" y="39"/>
                    <a:pt x="48" y="39"/>
                    <a:pt x="48" y="40"/>
                  </a:cubicBezTo>
                  <a:cubicBezTo>
                    <a:pt x="49" y="40"/>
                    <a:pt x="51" y="41"/>
                    <a:pt x="52" y="41"/>
                  </a:cubicBezTo>
                  <a:cubicBezTo>
                    <a:pt x="53" y="41"/>
                    <a:pt x="53" y="42"/>
                    <a:pt x="53" y="42"/>
                  </a:cubicBezTo>
                  <a:cubicBezTo>
                    <a:pt x="53" y="42"/>
                    <a:pt x="53" y="42"/>
                    <a:pt x="54" y="42"/>
                  </a:cubicBezTo>
                  <a:cubicBezTo>
                    <a:pt x="54" y="42"/>
                    <a:pt x="54" y="43"/>
                    <a:pt x="54" y="43"/>
                  </a:cubicBezTo>
                  <a:cubicBezTo>
                    <a:pt x="54" y="43"/>
                    <a:pt x="55" y="43"/>
                    <a:pt x="55" y="43"/>
                  </a:cubicBezTo>
                  <a:cubicBezTo>
                    <a:pt x="55" y="43"/>
                    <a:pt x="55" y="44"/>
                    <a:pt x="56" y="44"/>
                  </a:cubicBezTo>
                  <a:cubicBezTo>
                    <a:pt x="56" y="44"/>
                    <a:pt x="56" y="44"/>
                    <a:pt x="57" y="44"/>
                  </a:cubicBezTo>
                  <a:cubicBezTo>
                    <a:pt x="58" y="45"/>
                    <a:pt x="59" y="47"/>
                    <a:pt x="60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8"/>
                    <a:pt x="60" y="49"/>
                    <a:pt x="60" y="49"/>
                  </a:cubicBezTo>
                  <a:cubicBezTo>
                    <a:pt x="60" y="49"/>
                    <a:pt x="61" y="49"/>
                    <a:pt x="61" y="49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61" y="51"/>
                    <a:pt x="62" y="51"/>
                    <a:pt x="62" y="52"/>
                  </a:cubicBezTo>
                  <a:cubicBezTo>
                    <a:pt x="62" y="52"/>
                    <a:pt x="62" y="53"/>
                    <a:pt x="62" y="53"/>
                  </a:cubicBezTo>
                  <a:cubicBezTo>
                    <a:pt x="62" y="53"/>
                    <a:pt x="63" y="53"/>
                    <a:pt x="63" y="53"/>
                  </a:cubicBezTo>
                  <a:cubicBezTo>
                    <a:pt x="63" y="56"/>
                    <a:pt x="63" y="58"/>
                    <a:pt x="63" y="61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3" y="61"/>
                    <a:pt x="63" y="62"/>
                    <a:pt x="63" y="62"/>
                  </a:cubicBezTo>
                  <a:cubicBezTo>
                    <a:pt x="63" y="62"/>
                    <a:pt x="62" y="62"/>
                    <a:pt x="62" y="62"/>
                  </a:cubicBezTo>
                  <a:cubicBezTo>
                    <a:pt x="62" y="63"/>
                    <a:pt x="62" y="64"/>
                    <a:pt x="62" y="65"/>
                  </a:cubicBezTo>
                  <a:cubicBezTo>
                    <a:pt x="62" y="65"/>
                    <a:pt x="62" y="65"/>
                    <a:pt x="61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1" y="66"/>
                    <a:pt x="61" y="67"/>
                    <a:pt x="61" y="67"/>
                  </a:cubicBezTo>
                  <a:cubicBezTo>
                    <a:pt x="61" y="67"/>
                    <a:pt x="61" y="67"/>
                    <a:pt x="61" y="68"/>
                  </a:cubicBezTo>
                  <a:cubicBezTo>
                    <a:pt x="61" y="68"/>
                    <a:pt x="60" y="68"/>
                    <a:pt x="60" y="68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0" y="69"/>
                    <a:pt x="59" y="69"/>
                    <a:pt x="59" y="69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1"/>
                    <a:pt x="58" y="71"/>
                    <a:pt x="57" y="71"/>
                  </a:cubicBezTo>
                  <a:cubicBezTo>
                    <a:pt x="57" y="71"/>
                    <a:pt x="57" y="71"/>
                    <a:pt x="57" y="72"/>
                  </a:cubicBezTo>
                  <a:cubicBezTo>
                    <a:pt x="56" y="72"/>
                    <a:pt x="56" y="73"/>
                    <a:pt x="55" y="73"/>
                  </a:cubicBezTo>
                  <a:cubicBezTo>
                    <a:pt x="55" y="74"/>
                    <a:pt x="55" y="74"/>
                    <a:pt x="54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3" y="76"/>
                    <a:pt x="53" y="76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1" y="77"/>
                    <a:pt x="51" y="77"/>
                    <a:pt x="51" y="78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50" y="78"/>
                    <a:pt x="49" y="79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9"/>
                    <a:pt x="49" y="80"/>
                    <a:pt x="49" y="80"/>
                  </a:cubicBezTo>
                  <a:cubicBezTo>
                    <a:pt x="48" y="81"/>
                    <a:pt x="47" y="81"/>
                    <a:pt x="46" y="82"/>
                  </a:cubicBezTo>
                  <a:cubicBezTo>
                    <a:pt x="46" y="82"/>
                    <a:pt x="46" y="83"/>
                    <a:pt x="46" y="83"/>
                  </a:cubicBezTo>
                  <a:cubicBezTo>
                    <a:pt x="46" y="83"/>
                    <a:pt x="45" y="83"/>
                    <a:pt x="45" y="84"/>
                  </a:cubicBezTo>
                  <a:cubicBezTo>
                    <a:pt x="45" y="84"/>
                    <a:pt x="45" y="84"/>
                    <a:pt x="45" y="85"/>
                  </a:cubicBezTo>
                  <a:cubicBezTo>
                    <a:pt x="45" y="85"/>
                    <a:pt x="44" y="85"/>
                    <a:pt x="44" y="85"/>
                  </a:cubicBezTo>
                  <a:cubicBezTo>
                    <a:pt x="44" y="85"/>
                    <a:pt x="44" y="86"/>
                    <a:pt x="44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8"/>
                    <a:pt x="43" y="91"/>
                    <a:pt x="43" y="94"/>
                  </a:cubicBezTo>
                  <a:cubicBezTo>
                    <a:pt x="42" y="95"/>
                    <a:pt x="42" y="96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9"/>
                    <a:pt x="43" y="99"/>
                    <a:pt x="43" y="99"/>
                  </a:cubicBezTo>
                  <a:cubicBezTo>
                    <a:pt x="43" y="99"/>
                    <a:pt x="43" y="99"/>
                    <a:pt x="43" y="99"/>
                  </a:cubicBezTo>
                  <a:cubicBezTo>
                    <a:pt x="43" y="100"/>
                    <a:pt x="43" y="101"/>
                    <a:pt x="43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4" y="103"/>
                    <a:pt x="44" y="103"/>
                    <a:pt x="45" y="103"/>
                  </a:cubicBezTo>
                  <a:cubicBezTo>
                    <a:pt x="45" y="103"/>
                    <a:pt x="45" y="104"/>
                    <a:pt x="45" y="104"/>
                  </a:cubicBezTo>
                  <a:cubicBezTo>
                    <a:pt x="45" y="104"/>
                    <a:pt x="45" y="105"/>
                    <a:pt x="45" y="105"/>
                  </a:cubicBezTo>
                  <a:cubicBezTo>
                    <a:pt x="45" y="105"/>
                    <a:pt x="45" y="105"/>
                    <a:pt x="45" y="106"/>
                  </a:cubicBezTo>
                  <a:cubicBezTo>
                    <a:pt x="46" y="106"/>
                    <a:pt x="47" y="107"/>
                    <a:pt x="47" y="107"/>
                  </a:cubicBezTo>
                  <a:cubicBezTo>
                    <a:pt x="47" y="107"/>
                    <a:pt x="47" y="108"/>
                    <a:pt x="47" y="108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9" y="109"/>
                    <a:pt x="49" y="109"/>
                    <a:pt x="50" y="109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51" y="110"/>
                    <a:pt x="51" y="111"/>
                    <a:pt x="52" y="111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53" y="111"/>
                    <a:pt x="53" y="111"/>
                    <a:pt x="53" y="112"/>
                  </a:cubicBezTo>
                  <a:cubicBezTo>
                    <a:pt x="53" y="112"/>
                    <a:pt x="53" y="112"/>
                    <a:pt x="54" y="112"/>
                  </a:cubicBezTo>
                  <a:cubicBezTo>
                    <a:pt x="54" y="112"/>
                    <a:pt x="54" y="112"/>
                    <a:pt x="54" y="113"/>
                  </a:cubicBezTo>
                  <a:cubicBezTo>
                    <a:pt x="54" y="113"/>
                    <a:pt x="55" y="113"/>
                    <a:pt x="55" y="113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5" y="113"/>
                    <a:pt x="55" y="113"/>
                    <a:pt x="5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7" y="113"/>
                    <a:pt x="57" y="113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57" y="114"/>
                    <a:pt x="58" y="114"/>
                    <a:pt x="59" y="114"/>
                  </a:cubicBezTo>
                  <a:cubicBezTo>
                    <a:pt x="59" y="114"/>
                    <a:pt x="59" y="114"/>
                    <a:pt x="59" y="115"/>
                  </a:cubicBezTo>
                  <a:cubicBezTo>
                    <a:pt x="60" y="115"/>
                    <a:pt x="61" y="115"/>
                    <a:pt x="62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2" y="115"/>
                    <a:pt x="62" y="115"/>
                    <a:pt x="63" y="115"/>
                  </a:cubicBezTo>
                  <a:cubicBezTo>
                    <a:pt x="63" y="116"/>
                    <a:pt x="63" y="116"/>
                    <a:pt x="63" y="116"/>
                  </a:cubicBezTo>
                  <a:cubicBezTo>
                    <a:pt x="63" y="116"/>
                    <a:pt x="64" y="116"/>
                    <a:pt x="64" y="116"/>
                  </a:cubicBezTo>
                  <a:cubicBezTo>
                    <a:pt x="64" y="116"/>
                    <a:pt x="64" y="117"/>
                    <a:pt x="64" y="117"/>
                  </a:cubicBezTo>
                  <a:cubicBezTo>
                    <a:pt x="65" y="117"/>
                    <a:pt x="65" y="117"/>
                    <a:pt x="66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7" y="117"/>
                    <a:pt x="67" y="117"/>
                  </a:cubicBezTo>
                  <a:cubicBezTo>
                    <a:pt x="67" y="117"/>
                    <a:pt x="67" y="117"/>
                    <a:pt x="67" y="118"/>
                  </a:cubicBezTo>
                  <a:cubicBezTo>
                    <a:pt x="68" y="118"/>
                    <a:pt x="68" y="118"/>
                    <a:pt x="69" y="118"/>
                  </a:cubicBezTo>
                  <a:cubicBezTo>
                    <a:pt x="69" y="118"/>
                    <a:pt x="69" y="118"/>
                    <a:pt x="69" y="118"/>
                  </a:cubicBezTo>
                  <a:cubicBezTo>
                    <a:pt x="69" y="118"/>
                    <a:pt x="70" y="118"/>
                    <a:pt x="71" y="118"/>
                  </a:cubicBezTo>
                  <a:cubicBezTo>
                    <a:pt x="71" y="118"/>
                    <a:pt x="71" y="118"/>
                    <a:pt x="71" y="119"/>
                  </a:cubicBezTo>
                  <a:cubicBezTo>
                    <a:pt x="71" y="119"/>
                    <a:pt x="72" y="119"/>
                    <a:pt x="72" y="119"/>
                  </a:cubicBezTo>
                  <a:cubicBezTo>
                    <a:pt x="72" y="119"/>
                    <a:pt x="72" y="119"/>
                    <a:pt x="72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4" y="120"/>
                    <a:pt x="75" y="120"/>
                    <a:pt x="76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7" y="121"/>
                    <a:pt x="78" y="121"/>
                    <a:pt x="78" y="121"/>
                  </a:cubicBezTo>
                  <a:cubicBezTo>
                    <a:pt x="78" y="121"/>
                    <a:pt x="78" y="121"/>
                    <a:pt x="78" y="122"/>
                  </a:cubicBezTo>
                  <a:cubicBezTo>
                    <a:pt x="79" y="122"/>
                    <a:pt x="81" y="122"/>
                    <a:pt x="82" y="122"/>
                  </a:cubicBezTo>
                  <a:cubicBezTo>
                    <a:pt x="82" y="122"/>
                    <a:pt x="82" y="122"/>
                    <a:pt x="82" y="122"/>
                  </a:cubicBezTo>
                  <a:cubicBezTo>
                    <a:pt x="82" y="123"/>
                    <a:pt x="83" y="123"/>
                    <a:pt x="84" y="123"/>
                  </a:cubicBezTo>
                  <a:cubicBezTo>
                    <a:pt x="84" y="123"/>
                    <a:pt x="84" y="124"/>
                    <a:pt x="85" y="124"/>
                  </a:cubicBezTo>
                  <a:cubicBezTo>
                    <a:pt x="85" y="124"/>
                    <a:pt x="85" y="124"/>
                    <a:pt x="86" y="124"/>
                  </a:cubicBezTo>
                  <a:cubicBezTo>
                    <a:pt x="86" y="124"/>
                    <a:pt x="86" y="124"/>
                    <a:pt x="86" y="125"/>
                  </a:cubicBezTo>
                  <a:cubicBezTo>
                    <a:pt x="87" y="125"/>
                    <a:pt x="87" y="125"/>
                    <a:pt x="87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259"/>
            <p:cNvSpPr/>
            <p:nvPr/>
          </p:nvSpPr>
          <p:spPr bwMode="auto">
            <a:xfrm>
              <a:off x="2513013" y="3448051"/>
              <a:ext cx="387350" cy="98425"/>
            </a:xfrm>
            <a:custGeom>
              <a:avLst/>
              <a:gdLst>
                <a:gd name="T0" fmla="*/ 32 w 91"/>
                <a:gd name="T1" fmla="*/ 11 h 23"/>
                <a:gd name="T2" fmla="*/ 34 w 91"/>
                <a:gd name="T3" fmla="*/ 11 h 23"/>
                <a:gd name="T4" fmla="*/ 36 w 91"/>
                <a:gd name="T5" fmla="*/ 13 h 23"/>
                <a:gd name="T6" fmla="*/ 37 w 91"/>
                <a:gd name="T7" fmla="*/ 13 h 23"/>
                <a:gd name="T8" fmla="*/ 38 w 91"/>
                <a:gd name="T9" fmla="*/ 14 h 23"/>
                <a:gd name="T10" fmla="*/ 42 w 91"/>
                <a:gd name="T11" fmla="*/ 14 h 23"/>
                <a:gd name="T12" fmla="*/ 44 w 91"/>
                <a:gd name="T13" fmla="*/ 15 h 23"/>
                <a:gd name="T14" fmla="*/ 57 w 91"/>
                <a:gd name="T15" fmla="*/ 16 h 23"/>
                <a:gd name="T16" fmla="*/ 59 w 91"/>
                <a:gd name="T17" fmla="*/ 15 h 23"/>
                <a:gd name="T18" fmla="*/ 61 w 91"/>
                <a:gd name="T19" fmla="*/ 15 h 23"/>
                <a:gd name="T20" fmla="*/ 62 w 91"/>
                <a:gd name="T21" fmla="*/ 18 h 23"/>
                <a:gd name="T22" fmla="*/ 91 w 91"/>
                <a:gd name="T23" fmla="*/ 22 h 23"/>
                <a:gd name="T24" fmla="*/ 78 w 91"/>
                <a:gd name="T25" fmla="*/ 21 h 23"/>
                <a:gd name="T26" fmla="*/ 75 w 91"/>
                <a:gd name="T27" fmla="*/ 21 h 23"/>
                <a:gd name="T28" fmla="*/ 72 w 91"/>
                <a:gd name="T29" fmla="*/ 20 h 23"/>
                <a:gd name="T30" fmla="*/ 70 w 91"/>
                <a:gd name="T31" fmla="*/ 20 h 23"/>
                <a:gd name="T32" fmla="*/ 69 w 91"/>
                <a:gd name="T33" fmla="*/ 18 h 23"/>
                <a:gd name="T34" fmla="*/ 66 w 91"/>
                <a:gd name="T35" fmla="*/ 17 h 23"/>
                <a:gd name="T36" fmla="*/ 64 w 91"/>
                <a:gd name="T37" fmla="*/ 15 h 23"/>
                <a:gd name="T38" fmla="*/ 61 w 91"/>
                <a:gd name="T39" fmla="*/ 12 h 23"/>
                <a:gd name="T40" fmla="*/ 51 w 91"/>
                <a:gd name="T41" fmla="*/ 12 h 23"/>
                <a:gd name="T42" fmla="*/ 51 w 91"/>
                <a:gd name="T43" fmla="*/ 12 h 23"/>
                <a:gd name="T44" fmla="*/ 46 w 91"/>
                <a:gd name="T45" fmla="*/ 11 h 23"/>
                <a:gd name="T46" fmla="*/ 45 w 91"/>
                <a:gd name="T47" fmla="*/ 11 h 23"/>
                <a:gd name="T48" fmla="*/ 42 w 91"/>
                <a:gd name="T49" fmla="*/ 10 h 23"/>
                <a:gd name="T50" fmla="*/ 41 w 91"/>
                <a:gd name="T51" fmla="*/ 9 h 23"/>
                <a:gd name="T52" fmla="*/ 38 w 91"/>
                <a:gd name="T53" fmla="*/ 9 h 23"/>
                <a:gd name="T54" fmla="*/ 37 w 91"/>
                <a:gd name="T55" fmla="*/ 8 h 23"/>
                <a:gd name="T56" fmla="*/ 32 w 91"/>
                <a:gd name="T57" fmla="*/ 4 h 23"/>
                <a:gd name="T58" fmla="*/ 29 w 91"/>
                <a:gd name="T59" fmla="*/ 4 h 23"/>
                <a:gd name="T60" fmla="*/ 22 w 91"/>
                <a:gd name="T61" fmla="*/ 4 h 23"/>
                <a:gd name="T62" fmla="*/ 18 w 91"/>
                <a:gd name="T63" fmla="*/ 3 h 23"/>
                <a:gd name="T64" fmla="*/ 12 w 91"/>
                <a:gd name="T65" fmla="*/ 3 h 23"/>
                <a:gd name="T66" fmla="*/ 11 w 91"/>
                <a:gd name="T67" fmla="*/ 2 h 23"/>
                <a:gd name="T68" fmla="*/ 4 w 91"/>
                <a:gd name="T69" fmla="*/ 1 h 23"/>
                <a:gd name="T70" fmla="*/ 4 w 91"/>
                <a:gd name="T71" fmla="*/ 0 h 23"/>
                <a:gd name="T72" fmla="*/ 1 w 91"/>
                <a:gd name="T73" fmla="*/ 1 h 23"/>
                <a:gd name="T74" fmla="*/ 4 w 91"/>
                <a:gd name="T75" fmla="*/ 3 h 23"/>
                <a:gd name="T76" fmla="*/ 7 w 91"/>
                <a:gd name="T77" fmla="*/ 4 h 23"/>
                <a:gd name="T78" fmla="*/ 8 w 91"/>
                <a:gd name="T79" fmla="*/ 5 h 23"/>
                <a:gd name="T80" fmla="*/ 10 w 91"/>
                <a:gd name="T81" fmla="*/ 6 h 23"/>
                <a:gd name="T82" fmla="*/ 11 w 91"/>
                <a:gd name="T83" fmla="*/ 6 h 23"/>
                <a:gd name="T84" fmla="*/ 17 w 91"/>
                <a:gd name="T85" fmla="*/ 7 h 23"/>
                <a:gd name="T86" fmla="*/ 20 w 91"/>
                <a:gd name="T87" fmla="*/ 8 h 23"/>
                <a:gd name="T88" fmla="*/ 26 w 91"/>
                <a:gd name="T89" fmla="*/ 8 h 23"/>
                <a:gd name="T90" fmla="*/ 26 w 91"/>
                <a:gd name="T91" fmla="*/ 8 h 23"/>
                <a:gd name="T92" fmla="*/ 31 w 91"/>
                <a:gd name="T93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1" h="23">
                  <a:moveTo>
                    <a:pt x="31" y="7"/>
                  </a:moveTo>
                  <a:cubicBezTo>
                    <a:pt x="31" y="8"/>
                    <a:pt x="31" y="9"/>
                    <a:pt x="31" y="10"/>
                  </a:cubicBezTo>
                  <a:cubicBezTo>
                    <a:pt x="32" y="10"/>
                    <a:pt x="32" y="10"/>
                    <a:pt x="32" y="11"/>
                  </a:cubicBezTo>
                  <a:cubicBezTo>
                    <a:pt x="32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6" y="13"/>
                    <a:pt x="36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1" y="14"/>
                    <a:pt x="42" y="14"/>
                  </a:cubicBezTo>
                  <a:cubicBezTo>
                    <a:pt x="42" y="14"/>
                    <a:pt x="42" y="14"/>
                    <a:pt x="42" y="15"/>
                  </a:cubicBezTo>
                  <a:cubicBezTo>
                    <a:pt x="43" y="15"/>
                    <a:pt x="43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7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1" y="16"/>
                    <a:pt x="54" y="16"/>
                    <a:pt x="57" y="16"/>
                  </a:cubicBezTo>
                  <a:cubicBezTo>
                    <a:pt x="57" y="16"/>
                    <a:pt x="57" y="16"/>
                    <a:pt x="57" y="15"/>
                  </a:cubicBezTo>
                  <a:cubicBezTo>
                    <a:pt x="58" y="15"/>
                    <a:pt x="58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5"/>
                    <a:pt x="60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6"/>
                    <a:pt x="61" y="17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9"/>
                    <a:pt x="61" y="18"/>
                    <a:pt x="62" y="18"/>
                  </a:cubicBezTo>
                  <a:cubicBezTo>
                    <a:pt x="62" y="19"/>
                    <a:pt x="63" y="19"/>
                    <a:pt x="63" y="20"/>
                  </a:cubicBezTo>
                  <a:cubicBezTo>
                    <a:pt x="64" y="20"/>
                    <a:pt x="66" y="20"/>
                    <a:pt x="67" y="20"/>
                  </a:cubicBezTo>
                  <a:cubicBezTo>
                    <a:pt x="74" y="23"/>
                    <a:pt x="82" y="22"/>
                    <a:pt x="91" y="22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87" y="21"/>
                    <a:pt x="82" y="21"/>
                    <a:pt x="78" y="22"/>
                  </a:cubicBezTo>
                  <a:cubicBezTo>
                    <a:pt x="78" y="22"/>
                    <a:pt x="78" y="21"/>
                    <a:pt x="78" y="21"/>
                  </a:cubicBezTo>
                  <a:cubicBezTo>
                    <a:pt x="78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6" y="21"/>
                    <a:pt x="76" y="21"/>
                    <a:pt x="75" y="21"/>
                  </a:cubicBezTo>
                  <a:cubicBezTo>
                    <a:pt x="75" y="21"/>
                    <a:pt x="75" y="21"/>
                    <a:pt x="75" y="20"/>
                  </a:cubicBezTo>
                  <a:cubicBezTo>
                    <a:pt x="74" y="20"/>
                    <a:pt x="73" y="20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1" y="20"/>
                    <a:pt x="71" y="20"/>
                    <a:pt x="70" y="20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69" y="19"/>
                    <a:pt x="69" y="19"/>
                  </a:cubicBezTo>
                  <a:cubicBezTo>
                    <a:pt x="69" y="19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18"/>
                    <a:pt x="67" y="18"/>
                    <a:pt x="67" y="17"/>
                  </a:cubicBezTo>
                  <a:cubicBezTo>
                    <a:pt x="67" y="17"/>
                    <a:pt x="67" y="17"/>
                    <a:pt x="66" y="17"/>
                  </a:cubicBezTo>
                  <a:cubicBezTo>
                    <a:pt x="66" y="17"/>
                    <a:pt x="66" y="17"/>
                    <a:pt x="66" y="16"/>
                  </a:cubicBezTo>
                  <a:cubicBezTo>
                    <a:pt x="65" y="16"/>
                    <a:pt x="65" y="16"/>
                    <a:pt x="64" y="16"/>
                  </a:cubicBezTo>
                  <a:cubicBezTo>
                    <a:pt x="64" y="16"/>
                    <a:pt x="64" y="16"/>
                    <a:pt x="64" y="15"/>
                  </a:cubicBezTo>
                  <a:cubicBezTo>
                    <a:pt x="64" y="15"/>
                    <a:pt x="63" y="14"/>
                    <a:pt x="62" y="1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12"/>
                    <a:pt x="61" y="12"/>
                    <a:pt x="61" y="12"/>
                  </a:cubicBez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58" y="11"/>
                    <a:pt x="57" y="11"/>
                  </a:cubicBezTo>
                  <a:cubicBezTo>
                    <a:pt x="56" y="12"/>
                    <a:pt x="53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2"/>
                    <a:pt x="50" y="12"/>
                    <a:pt x="49" y="12"/>
                  </a:cubicBezTo>
                  <a:cubicBezTo>
                    <a:pt x="49" y="12"/>
                    <a:pt x="49" y="11"/>
                    <a:pt x="49" y="11"/>
                  </a:cubicBezTo>
                  <a:cubicBezTo>
                    <a:pt x="48" y="11"/>
                    <a:pt x="47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4" y="11"/>
                    <a:pt x="43" y="11"/>
                    <a:pt x="43" y="11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9"/>
                    <a:pt x="41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8" y="9"/>
                    <a:pt x="38" y="9"/>
                  </a:cubicBezTo>
                  <a:cubicBezTo>
                    <a:pt x="38" y="9"/>
                    <a:pt x="38" y="9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7"/>
                    <a:pt x="35" y="7"/>
                    <a:pt x="35" y="7"/>
                  </a:cubicBezTo>
                  <a:cubicBezTo>
                    <a:pt x="35" y="7"/>
                    <a:pt x="35" y="6"/>
                    <a:pt x="35" y="6"/>
                  </a:cubicBezTo>
                  <a:cubicBezTo>
                    <a:pt x="34" y="6"/>
                    <a:pt x="32" y="5"/>
                    <a:pt x="32" y="4"/>
                  </a:cubicBezTo>
                  <a:cubicBezTo>
                    <a:pt x="32" y="4"/>
                    <a:pt x="31" y="4"/>
                    <a:pt x="31" y="3"/>
                  </a:cubicBezTo>
                  <a:cubicBezTo>
                    <a:pt x="30" y="3"/>
                    <a:pt x="30" y="3"/>
                    <a:pt x="29" y="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7" y="4"/>
                    <a:pt x="26" y="4"/>
                    <a:pt x="24" y="4"/>
                  </a:cubicBezTo>
                  <a:cubicBezTo>
                    <a:pt x="24" y="4"/>
                    <a:pt x="24" y="4"/>
                    <a:pt x="24" y="3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2" y="4"/>
                    <a:pt x="22" y="4"/>
                    <a:pt x="22" y="3"/>
                  </a:cubicBezTo>
                  <a:cubicBezTo>
                    <a:pt x="20" y="3"/>
                    <a:pt x="19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2" y="3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9" y="2"/>
                    <a:pt x="8" y="2"/>
                  </a:cubicBezTo>
                  <a:cubicBezTo>
                    <a:pt x="8" y="2"/>
                    <a:pt x="7" y="1"/>
                    <a:pt x="7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3" y="2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3" y="6"/>
                    <a:pt x="14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0" y="7"/>
                    <a:pt x="20" y="7"/>
                    <a:pt x="20" y="8"/>
                  </a:cubicBezTo>
                  <a:cubicBezTo>
                    <a:pt x="21" y="8"/>
                    <a:pt x="22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5" y="8"/>
                    <a:pt x="25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8"/>
                    <a:pt x="28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7"/>
                    <a:pt x="30" y="7"/>
                    <a:pt x="3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260"/>
            <p:cNvSpPr/>
            <p:nvPr/>
          </p:nvSpPr>
          <p:spPr bwMode="auto">
            <a:xfrm>
              <a:off x="2997200" y="3452813"/>
              <a:ext cx="111125" cy="184150"/>
            </a:xfrm>
            <a:custGeom>
              <a:avLst/>
              <a:gdLst>
                <a:gd name="T0" fmla="*/ 11 w 26"/>
                <a:gd name="T1" fmla="*/ 38 h 43"/>
                <a:gd name="T2" fmla="*/ 12 w 26"/>
                <a:gd name="T3" fmla="*/ 39 h 43"/>
                <a:gd name="T4" fmla="*/ 13 w 26"/>
                <a:gd name="T5" fmla="*/ 40 h 43"/>
                <a:gd name="T6" fmla="*/ 15 w 26"/>
                <a:gd name="T7" fmla="*/ 41 h 43"/>
                <a:gd name="T8" fmla="*/ 20 w 26"/>
                <a:gd name="T9" fmla="*/ 42 h 43"/>
                <a:gd name="T10" fmla="*/ 21 w 26"/>
                <a:gd name="T11" fmla="*/ 42 h 43"/>
                <a:gd name="T12" fmla="*/ 26 w 26"/>
                <a:gd name="T13" fmla="*/ 43 h 43"/>
                <a:gd name="T14" fmla="*/ 23 w 26"/>
                <a:gd name="T15" fmla="*/ 40 h 43"/>
                <a:gd name="T16" fmla="*/ 22 w 26"/>
                <a:gd name="T17" fmla="*/ 40 h 43"/>
                <a:gd name="T18" fmla="*/ 21 w 26"/>
                <a:gd name="T19" fmla="*/ 38 h 43"/>
                <a:gd name="T20" fmla="*/ 20 w 26"/>
                <a:gd name="T21" fmla="*/ 37 h 43"/>
                <a:gd name="T22" fmla="*/ 18 w 26"/>
                <a:gd name="T23" fmla="*/ 36 h 43"/>
                <a:gd name="T24" fmla="*/ 15 w 26"/>
                <a:gd name="T25" fmla="*/ 32 h 43"/>
                <a:gd name="T26" fmla="*/ 15 w 26"/>
                <a:gd name="T27" fmla="*/ 31 h 43"/>
                <a:gd name="T28" fmla="*/ 14 w 26"/>
                <a:gd name="T29" fmla="*/ 30 h 43"/>
                <a:gd name="T30" fmla="*/ 14 w 26"/>
                <a:gd name="T31" fmla="*/ 28 h 43"/>
                <a:gd name="T32" fmla="*/ 13 w 26"/>
                <a:gd name="T33" fmla="*/ 27 h 43"/>
                <a:gd name="T34" fmla="*/ 13 w 26"/>
                <a:gd name="T35" fmla="*/ 26 h 43"/>
                <a:gd name="T36" fmla="*/ 13 w 26"/>
                <a:gd name="T37" fmla="*/ 25 h 43"/>
                <a:gd name="T38" fmla="*/ 12 w 26"/>
                <a:gd name="T39" fmla="*/ 21 h 43"/>
                <a:gd name="T40" fmla="*/ 12 w 26"/>
                <a:gd name="T41" fmla="*/ 20 h 43"/>
                <a:gd name="T42" fmla="*/ 12 w 26"/>
                <a:gd name="T43" fmla="*/ 9 h 43"/>
                <a:gd name="T44" fmla="*/ 13 w 26"/>
                <a:gd name="T45" fmla="*/ 7 h 43"/>
                <a:gd name="T46" fmla="*/ 13 w 26"/>
                <a:gd name="T47" fmla="*/ 5 h 43"/>
                <a:gd name="T48" fmla="*/ 13 w 26"/>
                <a:gd name="T49" fmla="*/ 2 h 43"/>
                <a:gd name="T50" fmla="*/ 10 w 26"/>
                <a:gd name="T51" fmla="*/ 1 h 43"/>
                <a:gd name="T52" fmla="*/ 9 w 26"/>
                <a:gd name="T53" fmla="*/ 1 h 43"/>
                <a:gd name="T54" fmla="*/ 5 w 26"/>
                <a:gd name="T55" fmla="*/ 0 h 43"/>
                <a:gd name="T56" fmla="*/ 1 w 26"/>
                <a:gd name="T57" fmla="*/ 10 h 43"/>
                <a:gd name="T58" fmla="*/ 1 w 26"/>
                <a:gd name="T59" fmla="*/ 13 h 43"/>
                <a:gd name="T60" fmla="*/ 1 w 26"/>
                <a:gd name="T61" fmla="*/ 14 h 43"/>
                <a:gd name="T62" fmla="*/ 1 w 26"/>
                <a:gd name="T63" fmla="*/ 19 h 43"/>
                <a:gd name="T64" fmla="*/ 2 w 26"/>
                <a:gd name="T65" fmla="*/ 22 h 43"/>
                <a:gd name="T66" fmla="*/ 2 w 26"/>
                <a:gd name="T67" fmla="*/ 23 h 43"/>
                <a:gd name="T68" fmla="*/ 3 w 26"/>
                <a:gd name="T69" fmla="*/ 27 h 43"/>
                <a:gd name="T70" fmla="*/ 4 w 26"/>
                <a:gd name="T71" fmla="*/ 29 h 43"/>
                <a:gd name="T72" fmla="*/ 4 w 26"/>
                <a:gd name="T73" fmla="*/ 30 h 43"/>
                <a:gd name="T74" fmla="*/ 5 w 26"/>
                <a:gd name="T75" fmla="*/ 31 h 43"/>
                <a:gd name="T76" fmla="*/ 6 w 26"/>
                <a:gd name="T77" fmla="*/ 33 h 43"/>
                <a:gd name="T78" fmla="*/ 10 w 26"/>
                <a:gd name="T7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43">
                  <a:moveTo>
                    <a:pt x="10" y="38"/>
                  </a:moveTo>
                  <a:cubicBezTo>
                    <a:pt x="10" y="38"/>
                    <a:pt x="10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2" y="39"/>
                  </a:cubicBezTo>
                  <a:cubicBezTo>
                    <a:pt x="12" y="39"/>
                    <a:pt x="12" y="39"/>
                    <a:pt x="12" y="40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13" y="40"/>
                    <a:pt x="13" y="40"/>
                    <a:pt x="14" y="41"/>
                  </a:cubicBezTo>
                  <a:cubicBezTo>
                    <a:pt x="14" y="41"/>
                    <a:pt x="14" y="41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6" y="41"/>
                    <a:pt x="18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3"/>
                  </a:cubicBezTo>
                  <a:cubicBezTo>
                    <a:pt x="22" y="43"/>
                    <a:pt x="24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4" y="42"/>
                    <a:pt x="24" y="41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2" y="40"/>
                    <a:pt x="22" y="40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38"/>
                    <a:pt x="2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6"/>
                    <a:pt x="19" y="36"/>
                    <a:pt x="18" y="36"/>
                  </a:cubicBezTo>
                  <a:cubicBezTo>
                    <a:pt x="18" y="35"/>
                    <a:pt x="17" y="34"/>
                    <a:pt x="17" y="33"/>
                  </a:cubicBezTo>
                  <a:cubicBezTo>
                    <a:pt x="16" y="33"/>
                    <a:pt x="16" y="32"/>
                    <a:pt x="15" y="32"/>
                  </a:cubicBezTo>
                  <a:cubicBezTo>
                    <a:pt x="15" y="32"/>
                    <a:pt x="15" y="32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1"/>
                    <a:pt x="15" y="30"/>
                    <a:pt x="15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4" y="29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7"/>
                  </a:cubicBezTo>
                  <a:cubicBezTo>
                    <a:pt x="14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4"/>
                    <a:pt x="13" y="23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18"/>
                    <a:pt x="12" y="13"/>
                    <a:pt x="12" y="12"/>
                  </a:cubicBezTo>
                  <a:cubicBezTo>
                    <a:pt x="12" y="11"/>
                    <a:pt x="12" y="10"/>
                    <a:pt x="12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8"/>
                    <a:pt x="13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3" y="4"/>
                    <a:pt x="14" y="4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2" y="2"/>
                    <a:pt x="11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6" y="0"/>
                    <a:pt x="7" y="0"/>
                    <a:pt x="5" y="0"/>
                  </a:cubicBezTo>
                  <a:cubicBezTo>
                    <a:pt x="4" y="2"/>
                    <a:pt x="2" y="4"/>
                    <a:pt x="1" y="6"/>
                  </a:cubicBezTo>
                  <a:cubicBezTo>
                    <a:pt x="1" y="7"/>
                    <a:pt x="1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6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0"/>
                    <a:pt x="1" y="21"/>
                    <a:pt x="1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1"/>
                    <a:pt x="4" y="31"/>
                  </a:cubicBezTo>
                  <a:cubicBezTo>
                    <a:pt x="4" y="31"/>
                    <a:pt x="5" y="31"/>
                    <a:pt x="5" y="31"/>
                  </a:cubicBezTo>
                  <a:cubicBezTo>
                    <a:pt x="5" y="31"/>
                    <a:pt x="5" y="32"/>
                    <a:pt x="5" y="32"/>
                  </a:cubicBezTo>
                  <a:cubicBezTo>
                    <a:pt x="5" y="32"/>
                    <a:pt x="6" y="32"/>
                    <a:pt x="6" y="33"/>
                  </a:cubicBezTo>
                  <a:cubicBezTo>
                    <a:pt x="6" y="33"/>
                    <a:pt x="6" y="34"/>
                    <a:pt x="7" y="35"/>
                  </a:cubicBezTo>
                  <a:cubicBezTo>
                    <a:pt x="8" y="36"/>
                    <a:pt x="9" y="36"/>
                    <a:pt x="1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261"/>
            <p:cNvSpPr/>
            <p:nvPr/>
          </p:nvSpPr>
          <p:spPr bwMode="auto">
            <a:xfrm>
              <a:off x="3057525" y="3457576"/>
              <a:ext cx="119063" cy="195263"/>
            </a:xfrm>
            <a:custGeom>
              <a:avLst/>
              <a:gdLst>
                <a:gd name="T0" fmla="*/ 28 w 28"/>
                <a:gd name="T1" fmla="*/ 45 h 46"/>
                <a:gd name="T2" fmla="*/ 22 w 28"/>
                <a:gd name="T3" fmla="*/ 39 h 46"/>
                <a:gd name="T4" fmla="*/ 21 w 28"/>
                <a:gd name="T5" fmla="*/ 37 h 46"/>
                <a:gd name="T6" fmla="*/ 19 w 28"/>
                <a:gd name="T7" fmla="*/ 35 h 46"/>
                <a:gd name="T8" fmla="*/ 18 w 28"/>
                <a:gd name="T9" fmla="*/ 34 h 46"/>
                <a:gd name="T10" fmla="*/ 17 w 28"/>
                <a:gd name="T11" fmla="*/ 32 h 46"/>
                <a:gd name="T12" fmla="*/ 16 w 28"/>
                <a:gd name="T13" fmla="*/ 30 h 46"/>
                <a:gd name="T14" fmla="*/ 15 w 28"/>
                <a:gd name="T15" fmla="*/ 30 h 46"/>
                <a:gd name="T16" fmla="*/ 15 w 28"/>
                <a:gd name="T17" fmla="*/ 29 h 46"/>
                <a:gd name="T18" fmla="*/ 14 w 28"/>
                <a:gd name="T19" fmla="*/ 27 h 46"/>
                <a:gd name="T20" fmla="*/ 13 w 28"/>
                <a:gd name="T21" fmla="*/ 25 h 46"/>
                <a:gd name="T22" fmla="*/ 12 w 28"/>
                <a:gd name="T23" fmla="*/ 21 h 46"/>
                <a:gd name="T24" fmla="*/ 11 w 28"/>
                <a:gd name="T25" fmla="*/ 20 h 46"/>
                <a:gd name="T26" fmla="*/ 10 w 28"/>
                <a:gd name="T27" fmla="*/ 15 h 46"/>
                <a:gd name="T28" fmla="*/ 10 w 28"/>
                <a:gd name="T29" fmla="*/ 10 h 46"/>
                <a:gd name="T30" fmla="*/ 10 w 28"/>
                <a:gd name="T31" fmla="*/ 9 h 46"/>
                <a:gd name="T32" fmla="*/ 11 w 28"/>
                <a:gd name="T33" fmla="*/ 6 h 46"/>
                <a:gd name="T34" fmla="*/ 11 w 28"/>
                <a:gd name="T35" fmla="*/ 4 h 46"/>
                <a:gd name="T36" fmla="*/ 12 w 28"/>
                <a:gd name="T37" fmla="*/ 2 h 46"/>
                <a:gd name="T38" fmla="*/ 10 w 28"/>
                <a:gd name="T39" fmla="*/ 0 h 46"/>
                <a:gd name="T40" fmla="*/ 7 w 28"/>
                <a:gd name="T41" fmla="*/ 1 h 46"/>
                <a:gd name="T42" fmla="*/ 3 w 28"/>
                <a:gd name="T43" fmla="*/ 2 h 46"/>
                <a:gd name="T44" fmla="*/ 2 w 28"/>
                <a:gd name="T45" fmla="*/ 5 h 46"/>
                <a:gd name="T46" fmla="*/ 1 w 28"/>
                <a:gd name="T47" fmla="*/ 6 h 46"/>
                <a:gd name="T48" fmla="*/ 1 w 28"/>
                <a:gd name="T49" fmla="*/ 7 h 46"/>
                <a:gd name="T50" fmla="*/ 1 w 28"/>
                <a:gd name="T51" fmla="*/ 10 h 46"/>
                <a:gd name="T52" fmla="*/ 0 w 28"/>
                <a:gd name="T53" fmla="*/ 11 h 46"/>
                <a:gd name="T54" fmla="*/ 0 w 28"/>
                <a:gd name="T55" fmla="*/ 19 h 46"/>
                <a:gd name="T56" fmla="*/ 0 w 28"/>
                <a:gd name="T57" fmla="*/ 20 h 46"/>
                <a:gd name="T58" fmla="*/ 1 w 28"/>
                <a:gd name="T59" fmla="*/ 24 h 46"/>
                <a:gd name="T60" fmla="*/ 1 w 28"/>
                <a:gd name="T61" fmla="*/ 25 h 46"/>
                <a:gd name="T62" fmla="*/ 2 w 28"/>
                <a:gd name="T63" fmla="*/ 29 h 46"/>
                <a:gd name="T64" fmla="*/ 3 w 28"/>
                <a:gd name="T65" fmla="*/ 30 h 46"/>
                <a:gd name="T66" fmla="*/ 5 w 28"/>
                <a:gd name="T67" fmla="*/ 32 h 46"/>
                <a:gd name="T68" fmla="*/ 10 w 28"/>
                <a:gd name="T69" fmla="*/ 38 h 46"/>
                <a:gd name="T70" fmla="*/ 13 w 28"/>
                <a:gd name="T71" fmla="*/ 40 h 46"/>
                <a:gd name="T72" fmla="*/ 15 w 28"/>
                <a:gd name="T73" fmla="*/ 41 h 46"/>
                <a:gd name="T74" fmla="*/ 17 w 28"/>
                <a:gd name="T75" fmla="*/ 43 h 46"/>
                <a:gd name="T76" fmla="*/ 18 w 28"/>
                <a:gd name="T77" fmla="*/ 43 h 46"/>
                <a:gd name="T78" fmla="*/ 23 w 28"/>
                <a:gd name="T79" fmla="*/ 44 h 46"/>
                <a:gd name="T80" fmla="*/ 24 w 28"/>
                <a:gd name="T81" fmla="*/ 45 h 46"/>
                <a:gd name="T82" fmla="*/ 27 w 28"/>
                <a:gd name="T8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46"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6" y="43"/>
                    <a:pt x="24" y="42"/>
                    <a:pt x="22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2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7"/>
                  </a:cubicBezTo>
                  <a:cubicBezTo>
                    <a:pt x="21" y="37"/>
                    <a:pt x="20" y="37"/>
                    <a:pt x="20" y="37"/>
                  </a:cubicBezTo>
                  <a:cubicBezTo>
                    <a:pt x="20" y="36"/>
                    <a:pt x="19" y="35"/>
                    <a:pt x="19" y="35"/>
                  </a:cubicBezTo>
                  <a:cubicBezTo>
                    <a:pt x="19" y="35"/>
                    <a:pt x="18" y="35"/>
                    <a:pt x="18" y="35"/>
                  </a:cubicBezTo>
                  <a:cubicBezTo>
                    <a:pt x="18" y="35"/>
                    <a:pt x="18" y="34"/>
                    <a:pt x="18" y="34"/>
                  </a:cubicBezTo>
                  <a:cubicBezTo>
                    <a:pt x="18" y="34"/>
                    <a:pt x="17" y="33"/>
                    <a:pt x="17" y="33"/>
                  </a:cubicBezTo>
                  <a:cubicBezTo>
                    <a:pt x="17" y="33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0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7"/>
                    <a:pt x="14" y="27"/>
                  </a:cubicBezTo>
                  <a:cubicBezTo>
                    <a:pt x="14" y="27"/>
                    <a:pt x="14" y="27"/>
                    <a:pt x="13" y="27"/>
                  </a:cubicBezTo>
                  <a:cubicBezTo>
                    <a:pt x="13" y="26"/>
                    <a:pt x="13" y="26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4"/>
                    <a:pt x="12" y="23"/>
                    <a:pt x="12" y="21"/>
                  </a:cubicBezTo>
                  <a:cubicBezTo>
                    <a:pt x="12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7"/>
                    <a:pt x="10" y="15"/>
                  </a:cubicBezTo>
                  <a:cubicBezTo>
                    <a:pt x="10" y="14"/>
                    <a:pt x="9" y="12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3" y="0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5"/>
                    <a:pt x="2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9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4"/>
                    <a:pt x="0" y="16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20"/>
                    <a:pt x="1" y="20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6"/>
                    <a:pt x="2" y="27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3" y="30"/>
                    <a:pt x="4" y="31"/>
                    <a:pt x="4" y="31"/>
                  </a:cubicBezTo>
                  <a:cubicBezTo>
                    <a:pt x="4" y="31"/>
                    <a:pt x="5" y="32"/>
                    <a:pt x="5" y="32"/>
                  </a:cubicBezTo>
                  <a:cubicBezTo>
                    <a:pt x="6" y="34"/>
                    <a:pt x="8" y="35"/>
                    <a:pt x="9" y="37"/>
                  </a:cubicBezTo>
                  <a:cubicBezTo>
                    <a:pt x="10" y="37"/>
                    <a:pt x="10" y="38"/>
                    <a:pt x="10" y="38"/>
                  </a:cubicBezTo>
                  <a:cubicBezTo>
                    <a:pt x="11" y="38"/>
                    <a:pt x="12" y="38"/>
                    <a:pt x="12" y="39"/>
                  </a:cubicBezTo>
                  <a:cubicBezTo>
                    <a:pt x="12" y="39"/>
                    <a:pt x="13" y="39"/>
                    <a:pt x="13" y="40"/>
                  </a:cubicBezTo>
                  <a:cubicBezTo>
                    <a:pt x="13" y="40"/>
                    <a:pt x="14" y="40"/>
                    <a:pt x="14" y="40"/>
                  </a:cubicBezTo>
                  <a:cubicBezTo>
                    <a:pt x="14" y="40"/>
                    <a:pt x="14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17" y="42"/>
                    <a:pt x="17" y="42"/>
                    <a:pt x="17" y="43"/>
                  </a:cubicBezTo>
                  <a:cubicBezTo>
                    <a:pt x="17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20" y="43"/>
                    <a:pt x="21" y="44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4"/>
                    <a:pt x="24" y="44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5" y="45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8" y="45"/>
                    <a:pt x="28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262"/>
            <p:cNvSpPr/>
            <p:nvPr/>
          </p:nvSpPr>
          <p:spPr bwMode="auto">
            <a:xfrm>
              <a:off x="3252788" y="3457576"/>
              <a:ext cx="555625" cy="836613"/>
            </a:xfrm>
            <a:custGeom>
              <a:avLst/>
              <a:gdLst>
                <a:gd name="T0" fmla="*/ 101 w 131"/>
                <a:gd name="T1" fmla="*/ 176 h 196"/>
                <a:gd name="T2" fmla="*/ 106 w 131"/>
                <a:gd name="T3" fmla="*/ 179 h 196"/>
                <a:gd name="T4" fmla="*/ 110 w 131"/>
                <a:gd name="T5" fmla="*/ 181 h 196"/>
                <a:gd name="T6" fmla="*/ 119 w 131"/>
                <a:gd name="T7" fmla="*/ 185 h 196"/>
                <a:gd name="T8" fmla="*/ 122 w 131"/>
                <a:gd name="T9" fmla="*/ 188 h 196"/>
                <a:gd name="T10" fmla="*/ 131 w 131"/>
                <a:gd name="T11" fmla="*/ 196 h 196"/>
                <a:gd name="T12" fmla="*/ 125 w 131"/>
                <a:gd name="T13" fmla="*/ 188 h 196"/>
                <a:gd name="T14" fmla="*/ 118 w 131"/>
                <a:gd name="T15" fmla="*/ 183 h 196"/>
                <a:gd name="T16" fmla="*/ 113 w 131"/>
                <a:gd name="T17" fmla="*/ 179 h 196"/>
                <a:gd name="T18" fmla="*/ 107 w 131"/>
                <a:gd name="T19" fmla="*/ 175 h 196"/>
                <a:gd name="T20" fmla="*/ 102 w 131"/>
                <a:gd name="T21" fmla="*/ 173 h 196"/>
                <a:gd name="T22" fmla="*/ 96 w 131"/>
                <a:gd name="T23" fmla="*/ 167 h 196"/>
                <a:gd name="T24" fmla="*/ 91 w 131"/>
                <a:gd name="T25" fmla="*/ 153 h 196"/>
                <a:gd name="T26" fmla="*/ 94 w 131"/>
                <a:gd name="T27" fmla="*/ 146 h 196"/>
                <a:gd name="T28" fmla="*/ 98 w 131"/>
                <a:gd name="T29" fmla="*/ 127 h 196"/>
                <a:gd name="T30" fmla="*/ 91 w 131"/>
                <a:gd name="T31" fmla="*/ 122 h 196"/>
                <a:gd name="T32" fmla="*/ 85 w 131"/>
                <a:gd name="T33" fmla="*/ 119 h 196"/>
                <a:gd name="T34" fmla="*/ 76 w 131"/>
                <a:gd name="T35" fmla="*/ 117 h 196"/>
                <a:gd name="T36" fmla="*/ 69 w 131"/>
                <a:gd name="T37" fmla="*/ 115 h 196"/>
                <a:gd name="T38" fmla="*/ 65 w 131"/>
                <a:gd name="T39" fmla="*/ 113 h 196"/>
                <a:gd name="T40" fmla="*/ 56 w 131"/>
                <a:gd name="T41" fmla="*/ 107 h 196"/>
                <a:gd name="T42" fmla="*/ 52 w 131"/>
                <a:gd name="T43" fmla="*/ 101 h 196"/>
                <a:gd name="T44" fmla="*/ 49 w 131"/>
                <a:gd name="T45" fmla="*/ 85 h 196"/>
                <a:gd name="T46" fmla="*/ 52 w 131"/>
                <a:gd name="T47" fmla="*/ 81 h 196"/>
                <a:gd name="T48" fmla="*/ 61 w 131"/>
                <a:gd name="T49" fmla="*/ 70 h 196"/>
                <a:gd name="T50" fmla="*/ 69 w 131"/>
                <a:gd name="T51" fmla="*/ 49 h 196"/>
                <a:gd name="T52" fmla="*/ 62 w 131"/>
                <a:gd name="T53" fmla="*/ 41 h 196"/>
                <a:gd name="T54" fmla="*/ 55 w 131"/>
                <a:gd name="T55" fmla="*/ 37 h 196"/>
                <a:gd name="T56" fmla="*/ 50 w 131"/>
                <a:gd name="T57" fmla="*/ 35 h 196"/>
                <a:gd name="T58" fmla="*/ 42 w 131"/>
                <a:gd name="T59" fmla="*/ 32 h 196"/>
                <a:gd name="T60" fmla="*/ 38 w 131"/>
                <a:gd name="T61" fmla="*/ 30 h 196"/>
                <a:gd name="T62" fmla="*/ 33 w 131"/>
                <a:gd name="T63" fmla="*/ 27 h 196"/>
                <a:gd name="T64" fmla="*/ 27 w 131"/>
                <a:gd name="T65" fmla="*/ 25 h 196"/>
                <a:gd name="T66" fmla="*/ 17 w 131"/>
                <a:gd name="T67" fmla="*/ 21 h 196"/>
                <a:gd name="T68" fmla="*/ 9 w 131"/>
                <a:gd name="T69" fmla="*/ 13 h 196"/>
                <a:gd name="T70" fmla="*/ 7 w 131"/>
                <a:gd name="T71" fmla="*/ 0 h 196"/>
                <a:gd name="T72" fmla="*/ 0 w 131"/>
                <a:gd name="T73" fmla="*/ 10 h 196"/>
                <a:gd name="T74" fmla="*/ 1 w 131"/>
                <a:gd name="T75" fmla="*/ 19 h 196"/>
                <a:gd name="T76" fmla="*/ 8 w 131"/>
                <a:gd name="T77" fmla="*/ 27 h 196"/>
                <a:gd name="T78" fmla="*/ 16 w 131"/>
                <a:gd name="T79" fmla="*/ 30 h 196"/>
                <a:gd name="T80" fmla="*/ 29 w 131"/>
                <a:gd name="T81" fmla="*/ 32 h 196"/>
                <a:gd name="T82" fmla="*/ 38 w 131"/>
                <a:gd name="T83" fmla="*/ 34 h 196"/>
                <a:gd name="T84" fmla="*/ 44 w 131"/>
                <a:gd name="T85" fmla="*/ 37 h 196"/>
                <a:gd name="T86" fmla="*/ 52 w 131"/>
                <a:gd name="T87" fmla="*/ 42 h 196"/>
                <a:gd name="T88" fmla="*/ 57 w 131"/>
                <a:gd name="T89" fmla="*/ 48 h 196"/>
                <a:gd name="T90" fmla="*/ 58 w 131"/>
                <a:gd name="T91" fmla="*/ 63 h 196"/>
                <a:gd name="T92" fmla="*/ 56 w 131"/>
                <a:gd name="T93" fmla="*/ 67 h 196"/>
                <a:gd name="T94" fmla="*/ 50 w 131"/>
                <a:gd name="T95" fmla="*/ 75 h 196"/>
                <a:gd name="T96" fmla="*/ 47 w 131"/>
                <a:gd name="T97" fmla="*/ 82 h 196"/>
                <a:gd name="T98" fmla="*/ 45 w 131"/>
                <a:gd name="T99" fmla="*/ 96 h 196"/>
                <a:gd name="T100" fmla="*/ 53 w 131"/>
                <a:gd name="T101" fmla="*/ 113 h 196"/>
                <a:gd name="T102" fmla="*/ 60 w 131"/>
                <a:gd name="T103" fmla="*/ 117 h 196"/>
                <a:gd name="T104" fmla="*/ 66 w 131"/>
                <a:gd name="T105" fmla="*/ 119 h 196"/>
                <a:gd name="T106" fmla="*/ 78 w 131"/>
                <a:gd name="T107" fmla="*/ 120 h 196"/>
                <a:gd name="T108" fmla="*/ 89 w 131"/>
                <a:gd name="T109" fmla="*/ 125 h 196"/>
                <a:gd name="T110" fmla="*/ 92 w 131"/>
                <a:gd name="T111" fmla="*/ 130 h 196"/>
                <a:gd name="T112" fmla="*/ 93 w 131"/>
                <a:gd name="T113" fmla="*/ 135 h 196"/>
                <a:gd name="T114" fmla="*/ 88 w 131"/>
                <a:gd name="T115" fmla="*/ 151 h 196"/>
                <a:gd name="T116" fmla="*/ 94 w 131"/>
                <a:gd name="T117" fmla="*/ 17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1" h="196">
                  <a:moveTo>
                    <a:pt x="94" y="171"/>
                  </a:moveTo>
                  <a:cubicBezTo>
                    <a:pt x="95" y="172"/>
                    <a:pt x="96" y="172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3"/>
                    <a:pt x="97" y="173"/>
                    <a:pt x="97" y="173"/>
                  </a:cubicBezTo>
                  <a:cubicBezTo>
                    <a:pt x="98" y="174"/>
                    <a:pt x="98" y="174"/>
                    <a:pt x="98" y="175"/>
                  </a:cubicBezTo>
                  <a:cubicBezTo>
                    <a:pt x="98" y="175"/>
                    <a:pt x="99" y="175"/>
                    <a:pt x="99" y="175"/>
                  </a:cubicBezTo>
                  <a:cubicBezTo>
                    <a:pt x="99" y="175"/>
                    <a:pt x="99" y="175"/>
                    <a:pt x="99" y="176"/>
                  </a:cubicBezTo>
                  <a:cubicBezTo>
                    <a:pt x="100" y="176"/>
                    <a:pt x="100" y="176"/>
                    <a:pt x="101" y="176"/>
                  </a:cubicBezTo>
                  <a:cubicBezTo>
                    <a:pt x="101" y="176"/>
                    <a:pt x="101" y="177"/>
                    <a:pt x="101" y="177"/>
                  </a:cubicBezTo>
                  <a:cubicBezTo>
                    <a:pt x="102" y="177"/>
                    <a:pt x="102" y="177"/>
                    <a:pt x="103" y="177"/>
                  </a:cubicBezTo>
                  <a:cubicBezTo>
                    <a:pt x="103" y="177"/>
                    <a:pt x="103" y="177"/>
                    <a:pt x="103" y="178"/>
                  </a:cubicBezTo>
                  <a:cubicBezTo>
                    <a:pt x="103" y="178"/>
                    <a:pt x="103" y="178"/>
                    <a:pt x="103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5" y="178"/>
                    <a:pt x="105" y="178"/>
                    <a:pt x="105" y="178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9"/>
                    <a:pt x="106" y="179"/>
                    <a:pt x="106" y="179"/>
                  </a:cubicBezTo>
                  <a:cubicBezTo>
                    <a:pt x="106" y="179"/>
                    <a:pt x="106" y="179"/>
                    <a:pt x="106" y="179"/>
                  </a:cubicBezTo>
                  <a:cubicBezTo>
                    <a:pt x="106" y="179"/>
                    <a:pt x="106" y="179"/>
                    <a:pt x="107" y="179"/>
                  </a:cubicBezTo>
                  <a:cubicBezTo>
                    <a:pt x="107" y="179"/>
                    <a:pt x="107" y="180"/>
                    <a:pt x="107" y="180"/>
                  </a:cubicBezTo>
                  <a:cubicBezTo>
                    <a:pt x="107" y="180"/>
                    <a:pt x="107" y="180"/>
                    <a:pt x="108" y="180"/>
                  </a:cubicBezTo>
                  <a:cubicBezTo>
                    <a:pt x="108" y="180"/>
                    <a:pt x="108" y="180"/>
                    <a:pt x="108" y="180"/>
                  </a:cubicBezTo>
                  <a:cubicBezTo>
                    <a:pt x="108" y="180"/>
                    <a:pt x="108" y="180"/>
                    <a:pt x="108" y="180"/>
                  </a:cubicBezTo>
                  <a:cubicBezTo>
                    <a:pt x="108" y="180"/>
                    <a:pt x="108" y="180"/>
                    <a:pt x="108" y="180"/>
                  </a:cubicBezTo>
                  <a:cubicBezTo>
                    <a:pt x="109" y="181"/>
                    <a:pt x="110" y="181"/>
                    <a:pt x="110" y="181"/>
                  </a:cubicBezTo>
                  <a:cubicBezTo>
                    <a:pt x="110" y="181"/>
                    <a:pt x="110" y="181"/>
                    <a:pt x="110" y="182"/>
                  </a:cubicBezTo>
                  <a:cubicBezTo>
                    <a:pt x="111" y="182"/>
                    <a:pt x="112" y="182"/>
                    <a:pt x="113" y="182"/>
                  </a:cubicBezTo>
                  <a:cubicBezTo>
                    <a:pt x="113" y="182"/>
                    <a:pt x="113" y="182"/>
                    <a:pt x="113" y="183"/>
                  </a:cubicBezTo>
                  <a:cubicBezTo>
                    <a:pt x="113" y="183"/>
                    <a:pt x="113" y="183"/>
                    <a:pt x="113" y="183"/>
                  </a:cubicBezTo>
                  <a:cubicBezTo>
                    <a:pt x="115" y="184"/>
                    <a:pt x="116" y="184"/>
                    <a:pt x="117" y="185"/>
                  </a:cubicBezTo>
                  <a:cubicBezTo>
                    <a:pt x="117" y="185"/>
                    <a:pt x="117" y="185"/>
                    <a:pt x="118" y="185"/>
                  </a:cubicBezTo>
                  <a:cubicBezTo>
                    <a:pt x="118" y="185"/>
                    <a:pt x="118" y="185"/>
                    <a:pt x="118" y="185"/>
                  </a:cubicBezTo>
                  <a:cubicBezTo>
                    <a:pt x="118" y="185"/>
                    <a:pt x="118" y="185"/>
                    <a:pt x="119" y="185"/>
                  </a:cubicBezTo>
                  <a:cubicBezTo>
                    <a:pt x="119" y="186"/>
                    <a:pt x="119" y="186"/>
                    <a:pt x="119" y="186"/>
                  </a:cubicBezTo>
                  <a:cubicBezTo>
                    <a:pt x="119" y="186"/>
                    <a:pt x="119" y="186"/>
                    <a:pt x="120" y="186"/>
                  </a:cubicBezTo>
                  <a:cubicBezTo>
                    <a:pt x="120" y="186"/>
                    <a:pt x="120" y="186"/>
                    <a:pt x="120" y="186"/>
                  </a:cubicBezTo>
                  <a:cubicBezTo>
                    <a:pt x="120" y="186"/>
                    <a:pt x="120" y="186"/>
                    <a:pt x="120" y="186"/>
                  </a:cubicBezTo>
                  <a:cubicBezTo>
                    <a:pt x="121" y="187"/>
                    <a:pt x="121" y="187"/>
                    <a:pt x="121" y="187"/>
                  </a:cubicBezTo>
                  <a:cubicBezTo>
                    <a:pt x="121" y="187"/>
                    <a:pt x="121" y="187"/>
                    <a:pt x="121" y="187"/>
                  </a:cubicBezTo>
                  <a:cubicBezTo>
                    <a:pt x="121" y="187"/>
                    <a:pt x="121" y="188"/>
                    <a:pt x="122" y="188"/>
                  </a:cubicBezTo>
                  <a:cubicBezTo>
                    <a:pt x="122" y="188"/>
                    <a:pt x="122" y="188"/>
                    <a:pt x="122" y="188"/>
                  </a:cubicBezTo>
                  <a:cubicBezTo>
                    <a:pt x="123" y="188"/>
                    <a:pt x="123" y="189"/>
                    <a:pt x="124" y="190"/>
                  </a:cubicBezTo>
                  <a:cubicBezTo>
                    <a:pt x="124" y="190"/>
                    <a:pt x="124" y="190"/>
                    <a:pt x="125" y="190"/>
                  </a:cubicBezTo>
                  <a:cubicBezTo>
                    <a:pt x="125" y="190"/>
                    <a:pt x="125" y="191"/>
                    <a:pt x="126" y="191"/>
                  </a:cubicBezTo>
                  <a:cubicBezTo>
                    <a:pt x="126" y="191"/>
                    <a:pt x="126" y="191"/>
                    <a:pt x="127" y="191"/>
                  </a:cubicBezTo>
                  <a:cubicBezTo>
                    <a:pt x="127" y="192"/>
                    <a:pt x="127" y="192"/>
                    <a:pt x="128" y="193"/>
                  </a:cubicBezTo>
                  <a:cubicBezTo>
                    <a:pt x="128" y="193"/>
                    <a:pt x="128" y="193"/>
                    <a:pt x="129" y="193"/>
                  </a:cubicBezTo>
                  <a:cubicBezTo>
                    <a:pt x="129" y="193"/>
                    <a:pt x="129" y="194"/>
                    <a:pt x="129" y="194"/>
                  </a:cubicBezTo>
                  <a:cubicBezTo>
                    <a:pt x="130" y="195"/>
                    <a:pt x="130" y="195"/>
                    <a:pt x="131" y="196"/>
                  </a:cubicBezTo>
                  <a:cubicBezTo>
                    <a:pt x="131" y="195"/>
                    <a:pt x="131" y="195"/>
                    <a:pt x="131" y="195"/>
                  </a:cubicBezTo>
                  <a:cubicBezTo>
                    <a:pt x="131" y="195"/>
                    <a:pt x="131" y="195"/>
                    <a:pt x="131" y="195"/>
                  </a:cubicBezTo>
                  <a:cubicBezTo>
                    <a:pt x="131" y="194"/>
                    <a:pt x="131" y="194"/>
                    <a:pt x="131" y="193"/>
                  </a:cubicBezTo>
                  <a:cubicBezTo>
                    <a:pt x="130" y="192"/>
                    <a:pt x="129" y="192"/>
                    <a:pt x="128" y="191"/>
                  </a:cubicBezTo>
                  <a:cubicBezTo>
                    <a:pt x="128" y="191"/>
                    <a:pt x="128" y="190"/>
                    <a:pt x="128" y="190"/>
                  </a:cubicBezTo>
                  <a:cubicBezTo>
                    <a:pt x="128" y="190"/>
                    <a:pt x="127" y="190"/>
                    <a:pt x="127" y="190"/>
                  </a:cubicBezTo>
                  <a:cubicBezTo>
                    <a:pt x="127" y="189"/>
                    <a:pt x="126" y="188"/>
                    <a:pt x="126" y="188"/>
                  </a:cubicBezTo>
                  <a:cubicBezTo>
                    <a:pt x="125" y="188"/>
                    <a:pt x="125" y="188"/>
                    <a:pt x="125" y="188"/>
                  </a:cubicBezTo>
                  <a:cubicBezTo>
                    <a:pt x="124" y="187"/>
                    <a:pt x="124" y="187"/>
                    <a:pt x="123" y="186"/>
                  </a:cubicBezTo>
                  <a:cubicBezTo>
                    <a:pt x="123" y="186"/>
                    <a:pt x="123" y="186"/>
                    <a:pt x="122" y="186"/>
                  </a:cubicBezTo>
                  <a:cubicBezTo>
                    <a:pt x="122" y="185"/>
                    <a:pt x="122" y="185"/>
                    <a:pt x="122" y="185"/>
                  </a:cubicBezTo>
                  <a:cubicBezTo>
                    <a:pt x="121" y="185"/>
                    <a:pt x="121" y="185"/>
                    <a:pt x="121" y="185"/>
                  </a:cubicBezTo>
                  <a:cubicBezTo>
                    <a:pt x="121" y="184"/>
                    <a:pt x="121" y="184"/>
                    <a:pt x="120" y="18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0" y="184"/>
                    <a:pt x="120" y="184"/>
                    <a:pt x="120" y="183"/>
                  </a:cubicBezTo>
                  <a:cubicBezTo>
                    <a:pt x="119" y="183"/>
                    <a:pt x="119" y="183"/>
                    <a:pt x="118" y="183"/>
                  </a:cubicBezTo>
                  <a:cubicBezTo>
                    <a:pt x="118" y="183"/>
                    <a:pt x="118" y="182"/>
                    <a:pt x="118" y="182"/>
                  </a:cubicBezTo>
                  <a:cubicBezTo>
                    <a:pt x="118" y="182"/>
                    <a:pt x="118" y="182"/>
                    <a:pt x="117" y="182"/>
                  </a:cubicBezTo>
                  <a:cubicBezTo>
                    <a:pt x="117" y="182"/>
                    <a:pt x="117" y="181"/>
                    <a:pt x="117" y="181"/>
                  </a:cubicBezTo>
                  <a:cubicBezTo>
                    <a:pt x="117" y="181"/>
                    <a:pt x="117" y="181"/>
                    <a:pt x="116" y="181"/>
                  </a:cubicBezTo>
                  <a:cubicBezTo>
                    <a:pt x="116" y="181"/>
                    <a:pt x="116" y="181"/>
                    <a:pt x="116" y="180"/>
                  </a:cubicBezTo>
                  <a:cubicBezTo>
                    <a:pt x="115" y="180"/>
                    <a:pt x="115" y="180"/>
                    <a:pt x="115" y="180"/>
                  </a:cubicBezTo>
                  <a:cubicBezTo>
                    <a:pt x="114" y="180"/>
                    <a:pt x="114" y="180"/>
                    <a:pt x="114" y="179"/>
                  </a:cubicBezTo>
                  <a:cubicBezTo>
                    <a:pt x="114" y="179"/>
                    <a:pt x="113" y="179"/>
                    <a:pt x="113" y="179"/>
                  </a:cubicBezTo>
                  <a:cubicBezTo>
                    <a:pt x="113" y="179"/>
                    <a:pt x="113" y="179"/>
                    <a:pt x="113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178"/>
                    <a:pt x="111" y="178"/>
                    <a:pt x="111" y="178"/>
                  </a:cubicBezTo>
                  <a:cubicBezTo>
                    <a:pt x="111" y="177"/>
                    <a:pt x="110" y="177"/>
                    <a:pt x="110" y="177"/>
                  </a:cubicBezTo>
                  <a:cubicBezTo>
                    <a:pt x="109" y="177"/>
                    <a:pt x="109" y="176"/>
                    <a:pt x="109" y="176"/>
                  </a:cubicBezTo>
                  <a:cubicBezTo>
                    <a:pt x="109" y="176"/>
                    <a:pt x="108" y="176"/>
                    <a:pt x="108" y="176"/>
                  </a:cubicBezTo>
                  <a:cubicBezTo>
                    <a:pt x="108" y="176"/>
                    <a:pt x="108" y="175"/>
                    <a:pt x="108" y="175"/>
                  </a:cubicBezTo>
                  <a:cubicBezTo>
                    <a:pt x="107" y="175"/>
                    <a:pt x="107" y="175"/>
                    <a:pt x="107" y="175"/>
                  </a:cubicBezTo>
                  <a:cubicBezTo>
                    <a:pt x="107" y="175"/>
                    <a:pt x="107" y="175"/>
                    <a:pt x="107" y="175"/>
                  </a:cubicBezTo>
                  <a:cubicBezTo>
                    <a:pt x="106" y="175"/>
                    <a:pt x="106" y="175"/>
                    <a:pt x="106" y="175"/>
                  </a:cubicBezTo>
                  <a:cubicBezTo>
                    <a:pt x="106" y="175"/>
                    <a:pt x="106" y="174"/>
                    <a:pt x="106" y="174"/>
                  </a:cubicBezTo>
                  <a:cubicBezTo>
                    <a:pt x="106" y="174"/>
                    <a:pt x="105" y="174"/>
                    <a:pt x="105" y="174"/>
                  </a:cubicBezTo>
                  <a:cubicBezTo>
                    <a:pt x="104" y="173"/>
                    <a:pt x="104" y="173"/>
                    <a:pt x="104" y="173"/>
                  </a:cubicBezTo>
                  <a:cubicBezTo>
                    <a:pt x="104" y="173"/>
                    <a:pt x="104" y="173"/>
                    <a:pt x="103" y="173"/>
                  </a:cubicBezTo>
                  <a:cubicBezTo>
                    <a:pt x="103" y="173"/>
                    <a:pt x="103" y="173"/>
                    <a:pt x="103" y="173"/>
                  </a:cubicBezTo>
                  <a:cubicBezTo>
                    <a:pt x="103" y="173"/>
                    <a:pt x="103" y="173"/>
                    <a:pt x="102" y="173"/>
                  </a:cubicBezTo>
                  <a:cubicBezTo>
                    <a:pt x="102" y="172"/>
                    <a:pt x="102" y="172"/>
                    <a:pt x="102" y="172"/>
                  </a:cubicBezTo>
                  <a:cubicBezTo>
                    <a:pt x="102" y="172"/>
                    <a:pt x="101" y="172"/>
                    <a:pt x="101" y="172"/>
                  </a:cubicBezTo>
                  <a:cubicBezTo>
                    <a:pt x="100" y="171"/>
                    <a:pt x="100" y="170"/>
                    <a:pt x="99" y="169"/>
                  </a:cubicBezTo>
                  <a:cubicBezTo>
                    <a:pt x="99" y="169"/>
                    <a:pt x="99" y="169"/>
                    <a:pt x="99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98" y="169"/>
                    <a:pt x="98" y="169"/>
                    <a:pt x="97" y="169"/>
                  </a:cubicBezTo>
                  <a:cubicBezTo>
                    <a:pt x="96" y="168"/>
                    <a:pt x="96" y="168"/>
                    <a:pt x="96" y="168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6" y="166"/>
                    <a:pt x="95" y="166"/>
                    <a:pt x="95" y="166"/>
                  </a:cubicBezTo>
                  <a:cubicBezTo>
                    <a:pt x="95" y="165"/>
                    <a:pt x="95" y="165"/>
                    <a:pt x="95" y="165"/>
                  </a:cubicBezTo>
                  <a:cubicBezTo>
                    <a:pt x="95" y="165"/>
                    <a:pt x="94" y="165"/>
                    <a:pt x="94" y="164"/>
                  </a:cubicBezTo>
                  <a:cubicBezTo>
                    <a:pt x="94" y="164"/>
                    <a:pt x="94" y="163"/>
                    <a:pt x="94" y="163"/>
                  </a:cubicBezTo>
                  <a:cubicBezTo>
                    <a:pt x="93" y="163"/>
                    <a:pt x="93" y="162"/>
                    <a:pt x="93" y="162"/>
                  </a:cubicBezTo>
                  <a:cubicBezTo>
                    <a:pt x="93" y="162"/>
                    <a:pt x="92" y="162"/>
                    <a:pt x="92" y="161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1" y="160"/>
                    <a:pt x="90" y="155"/>
                    <a:pt x="91" y="153"/>
                  </a:cubicBezTo>
                  <a:cubicBezTo>
                    <a:pt x="91" y="153"/>
                    <a:pt x="91" y="153"/>
                    <a:pt x="92" y="153"/>
                  </a:cubicBezTo>
                  <a:cubicBezTo>
                    <a:pt x="92" y="152"/>
                    <a:pt x="92" y="151"/>
                    <a:pt x="92" y="150"/>
                  </a:cubicBezTo>
                  <a:cubicBezTo>
                    <a:pt x="92" y="150"/>
                    <a:pt x="92" y="150"/>
                    <a:pt x="92" y="150"/>
                  </a:cubicBezTo>
                  <a:cubicBezTo>
                    <a:pt x="92" y="150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3" y="148"/>
                    <a:pt x="93" y="148"/>
                    <a:pt x="93" y="148"/>
                  </a:cubicBezTo>
                  <a:cubicBezTo>
                    <a:pt x="94" y="148"/>
                    <a:pt x="94" y="147"/>
                    <a:pt x="94" y="147"/>
                  </a:cubicBezTo>
                  <a:cubicBezTo>
                    <a:pt x="94" y="147"/>
                    <a:pt x="94" y="147"/>
                    <a:pt x="94" y="146"/>
                  </a:cubicBezTo>
                  <a:cubicBezTo>
                    <a:pt x="96" y="145"/>
                    <a:pt x="97" y="144"/>
                    <a:pt x="98" y="143"/>
                  </a:cubicBezTo>
                  <a:cubicBezTo>
                    <a:pt x="98" y="143"/>
                    <a:pt x="98" y="142"/>
                    <a:pt x="98" y="142"/>
                  </a:cubicBezTo>
                  <a:cubicBezTo>
                    <a:pt x="99" y="142"/>
                    <a:pt x="99" y="142"/>
                    <a:pt x="99" y="141"/>
                  </a:cubicBezTo>
                  <a:cubicBezTo>
                    <a:pt x="99" y="141"/>
                    <a:pt x="100" y="140"/>
                    <a:pt x="100" y="140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39"/>
                    <a:pt x="101" y="134"/>
                    <a:pt x="101" y="133"/>
                  </a:cubicBezTo>
                  <a:cubicBezTo>
                    <a:pt x="100" y="131"/>
                    <a:pt x="99" y="129"/>
                    <a:pt x="98" y="127"/>
                  </a:cubicBezTo>
                  <a:cubicBezTo>
                    <a:pt x="98" y="127"/>
                    <a:pt x="98" y="127"/>
                    <a:pt x="98" y="127"/>
                  </a:cubicBezTo>
                  <a:cubicBezTo>
                    <a:pt x="97" y="127"/>
                    <a:pt x="97" y="126"/>
                    <a:pt x="96" y="125"/>
                  </a:cubicBezTo>
                  <a:cubicBezTo>
                    <a:pt x="95" y="125"/>
                    <a:pt x="95" y="125"/>
                    <a:pt x="94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3" y="123"/>
                    <a:pt x="93" y="123"/>
                    <a:pt x="92" y="123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2" y="122"/>
                    <a:pt x="91" y="122"/>
                    <a:pt x="91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1"/>
                    <a:pt x="89" y="121"/>
                    <a:pt x="89" y="121"/>
                  </a:cubicBezTo>
                  <a:cubicBezTo>
                    <a:pt x="89" y="121"/>
                    <a:pt x="89" y="121"/>
                    <a:pt x="89" y="121"/>
                  </a:cubicBezTo>
                  <a:cubicBezTo>
                    <a:pt x="88" y="121"/>
                    <a:pt x="88" y="121"/>
                    <a:pt x="87" y="12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86" y="120"/>
                    <a:pt x="85" y="120"/>
                    <a:pt x="85" y="119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19"/>
                    <a:pt x="83" y="119"/>
                    <a:pt x="82" y="119"/>
                  </a:cubicBezTo>
                  <a:cubicBezTo>
                    <a:pt x="81" y="119"/>
                    <a:pt x="81" y="118"/>
                    <a:pt x="81" y="118"/>
                  </a:cubicBezTo>
                  <a:cubicBezTo>
                    <a:pt x="81" y="118"/>
                    <a:pt x="80" y="118"/>
                    <a:pt x="80" y="118"/>
                  </a:cubicBezTo>
                  <a:cubicBezTo>
                    <a:pt x="80" y="118"/>
                    <a:pt x="80" y="118"/>
                    <a:pt x="80" y="117"/>
                  </a:cubicBezTo>
                  <a:cubicBezTo>
                    <a:pt x="79" y="117"/>
                    <a:pt x="78" y="117"/>
                    <a:pt x="78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77" y="117"/>
                    <a:pt x="77" y="117"/>
                    <a:pt x="76" y="117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6"/>
                    <a:pt x="73" y="115"/>
                    <a:pt x="72" y="115"/>
                  </a:cubicBezTo>
                  <a:cubicBezTo>
                    <a:pt x="72" y="115"/>
                    <a:pt x="72" y="115"/>
                    <a:pt x="72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5"/>
                    <a:pt x="70" y="115"/>
                    <a:pt x="69" y="115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69" y="114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8" y="114"/>
                    <a:pt x="68" y="114"/>
                    <a:pt x="67" y="114"/>
                  </a:cubicBezTo>
                  <a:cubicBezTo>
                    <a:pt x="67" y="114"/>
                    <a:pt x="67" y="113"/>
                    <a:pt x="67" y="113"/>
                  </a:cubicBezTo>
                  <a:cubicBezTo>
                    <a:pt x="67" y="113"/>
                    <a:pt x="67" y="113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6" y="113"/>
                    <a:pt x="66" y="113"/>
                    <a:pt x="65" y="113"/>
                  </a:cubicBezTo>
                  <a:cubicBezTo>
                    <a:pt x="65" y="113"/>
                    <a:pt x="65" y="113"/>
                    <a:pt x="65" y="112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2" y="111"/>
                    <a:pt x="62" y="111"/>
                    <a:pt x="61" y="111"/>
                  </a:cubicBezTo>
                  <a:cubicBezTo>
                    <a:pt x="61" y="110"/>
                    <a:pt x="60" y="110"/>
                    <a:pt x="60" y="110"/>
                  </a:cubicBezTo>
                  <a:cubicBezTo>
                    <a:pt x="60" y="109"/>
                    <a:pt x="59" y="109"/>
                    <a:pt x="59" y="109"/>
                  </a:cubicBezTo>
                  <a:cubicBezTo>
                    <a:pt x="58" y="109"/>
                    <a:pt x="58" y="108"/>
                    <a:pt x="57" y="107"/>
                  </a:cubicBezTo>
                  <a:cubicBezTo>
                    <a:pt x="57" y="107"/>
                    <a:pt x="57" y="107"/>
                    <a:pt x="56" y="107"/>
                  </a:cubicBezTo>
                  <a:cubicBezTo>
                    <a:pt x="56" y="107"/>
                    <a:pt x="55" y="106"/>
                    <a:pt x="55" y="105"/>
                  </a:cubicBezTo>
                  <a:cubicBezTo>
                    <a:pt x="55" y="105"/>
                    <a:pt x="54" y="105"/>
                    <a:pt x="54" y="105"/>
                  </a:cubicBezTo>
                  <a:cubicBezTo>
                    <a:pt x="54" y="105"/>
                    <a:pt x="54" y="104"/>
                    <a:pt x="54" y="104"/>
                  </a:cubicBezTo>
                  <a:cubicBezTo>
                    <a:pt x="54" y="104"/>
                    <a:pt x="53" y="104"/>
                    <a:pt x="53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1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52" y="101"/>
                    <a:pt x="52" y="101"/>
                    <a:pt x="52" y="100"/>
                  </a:cubicBezTo>
                  <a:cubicBezTo>
                    <a:pt x="51" y="100"/>
                    <a:pt x="51" y="100"/>
                    <a:pt x="51" y="100"/>
                  </a:cubicBezTo>
                  <a:cubicBezTo>
                    <a:pt x="51" y="100"/>
                    <a:pt x="51" y="100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8"/>
                    <a:pt x="51" y="98"/>
                  </a:cubicBezTo>
                  <a:cubicBezTo>
                    <a:pt x="50" y="96"/>
                    <a:pt x="48" y="92"/>
                    <a:pt x="49" y="89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9" y="88"/>
                    <a:pt x="49" y="86"/>
                    <a:pt x="49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1" y="83"/>
                    <a:pt x="51" y="83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2"/>
                    <a:pt x="52" y="82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1"/>
                    <a:pt x="52" y="80"/>
                    <a:pt x="52" y="80"/>
                  </a:cubicBezTo>
                  <a:cubicBezTo>
                    <a:pt x="52" y="80"/>
                    <a:pt x="53" y="79"/>
                    <a:pt x="53" y="79"/>
                  </a:cubicBezTo>
                  <a:cubicBezTo>
                    <a:pt x="54" y="78"/>
                    <a:pt x="55" y="77"/>
                    <a:pt x="56" y="76"/>
                  </a:cubicBezTo>
                  <a:cubicBezTo>
                    <a:pt x="56" y="76"/>
                    <a:pt x="56" y="75"/>
                    <a:pt x="56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8" y="73"/>
                    <a:pt x="59" y="72"/>
                    <a:pt x="60" y="71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1" y="71"/>
                    <a:pt x="61" y="70"/>
                    <a:pt x="61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3" y="68"/>
                    <a:pt x="64" y="68"/>
                    <a:pt x="66" y="67"/>
                  </a:cubicBezTo>
                  <a:cubicBezTo>
                    <a:pt x="67" y="65"/>
                    <a:pt x="68" y="63"/>
                    <a:pt x="70" y="60"/>
                  </a:cubicBezTo>
                  <a:cubicBezTo>
                    <a:pt x="70" y="60"/>
                    <a:pt x="70" y="59"/>
                    <a:pt x="70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1" y="57"/>
                    <a:pt x="70" y="51"/>
                    <a:pt x="70" y="50"/>
                  </a:cubicBezTo>
                  <a:cubicBezTo>
                    <a:pt x="69" y="50"/>
                    <a:pt x="69" y="49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69" y="49"/>
                    <a:pt x="68" y="49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7"/>
                    <a:pt x="68" y="46"/>
                    <a:pt x="68" y="46"/>
                  </a:cubicBezTo>
                  <a:cubicBezTo>
                    <a:pt x="67" y="45"/>
                    <a:pt x="66" y="45"/>
                    <a:pt x="66" y="44"/>
                  </a:cubicBezTo>
                  <a:cubicBezTo>
                    <a:pt x="65" y="44"/>
                    <a:pt x="64" y="43"/>
                    <a:pt x="63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3" y="42"/>
                    <a:pt x="62" y="41"/>
                    <a:pt x="62" y="41"/>
                  </a:cubicBezTo>
                  <a:cubicBezTo>
                    <a:pt x="62" y="41"/>
                    <a:pt x="61" y="41"/>
                    <a:pt x="61" y="41"/>
                  </a:cubicBezTo>
                  <a:cubicBezTo>
                    <a:pt x="61" y="41"/>
                    <a:pt x="61" y="40"/>
                    <a:pt x="61" y="40"/>
                  </a:cubicBezTo>
                  <a:cubicBezTo>
                    <a:pt x="61" y="40"/>
                    <a:pt x="60" y="40"/>
                    <a:pt x="60" y="40"/>
                  </a:cubicBezTo>
                  <a:cubicBezTo>
                    <a:pt x="60" y="40"/>
                    <a:pt x="60" y="40"/>
                    <a:pt x="60" y="39"/>
                  </a:cubicBezTo>
                  <a:cubicBezTo>
                    <a:pt x="59" y="39"/>
                    <a:pt x="57" y="39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7"/>
                  </a:cubicBezTo>
                  <a:cubicBezTo>
                    <a:pt x="55" y="37"/>
                    <a:pt x="55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5"/>
                  </a:cubicBezTo>
                  <a:cubicBezTo>
                    <a:pt x="51" y="35"/>
                    <a:pt x="51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5"/>
                    <a:pt x="48" y="35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6" y="34"/>
                    <a:pt x="46" y="34"/>
                    <a:pt x="46" y="33"/>
                  </a:cubicBez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4" y="33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2"/>
                    <a:pt x="43" y="32"/>
                    <a:pt x="42" y="32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1" y="31"/>
                    <a:pt x="41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0"/>
                  </a:cubicBezTo>
                  <a:cubicBezTo>
                    <a:pt x="39" y="30"/>
                    <a:pt x="39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4" y="28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7"/>
                    <a:pt x="30" y="27"/>
                    <a:pt x="29" y="27"/>
                  </a:cubicBezTo>
                  <a:cubicBezTo>
                    <a:pt x="29" y="27"/>
                    <a:pt x="29" y="26"/>
                    <a:pt x="29" y="26"/>
                  </a:cubicBezTo>
                  <a:cubicBezTo>
                    <a:pt x="29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5"/>
                  </a:cubicBezTo>
                  <a:cubicBezTo>
                    <a:pt x="26" y="25"/>
                    <a:pt x="24" y="25"/>
                    <a:pt x="23" y="25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2" y="24"/>
                    <a:pt x="21" y="24"/>
                    <a:pt x="20" y="24"/>
                  </a:cubicBezTo>
                  <a:cubicBezTo>
                    <a:pt x="20" y="24"/>
                    <a:pt x="20" y="23"/>
                    <a:pt x="20" y="23"/>
                  </a:cubicBezTo>
                  <a:cubicBezTo>
                    <a:pt x="20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17" y="21"/>
                    <a:pt x="16" y="21"/>
                    <a:pt x="16" y="21"/>
                  </a:cubicBezTo>
                  <a:cubicBezTo>
                    <a:pt x="16" y="21"/>
                    <a:pt x="15" y="20"/>
                    <a:pt x="15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19"/>
                    <a:pt x="13" y="18"/>
                    <a:pt x="12" y="17"/>
                  </a:cubicBezTo>
                  <a:cubicBezTo>
                    <a:pt x="12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0" y="15"/>
                    <a:pt x="9" y="15"/>
                  </a:cubicBezTo>
                  <a:cubicBezTo>
                    <a:pt x="9" y="14"/>
                    <a:pt x="9" y="14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7"/>
                    <a:pt x="7" y="3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5" y="1"/>
                    <a:pt x="5" y="3"/>
                    <a:pt x="4" y="4"/>
                  </a:cubicBezTo>
                  <a:cubicBezTo>
                    <a:pt x="4" y="4"/>
                    <a:pt x="4" y="4"/>
                    <a:pt x="3" y="4"/>
                  </a:cubicBezTo>
                  <a:cubicBezTo>
                    <a:pt x="3" y="5"/>
                    <a:pt x="2" y="5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2" y="19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3"/>
                    <a:pt x="4" y="23"/>
                  </a:cubicBezTo>
                  <a:cubicBezTo>
                    <a:pt x="4" y="24"/>
                    <a:pt x="5" y="25"/>
                    <a:pt x="6" y="25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7" y="26"/>
                    <a:pt x="7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30"/>
                  </a:cubicBezTo>
                  <a:cubicBezTo>
                    <a:pt x="14" y="30"/>
                    <a:pt x="15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0" y="31"/>
                    <a:pt x="21" y="31"/>
                    <a:pt x="23" y="31"/>
                  </a:cubicBezTo>
                  <a:cubicBezTo>
                    <a:pt x="23" y="31"/>
                    <a:pt x="23" y="31"/>
                    <a:pt x="23" y="32"/>
                  </a:cubicBezTo>
                  <a:cubicBezTo>
                    <a:pt x="24" y="32"/>
                    <a:pt x="26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8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2"/>
                    <a:pt x="30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3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3"/>
                    <a:pt x="35" y="33"/>
                    <a:pt x="36" y="33"/>
                  </a:cubicBezTo>
                  <a:cubicBezTo>
                    <a:pt x="36" y="33"/>
                    <a:pt x="36" y="34"/>
                    <a:pt x="36" y="34"/>
                  </a:cubicBezTo>
                  <a:cubicBezTo>
                    <a:pt x="37" y="34"/>
                    <a:pt x="37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5"/>
                    <a:pt x="41" y="35"/>
                    <a:pt x="42" y="35"/>
                  </a:cubicBezTo>
                  <a:cubicBezTo>
                    <a:pt x="42" y="35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4" y="36"/>
                  </a:cubicBezTo>
                  <a:cubicBezTo>
                    <a:pt x="44" y="36"/>
                    <a:pt x="44" y="36"/>
                    <a:pt x="44" y="37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7" y="38"/>
                    <a:pt x="48" y="38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50" y="39"/>
                    <a:pt x="50" y="39"/>
                  </a:cubicBezTo>
                  <a:cubicBezTo>
                    <a:pt x="50" y="40"/>
                    <a:pt x="50" y="40"/>
                    <a:pt x="51" y="41"/>
                  </a:cubicBezTo>
                  <a:cubicBezTo>
                    <a:pt x="51" y="41"/>
                    <a:pt x="51" y="41"/>
                    <a:pt x="52" y="41"/>
                  </a:cubicBezTo>
                  <a:cubicBezTo>
                    <a:pt x="52" y="41"/>
                    <a:pt x="52" y="41"/>
                    <a:pt x="52" y="42"/>
                  </a:cubicBezTo>
                  <a:cubicBezTo>
                    <a:pt x="52" y="42"/>
                    <a:pt x="52" y="42"/>
                    <a:pt x="53" y="42"/>
                  </a:cubicBezTo>
                  <a:cubicBezTo>
                    <a:pt x="53" y="42"/>
                    <a:pt x="54" y="43"/>
                    <a:pt x="54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44"/>
                    <a:pt x="55" y="45"/>
                    <a:pt x="55" y="45"/>
                  </a:cubicBezTo>
                  <a:cubicBezTo>
                    <a:pt x="56" y="45"/>
                    <a:pt x="56" y="45"/>
                    <a:pt x="56" y="46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7" y="47"/>
                    <a:pt x="57" y="48"/>
                  </a:cubicBezTo>
                  <a:cubicBezTo>
                    <a:pt x="57" y="48"/>
                    <a:pt x="58" y="48"/>
                    <a:pt x="58" y="48"/>
                  </a:cubicBezTo>
                  <a:cubicBezTo>
                    <a:pt x="59" y="49"/>
                    <a:pt x="61" y="55"/>
                    <a:pt x="60" y="58"/>
                  </a:cubicBezTo>
                  <a:cubicBezTo>
                    <a:pt x="60" y="58"/>
                    <a:pt x="59" y="58"/>
                    <a:pt x="59" y="58"/>
                  </a:cubicBezTo>
                  <a:cubicBezTo>
                    <a:pt x="59" y="59"/>
                    <a:pt x="59" y="60"/>
                    <a:pt x="59" y="61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9" y="61"/>
                    <a:pt x="59" y="62"/>
                    <a:pt x="59" y="62"/>
                  </a:cubicBezTo>
                  <a:cubicBezTo>
                    <a:pt x="59" y="62"/>
                    <a:pt x="58" y="62"/>
                    <a:pt x="58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8" y="64"/>
                    <a:pt x="57" y="64"/>
                    <a:pt x="57" y="64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6"/>
                    <a:pt x="57" y="66"/>
                    <a:pt x="56" y="66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5" y="69"/>
                    <a:pt x="55" y="69"/>
                    <a:pt x="54" y="69"/>
                  </a:cubicBezTo>
                  <a:cubicBezTo>
                    <a:pt x="54" y="70"/>
                    <a:pt x="54" y="70"/>
                    <a:pt x="54" y="71"/>
                  </a:cubicBezTo>
                  <a:cubicBezTo>
                    <a:pt x="54" y="71"/>
                    <a:pt x="53" y="71"/>
                    <a:pt x="53" y="71"/>
                  </a:cubicBezTo>
                  <a:cubicBezTo>
                    <a:pt x="53" y="71"/>
                    <a:pt x="53" y="72"/>
                    <a:pt x="53" y="72"/>
                  </a:cubicBezTo>
                  <a:cubicBezTo>
                    <a:pt x="52" y="73"/>
                    <a:pt x="51" y="73"/>
                    <a:pt x="50" y="74"/>
                  </a:cubicBezTo>
                  <a:cubicBezTo>
                    <a:pt x="50" y="74"/>
                    <a:pt x="50" y="75"/>
                    <a:pt x="50" y="75"/>
                  </a:cubicBezTo>
                  <a:cubicBezTo>
                    <a:pt x="50" y="75"/>
                    <a:pt x="50" y="75"/>
                    <a:pt x="49" y="75"/>
                  </a:cubicBezTo>
                  <a:cubicBezTo>
                    <a:pt x="49" y="76"/>
                    <a:pt x="49" y="76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9"/>
                    <a:pt x="47" y="79"/>
                    <a:pt x="47" y="80"/>
                  </a:cubicBezTo>
                  <a:cubicBezTo>
                    <a:pt x="47" y="81"/>
                    <a:pt x="47" y="81"/>
                    <a:pt x="47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4"/>
                    <a:pt x="45" y="85"/>
                    <a:pt x="45" y="86"/>
                  </a:cubicBezTo>
                  <a:cubicBezTo>
                    <a:pt x="45" y="88"/>
                    <a:pt x="45" y="89"/>
                    <a:pt x="45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92"/>
                    <a:pt x="44" y="94"/>
                    <a:pt x="44" y="96"/>
                  </a:cubicBezTo>
                  <a:cubicBezTo>
                    <a:pt x="44" y="96"/>
                    <a:pt x="44" y="96"/>
                    <a:pt x="45" y="96"/>
                  </a:cubicBezTo>
                  <a:cubicBezTo>
                    <a:pt x="45" y="97"/>
                    <a:pt x="45" y="98"/>
                    <a:pt x="45" y="99"/>
                  </a:cubicBezTo>
                  <a:cubicBezTo>
                    <a:pt x="46" y="102"/>
                    <a:pt x="48" y="105"/>
                    <a:pt x="49" y="109"/>
                  </a:cubicBezTo>
                  <a:cubicBezTo>
                    <a:pt x="50" y="109"/>
                    <a:pt x="50" y="109"/>
                    <a:pt x="51" y="110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51" y="111"/>
                    <a:pt x="52" y="111"/>
                    <a:pt x="52" y="111"/>
                  </a:cubicBezTo>
                  <a:cubicBezTo>
                    <a:pt x="52" y="111"/>
                    <a:pt x="52" y="112"/>
                    <a:pt x="52" y="112"/>
                  </a:cubicBezTo>
                  <a:cubicBezTo>
                    <a:pt x="52" y="112"/>
                    <a:pt x="52" y="112"/>
                    <a:pt x="53" y="112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3" y="113"/>
                    <a:pt x="54" y="113"/>
                    <a:pt x="54" y="113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5" y="114"/>
                    <a:pt x="56" y="114"/>
                    <a:pt x="56" y="114"/>
                  </a:cubicBezTo>
                  <a:cubicBezTo>
                    <a:pt x="56" y="115"/>
                    <a:pt x="57" y="115"/>
                    <a:pt x="57" y="115"/>
                  </a:cubicBezTo>
                  <a:cubicBezTo>
                    <a:pt x="57" y="115"/>
                    <a:pt x="58" y="115"/>
                    <a:pt x="59" y="115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7"/>
                  </a:cubicBezTo>
                  <a:cubicBezTo>
                    <a:pt x="60" y="117"/>
                    <a:pt x="61" y="117"/>
                    <a:pt x="61" y="117"/>
                  </a:cubicBezTo>
                  <a:cubicBezTo>
                    <a:pt x="61" y="117"/>
                    <a:pt x="61" y="117"/>
                    <a:pt x="61" y="117"/>
                  </a:cubicBezTo>
                  <a:cubicBezTo>
                    <a:pt x="61" y="117"/>
                    <a:pt x="62" y="117"/>
                    <a:pt x="62" y="117"/>
                  </a:cubicBezTo>
                  <a:cubicBezTo>
                    <a:pt x="62" y="117"/>
                    <a:pt x="63" y="118"/>
                    <a:pt x="63" y="118"/>
                  </a:cubicBezTo>
                  <a:cubicBezTo>
                    <a:pt x="63" y="118"/>
                    <a:pt x="64" y="118"/>
                    <a:pt x="65" y="118"/>
                  </a:cubicBezTo>
                  <a:cubicBezTo>
                    <a:pt x="65" y="118"/>
                    <a:pt x="65" y="118"/>
                    <a:pt x="65" y="118"/>
                  </a:cubicBezTo>
                  <a:cubicBezTo>
                    <a:pt x="65" y="118"/>
                    <a:pt x="66" y="118"/>
                    <a:pt x="66" y="118"/>
                  </a:cubicBezTo>
                  <a:cubicBezTo>
                    <a:pt x="66" y="118"/>
                    <a:pt x="66" y="118"/>
                    <a:pt x="66" y="119"/>
                  </a:cubicBezTo>
                  <a:cubicBezTo>
                    <a:pt x="67" y="119"/>
                    <a:pt x="67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9" y="119"/>
                    <a:pt x="70" y="119"/>
                    <a:pt x="71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2" y="119"/>
                    <a:pt x="73" y="119"/>
                    <a:pt x="75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20"/>
                    <a:pt x="77" y="120"/>
                    <a:pt x="78" y="120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9" y="120"/>
                    <a:pt x="80" y="120"/>
                    <a:pt x="80" y="120"/>
                  </a:cubicBezTo>
                  <a:cubicBezTo>
                    <a:pt x="80" y="120"/>
                    <a:pt x="80" y="121"/>
                    <a:pt x="80" y="121"/>
                  </a:cubicBezTo>
                  <a:cubicBezTo>
                    <a:pt x="81" y="121"/>
                    <a:pt x="83" y="121"/>
                    <a:pt x="84" y="121"/>
                  </a:cubicBezTo>
                  <a:cubicBezTo>
                    <a:pt x="84" y="121"/>
                    <a:pt x="84" y="121"/>
                    <a:pt x="84" y="121"/>
                  </a:cubicBezTo>
                  <a:cubicBezTo>
                    <a:pt x="85" y="122"/>
                    <a:pt x="86" y="122"/>
                    <a:pt x="87" y="122"/>
                  </a:cubicBezTo>
                  <a:cubicBezTo>
                    <a:pt x="87" y="123"/>
                    <a:pt x="88" y="123"/>
                    <a:pt x="88" y="124"/>
                  </a:cubicBezTo>
                  <a:cubicBezTo>
                    <a:pt x="88" y="124"/>
                    <a:pt x="89" y="124"/>
                    <a:pt x="89" y="124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90" y="126"/>
                    <a:pt x="90" y="126"/>
                  </a:cubicBezTo>
                  <a:cubicBezTo>
                    <a:pt x="90" y="126"/>
                    <a:pt x="90" y="126"/>
                    <a:pt x="90" y="126"/>
                  </a:cubicBezTo>
                  <a:cubicBezTo>
                    <a:pt x="90" y="127"/>
                    <a:pt x="90" y="127"/>
                    <a:pt x="91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1" y="128"/>
                    <a:pt x="91" y="128"/>
                    <a:pt x="91" y="129"/>
                  </a:cubicBezTo>
                  <a:cubicBezTo>
                    <a:pt x="91" y="129"/>
                    <a:pt x="91" y="129"/>
                    <a:pt x="92" y="129"/>
                  </a:cubicBezTo>
                  <a:cubicBezTo>
                    <a:pt x="92" y="129"/>
                    <a:pt x="92" y="129"/>
                    <a:pt x="92" y="130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2" y="130"/>
                    <a:pt x="92" y="131"/>
                    <a:pt x="92" y="131"/>
                  </a:cubicBezTo>
                  <a:cubicBezTo>
                    <a:pt x="92" y="131"/>
                    <a:pt x="92" y="131"/>
                    <a:pt x="92" y="131"/>
                  </a:cubicBezTo>
                  <a:cubicBezTo>
                    <a:pt x="92" y="132"/>
                    <a:pt x="92" y="132"/>
                    <a:pt x="92" y="133"/>
                  </a:cubicBezTo>
                  <a:cubicBezTo>
                    <a:pt x="92" y="133"/>
                    <a:pt x="93" y="133"/>
                    <a:pt x="93" y="133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3" y="134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7"/>
                    <a:pt x="93" y="139"/>
                    <a:pt x="93" y="141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3"/>
                  </a:cubicBezTo>
                  <a:cubicBezTo>
                    <a:pt x="92" y="144"/>
                    <a:pt x="91" y="146"/>
                    <a:pt x="91" y="148"/>
                  </a:cubicBezTo>
                  <a:cubicBezTo>
                    <a:pt x="90" y="148"/>
                    <a:pt x="90" y="148"/>
                    <a:pt x="89" y="149"/>
                  </a:cubicBezTo>
                  <a:cubicBezTo>
                    <a:pt x="89" y="149"/>
                    <a:pt x="89" y="150"/>
                    <a:pt x="89" y="151"/>
                  </a:cubicBezTo>
                  <a:cubicBezTo>
                    <a:pt x="89" y="151"/>
                    <a:pt x="88" y="151"/>
                    <a:pt x="88" y="151"/>
                  </a:cubicBezTo>
                  <a:cubicBezTo>
                    <a:pt x="87" y="153"/>
                    <a:pt x="88" y="154"/>
                    <a:pt x="87" y="156"/>
                  </a:cubicBezTo>
                  <a:cubicBezTo>
                    <a:pt x="87" y="156"/>
                    <a:pt x="87" y="156"/>
                    <a:pt x="87" y="156"/>
                  </a:cubicBezTo>
                  <a:cubicBezTo>
                    <a:pt x="87" y="157"/>
                    <a:pt x="88" y="159"/>
                    <a:pt x="88" y="161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8" y="162"/>
                    <a:pt x="88" y="163"/>
                    <a:pt x="89" y="164"/>
                  </a:cubicBezTo>
                  <a:cubicBezTo>
                    <a:pt x="89" y="164"/>
                    <a:pt x="89" y="164"/>
                    <a:pt x="89" y="164"/>
                  </a:cubicBezTo>
                  <a:cubicBezTo>
                    <a:pt x="90" y="165"/>
                    <a:pt x="90" y="166"/>
                    <a:pt x="90" y="166"/>
                  </a:cubicBezTo>
                  <a:cubicBezTo>
                    <a:pt x="91" y="168"/>
                    <a:pt x="93" y="169"/>
                    <a:pt x="94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263"/>
            <p:cNvSpPr/>
            <p:nvPr/>
          </p:nvSpPr>
          <p:spPr bwMode="auto">
            <a:xfrm>
              <a:off x="3341688" y="3457576"/>
              <a:ext cx="407988" cy="63500"/>
            </a:xfrm>
            <a:custGeom>
              <a:avLst/>
              <a:gdLst>
                <a:gd name="T0" fmla="*/ 52 w 96"/>
                <a:gd name="T1" fmla="*/ 9 h 15"/>
                <a:gd name="T2" fmla="*/ 54 w 96"/>
                <a:gd name="T3" fmla="*/ 9 h 15"/>
                <a:gd name="T4" fmla="*/ 54 w 96"/>
                <a:gd name="T5" fmla="*/ 10 h 15"/>
                <a:gd name="T6" fmla="*/ 58 w 96"/>
                <a:gd name="T7" fmla="*/ 11 h 15"/>
                <a:gd name="T8" fmla="*/ 59 w 96"/>
                <a:gd name="T9" fmla="*/ 12 h 15"/>
                <a:gd name="T10" fmla="*/ 64 w 96"/>
                <a:gd name="T11" fmla="*/ 13 h 15"/>
                <a:gd name="T12" fmla="*/ 75 w 96"/>
                <a:gd name="T13" fmla="*/ 12 h 15"/>
                <a:gd name="T14" fmla="*/ 80 w 96"/>
                <a:gd name="T15" fmla="*/ 11 h 15"/>
                <a:gd name="T16" fmla="*/ 83 w 96"/>
                <a:gd name="T17" fmla="*/ 10 h 15"/>
                <a:gd name="T18" fmla="*/ 85 w 96"/>
                <a:gd name="T19" fmla="*/ 9 h 15"/>
                <a:gd name="T20" fmla="*/ 87 w 96"/>
                <a:gd name="T21" fmla="*/ 8 h 15"/>
                <a:gd name="T22" fmla="*/ 90 w 96"/>
                <a:gd name="T23" fmla="*/ 6 h 15"/>
                <a:gd name="T24" fmla="*/ 93 w 96"/>
                <a:gd name="T25" fmla="*/ 4 h 15"/>
                <a:gd name="T26" fmla="*/ 89 w 96"/>
                <a:gd name="T27" fmla="*/ 0 h 15"/>
                <a:gd name="T28" fmla="*/ 85 w 96"/>
                <a:gd name="T29" fmla="*/ 5 h 15"/>
                <a:gd name="T30" fmla="*/ 82 w 96"/>
                <a:gd name="T31" fmla="*/ 7 h 15"/>
                <a:gd name="T32" fmla="*/ 81 w 96"/>
                <a:gd name="T33" fmla="*/ 8 h 15"/>
                <a:gd name="T34" fmla="*/ 79 w 96"/>
                <a:gd name="T35" fmla="*/ 9 h 15"/>
                <a:gd name="T36" fmla="*/ 76 w 96"/>
                <a:gd name="T37" fmla="*/ 9 h 15"/>
                <a:gd name="T38" fmla="*/ 75 w 96"/>
                <a:gd name="T39" fmla="*/ 10 h 15"/>
                <a:gd name="T40" fmla="*/ 70 w 96"/>
                <a:gd name="T41" fmla="*/ 10 h 15"/>
                <a:gd name="T42" fmla="*/ 64 w 96"/>
                <a:gd name="T43" fmla="*/ 10 h 15"/>
                <a:gd name="T44" fmla="*/ 62 w 96"/>
                <a:gd name="T45" fmla="*/ 10 h 15"/>
                <a:gd name="T46" fmla="*/ 59 w 96"/>
                <a:gd name="T47" fmla="*/ 9 h 15"/>
                <a:gd name="T48" fmla="*/ 57 w 96"/>
                <a:gd name="T49" fmla="*/ 9 h 15"/>
                <a:gd name="T50" fmla="*/ 55 w 96"/>
                <a:gd name="T51" fmla="*/ 8 h 15"/>
                <a:gd name="T52" fmla="*/ 52 w 96"/>
                <a:gd name="T53" fmla="*/ 7 h 15"/>
                <a:gd name="T54" fmla="*/ 40 w 96"/>
                <a:gd name="T55" fmla="*/ 11 h 15"/>
                <a:gd name="T56" fmla="*/ 38 w 96"/>
                <a:gd name="T57" fmla="*/ 11 h 15"/>
                <a:gd name="T58" fmla="*/ 31 w 96"/>
                <a:gd name="T59" fmla="*/ 11 h 15"/>
                <a:gd name="T60" fmla="*/ 30 w 96"/>
                <a:gd name="T61" fmla="*/ 10 h 15"/>
                <a:gd name="T62" fmla="*/ 27 w 96"/>
                <a:gd name="T63" fmla="*/ 10 h 15"/>
                <a:gd name="T64" fmla="*/ 26 w 96"/>
                <a:gd name="T65" fmla="*/ 9 h 15"/>
                <a:gd name="T66" fmla="*/ 17 w 96"/>
                <a:gd name="T67" fmla="*/ 10 h 15"/>
                <a:gd name="T68" fmla="*/ 14 w 96"/>
                <a:gd name="T69" fmla="*/ 11 h 15"/>
                <a:gd name="T70" fmla="*/ 9 w 96"/>
                <a:gd name="T71" fmla="*/ 10 h 15"/>
                <a:gd name="T72" fmla="*/ 7 w 96"/>
                <a:gd name="T73" fmla="*/ 9 h 15"/>
                <a:gd name="T74" fmla="*/ 3 w 96"/>
                <a:gd name="T75" fmla="*/ 8 h 15"/>
                <a:gd name="T76" fmla="*/ 1 w 96"/>
                <a:gd name="T77" fmla="*/ 6 h 15"/>
                <a:gd name="T78" fmla="*/ 0 w 96"/>
                <a:gd name="T79" fmla="*/ 7 h 15"/>
                <a:gd name="T80" fmla="*/ 8 w 96"/>
                <a:gd name="T81" fmla="*/ 13 h 15"/>
                <a:gd name="T82" fmla="*/ 15 w 96"/>
                <a:gd name="T83" fmla="*/ 14 h 15"/>
                <a:gd name="T84" fmla="*/ 21 w 96"/>
                <a:gd name="T85" fmla="*/ 14 h 15"/>
                <a:gd name="T86" fmla="*/ 24 w 96"/>
                <a:gd name="T87" fmla="*/ 14 h 15"/>
                <a:gd name="T88" fmla="*/ 26 w 96"/>
                <a:gd name="T89" fmla="*/ 12 h 15"/>
                <a:gd name="T90" fmla="*/ 28 w 96"/>
                <a:gd name="T91" fmla="*/ 12 h 15"/>
                <a:gd name="T92" fmla="*/ 30 w 96"/>
                <a:gd name="T93" fmla="*/ 13 h 15"/>
                <a:gd name="T94" fmla="*/ 37 w 96"/>
                <a:gd name="T95" fmla="*/ 14 h 15"/>
                <a:gd name="T96" fmla="*/ 45 w 96"/>
                <a:gd name="T97" fmla="*/ 14 h 15"/>
                <a:gd name="T98" fmla="*/ 46 w 96"/>
                <a:gd name="T99" fmla="*/ 13 h 15"/>
                <a:gd name="T100" fmla="*/ 48 w 96"/>
                <a:gd name="T101" fmla="*/ 13 h 15"/>
                <a:gd name="T102" fmla="*/ 49 w 96"/>
                <a:gd name="T103" fmla="*/ 11 h 15"/>
                <a:gd name="T104" fmla="*/ 49 w 96"/>
                <a:gd name="T10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" h="15">
                  <a:moveTo>
                    <a:pt x="49" y="8"/>
                  </a:moveTo>
                  <a:cubicBezTo>
                    <a:pt x="50" y="8"/>
                    <a:pt x="51" y="8"/>
                    <a:pt x="52" y="8"/>
                  </a:cubicBezTo>
                  <a:cubicBezTo>
                    <a:pt x="52" y="8"/>
                    <a:pt x="52" y="8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4" y="9"/>
                  </a:cubicBezTo>
                  <a:cubicBezTo>
                    <a:pt x="54" y="9"/>
                    <a:pt x="54" y="10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5" y="10"/>
                    <a:pt x="56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8" y="11"/>
                    <a:pt x="58" y="1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60" y="12"/>
                    <a:pt x="61" y="12"/>
                    <a:pt x="62" y="12"/>
                  </a:cubicBezTo>
                  <a:cubicBezTo>
                    <a:pt x="62" y="12"/>
                    <a:pt x="62" y="12"/>
                    <a:pt x="62" y="13"/>
                  </a:cubicBezTo>
                  <a:cubicBezTo>
                    <a:pt x="62" y="13"/>
                    <a:pt x="63" y="13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6" y="14"/>
                    <a:pt x="74" y="13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7" y="12"/>
                    <a:pt x="78" y="12"/>
                    <a:pt x="79" y="12"/>
                  </a:cubicBezTo>
                  <a:cubicBezTo>
                    <a:pt x="79" y="12"/>
                    <a:pt x="79" y="12"/>
                    <a:pt x="79" y="11"/>
                  </a:cubicBezTo>
                  <a:cubicBezTo>
                    <a:pt x="79" y="11"/>
                    <a:pt x="80" y="11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1" y="11"/>
                    <a:pt x="82" y="11"/>
                    <a:pt x="83" y="11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4" y="10"/>
                  </a:cubicBezTo>
                  <a:cubicBezTo>
                    <a:pt x="84" y="10"/>
                    <a:pt x="84" y="10"/>
                    <a:pt x="84" y="9"/>
                  </a:cubicBezTo>
                  <a:cubicBezTo>
                    <a:pt x="84" y="9"/>
                    <a:pt x="85" y="9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8"/>
                    <a:pt x="88" y="8"/>
                    <a:pt x="88" y="8"/>
                  </a:cubicBezTo>
                  <a:cubicBezTo>
                    <a:pt x="88" y="8"/>
                    <a:pt x="88" y="7"/>
                    <a:pt x="88" y="7"/>
                  </a:cubicBezTo>
                  <a:cubicBezTo>
                    <a:pt x="89" y="7"/>
                    <a:pt x="89" y="7"/>
                    <a:pt x="90" y="6"/>
                  </a:cubicBezTo>
                  <a:cubicBezTo>
                    <a:pt x="91" y="6"/>
                    <a:pt x="91" y="5"/>
                    <a:pt x="92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3" y="5"/>
                    <a:pt x="93" y="4"/>
                    <a:pt x="93" y="4"/>
                  </a:cubicBezTo>
                  <a:cubicBezTo>
                    <a:pt x="93" y="4"/>
                    <a:pt x="93" y="4"/>
                    <a:pt x="94" y="4"/>
                  </a:cubicBezTo>
                  <a:cubicBezTo>
                    <a:pt x="94" y="3"/>
                    <a:pt x="95" y="2"/>
                    <a:pt x="96" y="1"/>
                  </a:cubicBezTo>
                  <a:cubicBezTo>
                    <a:pt x="94" y="1"/>
                    <a:pt x="92" y="0"/>
                    <a:pt x="89" y="0"/>
                  </a:cubicBezTo>
                  <a:cubicBezTo>
                    <a:pt x="89" y="2"/>
                    <a:pt x="87" y="3"/>
                    <a:pt x="86" y="4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6"/>
                    <a:pt x="84" y="6"/>
                    <a:pt x="84" y="6"/>
                  </a:cubicBezTo>
                  <a:cubicBezTo>
                    <a:pt x="84" y="6"/>
                    <a:pt x="84" y="6"/>
                    <a:pt x="83" y="6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8"/>
                    <a:pt x="82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0" y="8"/>
                    <a:pt x="80" y="8"/>
                    <a:pt x="79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9"/>
                    <a:pt x="78" y="9"/>
                    <a:pt x="78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7" y="9"/>
                    <a:pt x="77" y="9"/>
                    <a:pt x="76" y="9"/>
                  </a:cubicBezTo>
                  <a:cubicBezTo>
                    <a:pt x="76" y="9"/>
                    <a:pt x="76" y="10"/>
                    <a:pt x="76" y="10"/>
                  </a:cubicBezTo>
                  <a:cubicBezTo>
                    <a:pt x="76" y="10"/>
                    <a:pt x="75" y="10"/>
                    <a:pt x="75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4" y="10"/>
                    <a:pt x="72" y="10"/>
                    <a:pt x="71" y="10"/>
                  </a:cubicBezTo>
                  <a:cubicBezTo>
                    <a:pt x="71" y="10"/>
                    <a:pt x="71" y="11"/>
                    <a:pt x="70" y="11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9" y="10"/>
                    <a:pt x="68" y="11"/>
                    <a:pt x="66" y="11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6" y="10"/>
                    <a:pt x="65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3" y="10"/>
                    <a:pt x="63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10"/>
                    <a:pt x="60" y="10"/>
                  </a:cubicBezTo>
                  <a:cubicBezTo>
                    <a:pt x="60" y="10"/>
                    <a:pt x="60" y="9"/>
                    <a:pt x="60" y="9"/>
                  </a:cubicBezTo>
                  <a:cubicBezTo>
                    <a:pt x="60" y="9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8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6" y="9"/>
                    <a:pt x="56" y="9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5" y="8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8"/>
                    <a:pt x="53" y="8"/>
                    <a:pt x="53" y="8"/>
                  </a:cubicBezTo>
                  <a:cubicBezTo>
                    <a:pt x="53" y="7"/>
                    <a:pt x="53" y="7"/>
                    <a:pt x="52" y="7"/>
                  </a:cubicBezTo>
                  <a:cubicBezTo>
                    <a:pt x="51" y="6"/>
                    <a:pt x="51" y="6"/>
                    <a:pt x="49" y="6"/>
                  </a:cubicBezTo>
                  <a:cubicBezTo>
                    <a:pt x="48" y="8"/>
                    <a:pt x="45" y="10"/>
                    <a:pt x="42" y="11"/>
                  </a:cubicBezTo>
                  <a:cubicBezTo>
                    <a:pt x="42" y="11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0" y="11"/>
                    <a:pt x="30" y="11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8"/>
                    <a:pt x="25" y="8"/>
                    <a:pt x="23" y="8"/>
                  </a:cubicBezTo>
                  <a:cubicBezTo>
                    <a:pt x="23" y="8"/>
                    <a:pt x="20" y="10"/>
                    <a:pt x="19" y="10"/>
                  </a:cubicBezTo>
                  <a:cubicBezTo>
                    <a:pt x="19" y="10"/>
                    <a:pt x="18" y="10"/>
                    <a:pt x="17" y="10"/>
                  </a:cubicBezTo>
                  <a:cubicBezTo>
                    <a:pt x="17" y="10"/>
                    <a:pt x="17" y="10"/>
                    <a:pt x="17" y="11"/>
                  </a:cubicBezTo>
                  <a:cubicBezTo>
                    <a:pt x="17" y="11"/>
                    <a:pt x="15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0" y="11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2" y="10"/>
                    <a:pt x="4" y="12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5"/>
                    <a:pt x="12" y="14"/>
                    <a:pt x="14" y="14"/>
                  </a:cubicBezTo>
                  <a:cubicBezTo>
                    <a:pt x="14" y="14"/>
                    <a:pt x="14" y="15"/>
                    <a:pt x="14" y="15"/>
                  </a:cubicBezTo>
                  <a:cubicBezTo>
                    <a:pt x="14" y="15"/>
                    <a:pt x="14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ubicBezTo>
                    <a:pt x="17" y="15"/>
                    <a:pt x="19" y="15"/>
                    <a:pt x="21" y="15"/>
                  </a:cubicBezTo>
                  <a:cubicBezTo>
                    <a:pt x="21" y="15"/>
                    <a:pt x="21" y="14"/>
                    <a:pt x="21" y="14"/>
                  </a:cubicBezTo>
                  <a:cubicBezTo>
                    <a:pt x="22" y="14"/>
                    <a:pt x="23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3"/>
                  </a:cubicBezTo>
                  <a:cubicBezTo>
                    <a:pt x="25" y="13"/>
                    <a:pt x="25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26" y="11"/>
                    <a:pt x="27" y="11"/>
                  </a:cubicBezTo>
                  <a:cubicBezTo>
                    <a:pt x="27" y="11"/>
                    <a:pt x="28" y="12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29" y="12"/>
                    <a:pt x="29" y="13"/>
                    <a:pt x="29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2" y="14"/>
                    <a:pt x="35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9" y="14"/>
                    <a:pt x="41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4"/>
                    <a:pt x="44" y="14"/>
                    <a:pt x="45" y="14"/>
                  </a:cubicBezTo>
                  <a:cubicBezTo>
                    <a:pt x="45" y="14"/>
                    <a:pt x="45" y="14"/>
                    <a:pt x="45" y="13"/>
                  </a:cubicBezTo>
                  <a:cubicBezTo>
                    <a:pt x="45" y="13"/>
                    <a:pt x="45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8" y="13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8" y="12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0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9"/>
                    <a:pt x="49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264"/>
            <p:cNvSpPr/>
            <p:nvPr/>
          </p:nvSpPr>
          <p:spPr bwMode="auto">
            <a:xfrm>
              <a:off x="3113088" y="3460751"/>
              <a:ext cx="127000" cy="60325"/>
            </a:xfrm>
            <a:custGeom>
              <a:avLst/>
              <a:gdLst>
                <a:gd name="T0" fmla="*/ 30 w 30"/>
                <a:gd name="T1" fmla="*/ 10 h 14"/>
                <a:gd name="T2" fmla="*/ 30 w 30"/>
                <a:gd name="T3" fmla="*/ 8 h 14"/>
                <a:gd name="T4" fmla="*/ 29 w 30"/>
                <a:gd name="T5" fmla="*/ 8 h 14"/>
                <a:gd name="T6" fmla="*/ 21 w 30"/>
                <a:gd name="T7" fmla="*/ 8 h 14"/>
                <a:gd name="T8" fmla="*/ 13 w 30"/>
                <a:gd name="T9" fmla="*/ 8 h 14"/>
                <a:gd name="T10" fmla="*/ 13 w 30"/>
                <a:gd name="T11" fmla="*/ 7 h 14"/>
                <a:gd name="T12" fmla="*/ 11 w 30"/>
                <a:gd name="T13" fmla="*/ 7 h 14"/>
                <a:gd name="T14" fmla="*/ 11 w 30"/>
                <a:gd name="T15" fmla="*/ 6 h 14"/>
                <a:gd name="T16" fmla="*/ 9 w 30"/>
                <a:gd name="T17" fmla="*/ 6 h 14"/>
                <a:gd name="T18" fmla="*/ 9 w 30"/>
                <a:gd name="T19" fmla="*/ 5 h 14"/>
                <a:gd name="T20" fmla="*/ 7 w 30"/>
                <a:gd name="T21" fmla="*/ 5 h 14"/>
                <a:gd name="T22" fmla="*/ 7 w 30"/>
                <a:gd name="T23" fmla="*/ 4 h 14"/>
                <a:gd name="T24" fmla="*/ 2 w 30"/>
                <a:gd name="T25" fmla="*/ 0 h 14"/>
                <a:gd name="T26" fmla="*/ 2 w 30"/>
                <a:gd name="T27" fmla="*/ 0 h 14"/>
                <a:gd name="T28" fmla="*/ 1 w 30"/>
                <a:gd name="T29" fmla="*/ 2 h 14"/>
                <a:gd name="T30" fmla="*/ 0 w 30"/>
                <a:gd name="T31" fmla="*/ 2 h 14"/>
                <a:gd name="T32" fmla="*/ 0 w 30"/>
                <a:gd name="T33" fmla="*/ 3 h 14"/>
                <a:gd name="T34" fmla="*/ 2 w 30"/>
                <a:gd name="T35" fmla="*/ 5 h 14"/>
                <a:gd name="T36" fmla="*/ 2 w 30"/>
                <a:gd name="T37" fmla="*/ 5 h 14"/>
                <a:gd name="T38" fmla="*/ 4 w 30"/>
                <a:gd name="T39" fmla="*/ 7 h 14"/>
                <a:gd name="T40" fmla="*/ 4 w 30"/>
                <a:gd name="T41" fmla="*/ 7 h 14"/>
                <a:gd name="T42" fmla="*/ 4 w 30"/>
                <a:gd name="T43" fmla="*/ 7 h 14"/>
                <a:gd name="T44" fmla="*/ 5 w 30"/>
                <a:gd name="T45" fmla="*/ 8 h 14"/>
                <a:gd name="T46" fmla="*/ 8 w 30"/>
                <a:gd name="T47" fmla="*/ 9 h 14"/>
                <a:gd name="T48" fmla="*/ 8 w 30"/>
                <a:gd name="T49" fmla="*/ 10 h 14"/>
                <a:gd name="T50" fmla="*/ 9 w 30"/>
                <a:gd name="T51" fmla="*/ 10 h 14"/>
                <a:gd name="T52" fmla="*/ 9 w 30"/>
                <a:gd name="T53" fmla="*/ 10 h 14"/>
                <a:gd name="T54" fmla="*/ 11 w 30"/>
                <a:gd name="T55" fmla="*/ 11 h 14"/>
                <a:gd name="T56" fmla="*/ 11 w 30"/>
                <a:gd name="T57" fmla="*/ 11 h 14"/>
                <a:gd name="T58" fmla="*/ 15 w 30"/>
                <a:gd name="T59" fmla="*/ 12 h 14"/>
                <a:gd name="T60" fmla="*/ 15 w 30"/>
                <a:gd name="T61" fmla="*/ 12 h 14"/>
                <a:gd name="T62" fmla="*/ 16 w 30"/>
                <a:gd name="T63" fmla="*/ 12 h 14"/>
                <a:gd name="T64" fmla="*/ 16 w 30"/>
                <a:gd name="T65" fmla="*/ 13 h 14"/>
                <a:gd name="T66" fmla="*/ 21 w 30"/>
                <a:gd name="T67" fmla="*/ 13 h 14"/>
                <a:gd name="T68" fmla="*/ 21 w 30"/>
                <a:gd name="T69" fmla="*/ 13 h 14"/>
                <a:gd name="T70" fmla="*/ 23 w 30"/>
                <a:gd name="T71" fmla="*/ 13 h 14"/>
                <a:gd name="T72" fmla="*/ 23 w 30"/>
                <a:gd name="T73" fmla="*/ 13 h 14"/>
                <a:gd name="T74" fmla="*/ 25 w 30"/>
                <a:gd name="T75" fmla="*/ 13 h 14"/>
                <a:gd name="T76" fmla="*/ 25 w 30"/>
                <a:gd name="T77" fmla="*/ 12 h 14"/>
                <a:gd name="T78" fmla="*/ 27 w 30"/>
                <a:gd name="T79" fmla="*/ 12 h 14"/>
                <a:gd name="T80" fmla="*/ 27 w 30"/>
                <a:gd name="T81" fmla="*/ 12 h 14"/>
                <a:gd name="T82" fmla="*/ 28 w 30"/>
                <a:gd name="T83" fmla="*/ 12 h 14"/>
                <a:gd name="T84" fmla="*/ 28 w 30"/>
                <a:gd name="T85" fmla="*/ 11 h 14"/>
                <a:gd name="T86" fmla="*/ 29 w 30"/>
                <a:gd name="T87" fmla="*/ 11 h 14"/>
                <a:gd name="T88" fmla="*/ 29 w 30"/>
                <a:gd name="T89" fmla="*/ 11 h 14"/>
                <a:gd name="T90" fmla="*/ 30 w 30"/>
                <a:gd name="T91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" h="14">
                  <a:moveTo>
                    <a:pt x="30" y="10"/>
                  </a:moveTo>
                  <a:cubicBezTo>
                    <a:pt x="30" y="10"/>
                    <a:pt x="30" y="9"/>
                    <a:pt x="30" y="8"/>
                  </a:cubicBezTo>
                  <a:cubicBezTo>
                    <a:pt x="30" y="8"/>
                    <a:pt x="30" y="8"/>
                    <a:pt x="29" y="8"/>
                  </a:cubicBezTo>
                  <a:cubicBezTo>
                    <a:pt x="28" y="8"/>
                    <a:pt x="23" y="8"/>
                    <a:pt x="21" y="8"/>
                  </a:cubicBezTo>
                  <a:cubicBezTo>
                    <a:pt x="18" y="8"/>
                    <a:pt x="16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1" y="7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3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6"/>
                    <a:pt x="3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0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4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8" y="13"/>
                    <a:pt x="19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3"/>
                    <a:pt x="22" y="14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5" y="13"/>
                  </a:cubicBezTo>
                  <a:cubicBezTo>
                    <a:pt x="25" y="13"/>
                    <a:pt x="25" y="13"/>
                    <a:pt x="25" y="12"/>
                  </a:cubicBezTo>
                  <a:cubicBezTo>
                    <a:pt x="25" y="12"/>
                    <a:pt x="26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8" y="12"/>
                  </a:cubicBezTo>
                  <a:cubicBezTo>
                    <a:pt x="28" y="12"/>
                    <a:pt x="28" y="11"/>
                    <a:pt x="28" y="11"/>
                  </a:cubicBezTo>
                  <a:cubicBezTo>
                    <a:pt x="28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30" y="11"/>
                    <a:pt x="3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265"/>
            <p:cNvSpPr/>
            <p:nvPr/>
          </p:nvSpPr>
          <p:spPr bwMode="auto">
            <a:xfrm>
              <a:off x="3486150" y="3460751"/>
              <a:ext cx="314325" cy="80963"/>
            </a:xfrm>
            <a:custGeom>
              <a:avLst/>
              <a:gdLst>
                <a:gd name="T0" fmla="*/ 17 w 74"/>
                <a:gd name="T1" fmla="*/ 11 h 19"/>
                <a:gd name="T2" fmla="*/ 15 w 74"/>
                <a:gd name="T3" fmla="*/ 12 h 19"/>
                <a:gd name="T4" fmla="*/ 2 w 74"/>
                <a:gd name="T5" fmla="*/ 15 h 19"/>
                <a:gd name="T6" fmla="*/ 0 w 74"/>
                <a:gd name="T7" fmla="*/ 15 h 19"/>
                <a:gd name="T8" fmla="*/ 0 w 74"/>
                <a:gd name="T9" fmla="*/ 16 h 19"/>
                <a:gd name="T10" fmla="*/ 16 w 74"/>
                <a:gd name="T11" fmla="*/ 16 h 19"/>
                <a:gd name="T12" fmla="*/ 17 w 74"/>
                <a:gd name="T13" fmla="*/ 16 h 19"/>
                <a:gd name="T14" fmla="*/ 18 w 74"/>
                <a:gd name="T15" fmla="*/ 15 h 19"/>
                <a:gd name="T16" fmla="*/ 26 w 74"/>
                <a:gd name="T17" fmla="*/ 15 h 19"/>
                <a:gd name="T18" fmla="*/ 30 w 74"/>
                <a:gd name="T19" fmla="*/ 16 h 19"/>
                <a:gd name="T20" fmla="*/ 34 w 74"/>
                <a:gd name="T21" fmla="*/ 16 h 19"/>
                <a:gd name="T22" fmla="*/ 36 w 74"/>
                <a:gd name="T23" fmla="*/ 16 h 19"/>
                <a:gd name="T24" fmla="*/ 37 w 74"/>
                <a:gd name="T25" fmla="*/ 16 h 19"/>
                <a:gd name="T26" fmla="*/ 43 w 74"/>
                <a:gd name="T27" fmla="*/ 15 h 19"/>
                <a:gd name="T28" fmla="*/ 44 w 74"/>
                <a:gd name="T29" fmla="*/ 16 h 19"/>
                <a:gd name="T30" fmla="*/ 46 w 74"/>
                <a:gd name="T31" fmla="*/ 15 h 19"/>
                <a:gd name="T32" fmla="*/ 47 w 74"/>
                <a:gd name="T33" fmla="*/ 15 h 19"/>
                <a:gd name="T34" fmla="*/ 49 w 74"/>
                <a:gd name="T35" fmla="*/ 15 h 19"/>
                <a:gd name="T36" fmla="*/ 51 w 74"/>
                <a:gd name="T37" fmla="*/ 14 h 19"/>
                <a:gd name="T38" fmla="*/ 53 w 74"/>
                <a:gd name="T39" fmla="*/ 14 h 19"/>
                <a:gd name="T40" fmla="*/ 55 w 74"/>
                <a:gd name="T41" fmla="*/ 13 h 19"/>
                <a:gd name="T42" fmla="*/ 55 w 74"/>
                <a:gd name="T43" fmla="*/ 13 h 19"/>
                <a:gd name="T44" fmla="*/ 57 w 74"/>
                <a:gd name="T45" fmla="*/ 12 h 19"/>
                <a:gd name="T46" fmla="*/ 58 w 74"/>
                <a:gd name="T47" fmla="*/ 12 h 19"/>
                <a:gd name="T48" fmla="*/ 59 w 74"/>
                <a:gd name="T49" fmla="*/ 11 h 19"/>
                <a:gd name="T50" fmla="*/ 62 w 74"/>
                <a:gd name="T51" fmla="*/ 10 h 19"/>
                <a:gd name="T52" fmla="*/ 63 w 74"/>
                <a:gd name="T53" fmla="*/ 9 h 19"/>
                <a:gd name="T54" fmla="*/ 64 w 74"/>
                <a:gd name="T55" fmla="*/ 8 h 19"/>
                <a:gd name="T56" fmla="*/ 65 w 74"/>
                <a:gd name="T57" fmla="*/ 8 h 19"/>
                <a:gd name="T58" fmla="*/ 68 w 74"/>
                <a:gd name="T59" fmla="*/ 6 h 19"/>
                <a:gd name="T60" fmla="*/ 71 w 74"/>
                <a:gd name="T61" fmla="*/ 3 h 19"/>
                <a:gd name="T62" fmla="*/ 74 w 74"/>
                <a:gd name="T63" fmla="*/ 0 h 19"/>
                <a:gd name="T64" fmla="*/ 61 w 74"/>
                <a:gd name="T65" fmla="*/ 4 h 19"/>
                <a:gd name="T66" fmla="*/ 60 w 74"/>
                <a:gd name="T67" fmla="*/ 5 h 19"/>
                <a:gd name="T68" fmla="*/ 59 w 74"/>
                <a:gd name="T69" fmla="*/ 6 h 19"/>
                <a:gd name="T70" fmla="*/ 57 w 74"/>
                <a:gd name="T71" fmla="*/ 7 h 19"/>
                <a:gd name="T72" fmla="*/ 55 w 74"/>
                <a:gd name="T73" fmla="*/ 8 h 19"/>
                <a:gd name="T74" fmla="*/ 52 w 74"/>
                <a:gd name="T75" fmla="*/ 10 h 19"/>
                <a:gd name="T76" fmla="*/ 50 w 74"/>
                <a:gd name="T77" fmla="*/ 11 h 19"/>
                <a:gd name="T78" fmla="*/ 49 w 74"/>
                <a:gd name="T79" fmla="*/ 12 h 19"/>
                <a:gd name="T80" fmla="*/ 48 w 74"/>
                <a:gd name="T81" fmla="*/ 12 h 19"/>
                <a:gd name="T82" fmla="*/ 47 w 74"/>
                <a:gd name="T83" fmla="*/ 12 h 19"/>
                <a:gd name="T84" fmla="*/ 45 w 74"/>
                <a:gd name="T85" fmla="*/ 13 h 19"/>
                <a:gd name="T86" fmla="*/ 43 w 74"/>
                <a:gd name="T87" fmla="*/ 13 h 19"/>
                <a:gd name="T88" fmla="*/ 41 w 74"/>
                <a:gd name="T89" fmla="*/ 14 h 19"/>
                <a:gd name="T90" fmla="*/ 37 w 74"/>
                <a:gd name="T91" fmla="*/ 14 h 19"/>
                <a:gd name="T92" fmla="*/ 35 w 74"/>
                <a:gd name="T93" fmla="*/ 14 h 19"/>
                <a:gd name="T94" fmla="*/ 32 w 74"/>
                <a:gd name="T95" fmla="*/ 14 h 19"/>
                <a:gd name="T96" fmla="*/ 28 w 74"/>
                <a:gd name="T97" fmla="*/ 14 h 19"/>
                <a:gd name="T98" fmla="*/ 27 w 74"/>
                <a:gd name="T99" fmla="*/ 14 h 19"/>
                <a:gd name="T100" fmla="*/ 25 w 74"/>
                <a:gd name="T101" fmla="*/ 13 h 19"/>
                <a:gd name="T102" fmla="*/ 24 w 74"/>
                <a:gd name="T103" fmla="*/ 13 h 19"/>
                <a:gd name="T104" fmla="*/ 22 w 74"/>
                <a:gd name="T105" fmla="*/ 12 h 19"/>
                <a:gd name="T106" fmla="*/ 21 w 74"/>
                <a:gd name="T107" fmla="*/ 12 h 19"/>
                <a:gd name="T108" fmla="*/ 20 w 74"/>
                <a:gd name="T109" fmla="*/ 12 h 19"/>
                <a:gd name="T110" fmla="*/ 17 w 74"/>
                <a:gd name="T111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19">
                  <a:moveTo>
                    <a:pt x="17" y="10"/>
                  </a:moveTo>
                  <a:cubicBezTo>
                    <a:pt x="17" y="10"/>
                    <a:pt x="17" y="11"/>
                    <a:pt x="17" y="11"/>
                  </a:cubicBezTo>
                  <a:cubicBezTo>
                    <a:pt x="17" y="11"/>
                    <a:pt x="16" y="11"/>
                    <a:pt x="16" y="11"/>
                  </a:cubicBezTo>
                  <a:cubicBezTo>
                    <a:pt x="16" y="12"/>
                    <a:pt x="17" y="12"/>
                    <a:pt x="15" y="12"/>
                  </a:cubicBezTo>
                  <a:cubicBezTo>
                    <a:pt x="14" y="14"/>
                    <a:pt x="10" y="15"/>
                    <a:pt x="8" y="15"/>
                  </a:cubicBezTo>
                  <a:cubicBezTo>
                    <a:pt x="6" y="15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9"/>
                    <a:pt x="11" y="18"/>
                    <a:pt x="15" y="16"/>
                  </a:cubicBez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9" y="13"/>
                    <a:pt x="19" y="13"/>
                    <a:pt x="21" y="13"/>
                  </a:cubicBezTo>
                  <a:cubicBezTo>
                    <a:pt x="22" y="15"/>
                    <a:pt x="24" y="15"/>
                    <a:pt x="26" y="15"/>
                  </a:cubicBezTo>
                  <a:cubicBezTo>
                    <a:pt x="26" y="15"/>
                    <a:pt x="26" y="16"/>
                    <a:pt x="26" y="16"/>
                  </a:cubicBezTo>
                  <a:cubicBezTo>
                    <a:pt x="27" y="16"/>
                    <a:pt x="28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2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5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8" y="16"/>
                    <a:pt x="39" y="16"/>
                    <a:pt x="41" y="15"/>
                  </a:cubicBezTo>
                  <a:cubicBezTo>
                    <a:pt x="41" y="15"/>
                    <a:pt x="42" y="15"/>
                    <a:pt x="43" y="15"/>
                  </a:cubicBezTo>
                  <a:cubicBezTo>
                    <a:pt x="43" y="15"/>
                    <a:pt x="43" y="16"/>
                    <a:pt x="43" y="16"/>
                  </a:cubicBezTo>
                  <a:cubicBezTo>
                    <a:pt x="43" y="16"/>
                    <a:pt x="43" y="16"/>
                    <a:pt x="44" y="16"/>
                  </a:cubicBezTo>
                  <a:cubicBezTo>
                    <a:pt x="44" y="16"/>
                    <a:pt x="44" y="15"/>
                    <a:pt x="44" y="15"/>
                  </a:cubicBezTo>
                  <a:cubicBezTo>
                    <a:pt x="44" y="15"/>
                    <a:pt x="45" y="1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5"/>
                    <a:pt x="48" y="15"/>
                    <a:pt x="49" y="15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50" y="14"/>
                    <a:pt x="51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4"/>
                    <a:pt x="52" y="14"/>
                    <a:pt x="53" y="14"/>
                  </a:cubicBezTo>
                  <a:cubicBezTo>
                    <a:pt x="53" y="14"/>
                    <a:pt x="53" y="13"/>
                    <a:pt x="53" y="13"/>
                  </a:cubicBezTo>
                  <a:cubicBezTo>
                    <a:pt x="53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2"/>
                  </a:cubicBezTo>
                  <a:cubicBezTo>
                    <a:pt x="56" y="12"/>
                    <a:pt x="56" y="12"/>
                    <a:pt x="57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8" y="12"/>
                    <a:pt x="58" y="12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60" y="10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2" y="10"/>
                    <a:pt x="62" y="9"/>
                    <a:pt x="63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3" y="9"/>
                    <a:pt x="63" y="8"/>
                    <a:pt x="63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6" y="8"/>
                    <a:pt x="66" y="7"/>
                    <a:pt x="66" y="7"/>
                  </a:cubicBezTo>
                  <a:cubicBezTo>
                    <a:pt x="67" y="7"/>
                    <a:pt x="67" y="6"/>
                    <a:pt x="68" y="6"/>
                  </a:cubicBezTo>
                  <a:cubicBezTo>
                    <a:pt x="69" y="5"/>
                    <a:pt x="70" y="4"/>
                    <a:pt x="70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2" y="3"/>
                  </a:cubicBezTo>
                  <a:cubicBezTo>
                    <a:pt x="73" y="2"/>
                    <a:pt x="73" y="1"/>
                    <a:pt x="74" y="0"/>
                  </a:cubicBezTo>
                  <a:cubicBezTo>
                    <a:pt x="70" y="0"/>
                    <a:pt x="68" y="0"/>
                    <a:pt x="64" y="0"/>
                  </a:cubicBezTo>
                  <a:cubicBezTo>
                    <a:pt x="63" y="1"/>
                    <a:pt x="62" y="3"/>
                    <a:pt x="61" y="4"/>
                  </a:cubicBezTo>
                  <a:cubicBezTo>
                    <a:pt x="61" y="4"/>
                    <a:pt x="61" y="4"/>
                    <a:pt x="60" y="4"/>
                  </a:cubicBezTo>
                  <a:cubicBezTo>
                    <a:pt x="60" y="4"/>
                    <a:pt x="60" y="5"/>
                    <a:pt x="60" y="5"/>
                  </a:cubicBezTo>
                  <a:cubicBezTo>
                    <a:pt x="60" y="5"/>
                    <a:pt x="59" y="5"/>
                    <a:pt x="59" y="5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8" y="6"/>
                    <a:pt x="58" y="6"/>
                  </a:cubicBezTo>
                  <a:cubicBezTo>
                    <a:pt x="58" y="6"/>
                    <a:pt x="57" y="7"/>
                    <a:pt x="57" y="7"/>
                  </a:cubicBezTo>
                  <a:cubicBezTo>
                    <a:pt x="57" y="7"/>
                    <a:pt x="56" y="7"/>
                    <a:pt x="56" y="8"/>
                  </a:cubicBezTo>
                  <a:cubicBezTo>
                    <a:pt x="56" y="8"/>
                    <a:pt x="56" y="8"/>
                    <a:pt x="55" y="8"/>
                  </a:cubicBezTo>
                  <a:cubicBezTo>
                    <a:pt x="54" y="9"/>
                    <a:pt x="53" y="9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0" y="11"/>
                    <a:pt x="50" y="11"/>
                  </a:cubicBezTo>
                  <a:cubicBezTo>
                    <a:pt x="50" y="11"/>
                    <a:pt x="50" y="11"/>
                    <a:pt x="49" y="11"/>
                  </a:cubicBezTo>
                  <a:cubicBezTo>
                    <a:pt x="49" y="11"/>
                    <a:pt x="49" y="11"/>
                    <a:pt x="49" y="12"/>
                  </a:cubicBezTo>
                  <a:cubicBezTo>
                    <a:pt x="49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2"/>
                    <a:pt x="45" y="12"/>
                    <a:pt x="45" y="12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3"/>
                    <a:pt x="44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3"/>
                    <a:pt x="42" y="13"/>
                    <a:pt x="41" y="13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4"/>
                    <a:pt x="39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6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3" y="14"/>
                    <a:pt x="33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4"/>
                    <a:pt x="29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7" y="14"/>
                    <a:pt x="27" y="14"/>
                  </a:cubicBezTo>
                  <a:cubicBezTo>
                    <a:pt x="27" y="14"/>
                    <a:pt x="27" y="13"/>
                    <a:pt x="27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0"/>
                    <a:pt x="1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266"/>
            <p:cNvSpPr/>
            <p:nvPr/>
          </p:nvSpPr>
          <p:spPr bwMode="auto">
            <a:xfrm>
              <a:off x="2530475" y="3473451"/>
              <a:ext cx="369888" cy="90488"/>
            </a:xfrm>
            <a:custGeom>
              <a:avLst/>
              <a:gdLst>
                <a:gd name="T0" fmla="*/ 87 w 87"/>
                <a:gd name="T1" fmla="*/ 19 h 21"/>
                <a:gd name="T2" fmla="*/ 83 w 87"/>
                <a:gd name="T3" fmla="*/ 18 h 21"/>
                <a:gd name="T4" fmla="*/ 79 w 87"/>
                <a:gd name="T5" fmla="*/ 18 h 21"/>
                <a:gd name="T6" fmla="*/ 78 w 87"/>
                <a:gd name="T7" fmla="*/ 19 h 21"/>
                <a:gd name="T8" fmla="*/ 71 w 87"/>
                <a:gd name="T9" fmla="*/ 19 h 21"/>
                <a:gd name="T10" fmla="*/ 66 w 87"/>
                <a:gd name="T11" fmla="*/ 18 h 21"/>
                <a:gd name="T12" fmla="*/ 63 w 87"/>
                <a:gd name="T13" fmla="*/ 17 h 21"/>
                <a:gd name="T14" fmla="*/ 61 w 87"/>
                <a:gd name="T15" fmla="*/ 16 h 21"/>
                <a:gd name="T16" fmla="*/ 58 w 87"/>
                <a:gd name="T17" fmla="*/ 16 h 21"/>
                <a:gd name="T18" fmla="*/ 57 w 87"/>
                <a:gd name="T19" fmla="*/ 15 h 21"/>
                <a:gd name="T20" fmla="*/ 56 w 87"/>
                <a:gd name="T21" fmla="*/ 14 h 21"/>
                <a:gd name="T22" fmla="*/ 55 w 87"/>
                <a:gd name="T23" fmla="*/ 13 h 21"/>
                <a:gd name="T24" fmla="*/ 47 w 87"/>
                <a:gd name="T25" fmla="*/ 12 h 21"/>
                <a:gd name="T26" fmla="*/ 45 w 87"/>
                <a:gd name="T27" fmla="*/ 12 h 21"/>
                <a:gd name="T28" fmla="*/ 43 w 87"/>
                <a:gd name="T29" fmla="*/ 11 h 21"/>
                <a:gd name="T30" fmla="*/ 43 w 87"/>
                <a:gd name="T31" fmla="*/ 11 h 21"/>
                <a:gd name="T32" fmla="*/ 40 w 87"/>
                <a:gd name="T33" fmla="*/ 11 h 21"/>
                <a:gd name="T34" fmla="*/ 38 w 87"/>
                <a:gd name="T35" fmla="*/ 11 h 21"/>
                <a:gd name="T36" fmla="*/ 35 w 87"/>
                <a:gd name="T37" fmla="*/ 10 h 21"/>
                <a:gd name="T38" fmla="*/ 33 w 87"/>
                <a:gd name="T39" fmla="*/ 9 h 21"/>
                <a:gd name="T40" fmla="*/ 31 w 87"/>
                <a:gd name="T41" fmla="*/ 9 h 21"/>
                <a:gd name="T42" fmla="*/ 31 w 87"/>
                <a:gd name="T43" fmla="*/ 9 h 21"/>
                <a:gd name="T44" fmla="*/ 29 w 87"/>
                <a:gd name="T45" fmla="*/ 8 h 21"/>
                <a:gd name="T46" fmla="*/ 28 w 87"/>
                <a:gd name="T47" fmla="*/ 7 h 21"/>
                <a:gd name="T48" fmla="*/ 27 w 87"/>
                <a:gd name="T49" fmla="*/ 7 h 21"/>
                <a:gd name="T50" fmla="*/ 14 w 87"/>
                <a:gd name="T51" fmla="*/ 4 h 21"/>
                <a:gd name="T52" fmla="*/ 10 w 87"/>
                <a:gd name="T53" fmla="*/ 2 h 21"/>
                <a:gd name="T54" fmla="*/ 7 w 87"/>
                <a:gd name="T55" fmla="*/ 2 h 21"/>
                <a:gd name="T56" fmla="*/ 6 w 87"/>
                <a:gd name="T57" fmla="*/ 2 h 21"/>
                <a:gd name="T58" fmla="*/ 5 w 87"/>
                <a:gd name="T59" fmla="*/ 1 h 21"/>
                <a:gd name="T60" fmla="*/ 3 w 87"/>
                <a:gd name="T61" fmla="*/ 1 h 21"/>
                <a:gd name="T62" fmla="*/ 0 w 87"/>
                <a:gd name="T63" fmla="*/ 1 h 21"/>
                <a:gd name="T64" fmla="*/ 3 w 87"/>
                <a:gd name="T65" fmla="*/ 3 h 21"/>
                <a:gd name="T66" fmla="*/ 5 w 87"/>
                <a:gd name="T67" fmla="*/ 4 h 21"/>
                <a:gd name="T68" fmla="*/ 5 w 87"/>
                <a:gd name="T69" fmla="*/ 5 h 21"/>
                <a:gd name="T70" fmla="*/ 6 w 87"/>
                <a:gd name="T71" fmla="*/ 5 h 21"/>
                <a:gd name="T72" fmla="*/ 7 w 87"/>
                <a:gd name="T73" fmla="*/ 5 h 21"/>
                <a:gd name="T74" fmla="*/ 9 w 87"/>
                <a:gd name="T75" fmla="*/ 6 h 21"/>
                <a:gd name="T76" fmla="*/ 15 w 87"/>
                <a:gd name="T77" fmla="*/ 7 h 21"/>
                <a:gd name="T78" fmla="*/ 19 w 87"/>
                <a:gd name="T79" fmla="*/ 7 h 21"/>
                <a:gd name="T80" fmla="*/ 21 w 87"/>
                <a:gd name="T81" fmla="*/ 7 h 21"/>
                <a:gd name="T82" fmla="*/ 27 w 87"/>
                <a:gd name="T83" fmla="*/ 10 h 21"/>
                <a:gd name="T84" fmla="*/ 28 w 87"/>
                <a:gd name="T85" fmla="*/ 11 h 21"/>
                <a:gd name="T86" fmla="*/ 28 w 87"/>
                <a:gd name="T87" fmla="*/ 11 h 21"/>
                <a:gd name="T88" fmla="*/ 31 w 87"/>
                <a:gd name="T89" fmla="*/ 12 h 21"/>
                <a:gd name="T90" fmla="*/ 32 w 87"/>
                <a:gd name="T91" fmla="*/ 12 h 21"/>
                <a:gd name="T92" fmla="*/ 33 w 87"/>
                <a:gd name="T93" fmla="*/ 13 h 21"/>
                <a:gd name="T94" fmla="*/ 34 w 87"/>
                <a:gd name="T95" fmla="*/ 13 h 21"/>
                <a:gd name="T96" fmla="*/ 35 w 87"/>
                <a:gd name="T97" fmla="*/ 14 h 21"/>
                <a:gd name="T98" fmla="*/ 40 w 87"/>
                <a:gd name="T99" fmla="*/ 14 h 21"/>
                <a:gd name="T100" fmla="*/ 44 w 87"/>
                <a:gd name="T101" fmla="*/ 15 h 21"/>
                <a:gd name="T102" fmla="*/ 47 w 87"/>
                <a:gd name="T103" fmla="*/ 15 h 21"/>
                <a:gd name="T104" fmla="*/ 59 w 87"/>
                <a:gd name="T105" fmla="*/ 19 h 21"/>
                <a:gd name="T106" fmla="*/ 60 w 87"/>
                <a:gd name="T107" fmla="*/ 19 h 21"/>
                <a:gd name="T108" fmla="*/ 61 w 87"/>
                <a:gd name="T109" fmla="*/ 19 h 21"/>
                <a:gd name="T110" fmla="*/ 62 w 87"/>
                <a:gd name="T111" fmla="*/ 20 h 21"/>
                <a:gd name="T112" fmla="*/ 65 w 87"/>
                <a:gd name="T113" fmla="*/ 20 h 21"/>
                <a:gd name="T114" fmla="*/ 66 w 87"/>
                <a:gd name="T115" fmla="*/ 20 h 21"/>
                <a:gd name="T116" fmla="*/ 78 w 87"/>
                <a:gd name="T117" fmla="*/ 21 h 21"/>
                <a:gd name="T118" fmla="*/ 85 w 87"/>
                <a:gd name="T1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7" h="21">
                  <a:moveTo>
                    <a:pt x="87" y="20"/>
                  </a:moveTo>
                  <a:cubicBezTo>
                    <a:pt x="87" y="19"/>
                    <a:pt x="87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6" y="18"/>
                    <a:pt x="85" y="18"/>
                    <a:pt x="83" y="18"/>
                  </a:cubicBezTo>
                  <a:cubicBezTo>
                    <a:pt x="83" y="19"/>
                    <a:pt x="80" y="19"/>
                    <a:pt x="79" y="19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9" y="18"/>
                    <a:pt x="79" y="18"/>
                    <a:pt x="78" y="18"/>
                  </a:cubicBezTo>
                  <a:cubicBezTo>
                    <a:pt x="78" y="18"/>
                    <a:pt x="78" y="18"/>
                    <a:pt x="78" y="19"/>
                  </a:cubicBezTo>
                  <a:cubicBezTo>
                    <a:pt x="77" y="19"/>
                    <a:pt x="75" y="18"/>
                    <a:pt x="75" y="18"/>
                  </a:cubicBezTo>
                  <a:cubicBezTo>
                    <a:pt x="73" y="18"/>
                    <a:pt x="72" y="18"/>
                    <a:pt x="71" y="19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69" y="18"/>
                    <a:pt x="68" y="18"/>
                    <a:pt x="66" y="1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4" y="17"/>
                    <a:pt x="63" y="17"/>
                  </a:cubicBezTo>
                  <a:cubicBezTo>
                    <a:pt x="63" y="17"/>
                    <a:pt x="63" y="17"/>
                    <a:pt x="63" y="16"/>
                  </a:cubicBezTo>
                  <a:cubicBezTo>
                    <a:pt x="62" y="16"/>
                    <a:pt x="61" y="16"/>
                    <a:pt x="61" y="16"/>
                  </a:cubicBezTo>
                  <a:cubicBezTo>
                    <a:pt x="61" y="16"/>
                    <a:pt x="60" y="16"/>
                    <a:pt x="60" y="16"/>
                  </a:cubicBezTo>
                  <a:cubicBezTo>
                    <a:pt x="60" y="16"/>
                    <a:pt x="59" y="16"/>
                    <a:pt x="58" y="16"/>
                  </a:cubicBezTo>
                  <a:cubicBezTo>
                    <a:pt x="58" y="16"/>
                    <a:pt x="58" y="15"/>
                    <a:pt x="58" y="15"/>
                  </a:cubicBezTo>
                  <a:cubicBezTo>
                    <a:pt x="58" y="15"/>
                    <a:pt x="58" y="15"/>
                    <a:pt x="57" y="15"/>
                  </a:cubicBezTo>
                  <a:cubicBezTo>
                    <a:pt x="57" y="15"/>
                    <a:pt x="57" y="15"/>
                    <a:pt x="57" y="14"/>
                  </a:cubicBezTo>
                  <a:cubicBezTo>
                    <a:pt x="57" y="14"/>
                    <a:pt x="56" y="14"/>
                    <a:pt x="56" y="14"/>
                  </a:cubicBezTo>
                  <a:cubicBezTo>
                    <a:pt x="56" y="14"/>
                    <a:pt x="56" y="13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2"/>
                    <a:pt x="55" y="12"/>
                    <a:pt x="54" y="12"/>
                  </a:cubicBezTo>
                  <a:cubicBezTo>
                    <a:pt x="52" y="12"/>
                    <a:pt x="49" y="12"/>
                    <a:pt x="47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6" y="11"/>
                    <a:pt x="45" y="11"/>
                    <a:pt x="45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4" y="11"/>
                    <a:pt x="44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9" y="11"/>
                    <a:pt x="39" y="11"/>
                    <a:pt x="38" y="11"/>
                  </a:cubicBezTo>
                  <a:cubicBezTo>
                    <a:pt x="38" y="11"/>
                    <a:pt x="38" y="10"/>
                    <a:pt x="38" y="10"/>
                  </a:cubicBezTo>
                  <a:cubicBezTo>
                    <a:pt x="37" y="10"/>
                    <a:pt x="36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2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29" y="8"/>
                  </a:cubicBezTo>
                  <a:cubicBezTo>
                    <a:pt x="29" y="8"/>
                    <a:pt x="29" y="8"/>
                    <a:pt x="29" y="7"/>
                  </a:cubicBezTo>
                  <a:cubicBezTo>
                    <a:pt x="29" y="7"/>
                    <a:pt x="29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6" y="6"/>
                    <a:pt x="25" y="5"/>
                    <a:pt x="25" y="4"/>
                  </a:cubicBezTo>
                  <a:cubicBezTo>
                    <a:pt x="21" y="4"/>
                    <a:pt x="18" y="4"/>
                    <a:pt x="14" y="4"/>
                  </a:cubicBezTo>
                  <a:cubicBezTo>
                    <a:pt x="13" y="3"/>
                    <a:pt x="12" y="3"/>
                    <a:pt x="10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3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8"/>
                    <a:pt x="18" y="8"/>
                    <a:pt x="19" y="8"/>
                  </a:cubicBezTo>
                  <a:cubicBezTo>
                    <a:pt x="19" y="8"/>
                    <a:pt x="19" y="8"/>
                    <a:pt x="19" y="7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7"/>
                    <a:pt x="22" y="7"/>
                    <a:pt x="23" y="7"/>
                  </a:cubicBezTo>
                  <a:cubicBezTo>
                    <a:pt x="24" y="8"/>
                    <a:pt x="25" y="9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8" y="10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30" y="11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3" y="12"/>
                    <a:pt x="33" y="12"/>
                  </a:cubicBezTo>
                  <a:cubicBezTo>
                    <a:pt x="33" y="12"/>
                    <a:pt x="33" y="13"/>
                    <a:pt x="33" y="13"/>
                  </a:cubicBezTo>
                  <a:cubicBezTo>
                    <a:pt x="33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4"/>
                  </a:cubicBezTo>
                  <a:cubicBezTo>
                    <a:pt x="37" y="14"/>
                    <a:pt x="39" y="14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2" y="14"/>
                    <a:pt x="43" y="14"/>
                    <a:pt x="44" y="14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6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9" y="16"/>
                    <a:pt x="52" y="15"/>
                    <a:pt x="54" y="15"/>
                  </a:cubicBezTo>
                  <a:cubicBezTo>
                    <a:pt x="55" y="17"/>
                    <a:pt x="57" y="18"/>
                    <a:pt x="59" y="19"/>
                  </a:cubicBezTo>
                  <a:cubicBezTo>
                    <a:pt x="59" y="19"/>
                    <a:pt x="59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9"/>
                    <a:pt x="62" y="19"/>
                    <a:pt x="62" y="19"/>
                  </a:cubicBezTo>
                  <a:cubicBezTo>
                    <a:pt x="62" y="19"/>
                    <a:pt x="62" y="20"/>
                    <a:pt x="62" y="20"/>
                  </a:cubicBezTo>
                  <a:cubicBezTo>
                    <a:pt x="63" y="20"/>
                    <a:pt x="64" y="19"/>
                    <a:pt x="65" y="19"/>
                  </a:cubicBezTo>
                  <a:cubicBezTo>
                    <a:pt x="65" y="19"/>
                    <a:pt x="65" y="20"/>
                    <a:pt x="65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70" y="20"/>
                    <a:pt x="74" y="21"/>
                    <a:pt x="78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1"/>
                    <a:pt x="83" y="21"/>
                    <a:pt x="85" y="21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6" y="20"/>
                    <a:pt x="87" y="20"/>
                    <a:pt x="8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267"/>
            <p:cNvSpPr/>
            <p:nvPr/>
          </p:nvSpPr>
          <p:spPr bwMode="auto">
            <a:xfrm>
              <a:off x="3108325" y="3490913"/>
              <a:ext cx="134938" cy="50800"/>
            </a:xfrm>
            <a:custGeom>
              <a:avLst/>
              <a:gdLst>
                <a:gd name="T0" fmla="*/ 30 w 32"/>
                <a:gd name="T1" fmla="*/ 6 h 12"/>
                <a:gd name="T2" fmla="*/ 29 w 32"/>
                <a:gd name="T3" fmla="*/ 7 h 12"/>
                <a:gd name="T4" fmla="*/ 28 w 32"/>
                <a:gd name="T5" fmla="*/ 7 h 12"/>
                <a:gd name="T6" fmla="*/ 26 w 32"/>
                <a:gd name="T7" fmla="*/ 8 h 12"/>
                <a:gd name="T8" fmla="*/ 24 w 32"/>
                <a:gd name="T9" fmla="*/ 8 h 12"/>
                <a:gd name="T10" fmla="*/ 20 w 32"/>
                <a:gd name="T11" fmla="*/ 8 h 12"/>
                <a:gd name="T12" fmla="*/ 16 w 32"/>
                <a:gd name="T13" fmla="*/ 8 h 12"/>
                <a:gd name="T14" fmla="*/ 14 w 32"/>
                <a:gd name="T15" fmla="*/ 7 h 12"/>
                <a:gd name="T16" fmla="*/ 12 w 32"/>
                <a:gd name="T17" fmla="*/ 7 h 12"/>
                <a:gd name="T18" fmla="*/ 11 w 32"/>
                <a:gd name="T19" fmla="*/ 6 h 12"/>
                <a:gd name="T20" fmla="*/ 10 w 32"/>
                <a:gd name="T21" fmla="*/ 6 h 12"/>
                <a:gd name="T22" fmla="*/ 9 w 32"/>
                <a:gd name="T23" fmla="*/ 5 h 12"/>
                <a:gd name="T24" fmla="*/ 8 w 32"/>
                <a:gd name="T25" fmla="*/ 5 h 12"/>
                <a:gd name="T26" fmla="*/ 6 w 32"/>
                <a:gd name="T27" fmla="*/ 4 h 12"/>
                <a:gd name="T28" fmla="*/ 4 w 32"/>
                <a:gd name="T29" fmla="*/ 3 h 12"/>
                <a:gd name="T30" fmla="*/ 3 w 32"/>
                <a:gd name="T31" fmla="*/ 2 h 12"/>
                <a:gd name="T32" fmla="*/ 1 w 32"/>
                <a:gd name="T33" fmla="*/ 0 h 12"/>
                <a:gd name="T34" fmla="*/ 2 w 32"/>
                <a:gd name="T35" fmla="*/ 5 h 12"/>
                <a:gd name="T36" fmla="*/ 3 w 32"/>
                <a:gd name="T37" fmla="*/ 5 h 12"/>
                <a:gd name="T38" fmla="*/ 4 w 32"/>
                <a:gd name="T39" fmla="*/ 6 h 12"/>
                <a:gd name="T40" fmla="*/ 6 w 32"/>
                <a:gd name="T41" fmla="*/ 7 h 12"/>
                <a:gd name="T42" fmla="*/ 8 w 32"/>
                <a:gd name="T43" fmla="*/ 8 h 12"/>
                <a:gd name="T44" fmla="*/ 10 w 32"/>
                <a:gd name="T45" fmla="*/ 9 h 12"/>
                <a:gd name="T46" fmla="*/ 11 w 32"/>
                <a:gd name="T47" fmla="*/ 9 h 12"/>
                <a:gd name="T48" fmla="*/ 12 w 32"/>
                <a:gd name="T49" fmla="*/ 10 h 12"/>
                <a:gd name="T50" fmla="*/ 13 w 32"/>
                <a:gd name="T51" fmla="*/ 10 h 12"/>
                <a:gd name="T52" fmla="*/ 15 w 32"/>
                <a:gd name="T53" fmla="*/ 10 h 12"/>
                <a:gd name="T54" fmla="*/ 19 w 32"/>
                <a:gd name="T55" fmla="*/ 11 h 12"/>
                <a:gd name="T56" fmla="*/ 24 w 32"/>
                <a:gd name="T57" fmla="*/ 11 h 12"/>
                <a:gd name="T58" fmla="*/ 27 w 32"/>
                <a:gd name="T59" fmla="*/ 11 h 12"/>
                <a:gd name="T60" fmla="*/ 30 w 32"/>
                <a:gd name="T61" fmla="*/ 10 h 12"/>
                <a:gd name="T62" fmla="*/ 32 w 32"/>
                <a:gd name="T63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2">
                  <a:moveTo>
                    <a:pt x="31" y="6"/>
                  </a:moveTo>
                  <a:cubicBezTo>
                    <a:pt x="31" y="6"/>
                    <a:pt x="30" y="6"/>
                    <a:pt x="30" y="6"/>
                  </a:cubicBezTo>
                  <a:cubicBezTo>
                    <a:pt x="30" y="6"/>
                    <a:pt x="30" y="7"/>
                    <a:pt x="30" y="7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8" y="7"/>
                    <a:pt x="28" y="7"/>
                  </a:cubicBezTo>
                  <a:cubicBezTo>
                    <a:pt x="28" y="7"/>
                    <a:pt x="28" y="7"/>
                    <a:pt x="28" y="8"/>
                  </a:cubicBezTo>
                  <a:cubicBezTo>
                    <a:pt x="27" y="8"/>
                    <a:pt x="27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5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8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7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6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1" y="9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7" y="11"/>
                    <a:pt x="19" y="11"/>
                  </a:cubicBezTo>
                  <a:cubicBezTo>
                    <a:pt x="20" y="11"/>
                    <a:pt x="23" y="12"/>
                    <a:pt x="24" y="12"/>
                  </a:cubicBezTo>
                  <a:cubicBezTo>
                    <a:pt x="24" y="12"/>
                    <a:pt x="24" y="11"/>
                    <a:pt x="24" y="11"/>
                  </a:cubicBezTo>
                  <a:cubicBezTo>
                    <a:pt x="25" y="11"/>
                    <a:pt x="26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9" y="11"/>
                    <a:pt x="30" y="11"/>
                  </a:cubicBezTo>
                  <a:cubicBezTo>
                    <a:pt x="30" y="11"/>
                    <a:pt x="30" y="11"/>
                    <a:pt x="30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2" y="9"/>
                    <a:pt x="32" y="9"/>
                    <a:pt x="32" y="8"/>
                  </a:cubicBezTo>
                  <a:cubicBezTo>
                    <a:pt x="32" y="7"/>
                    <a:pt x="32" y="7"/>
                    <a:pt x="3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268"/>
            <p:cNvSpPr/>
            <p:nvPr/>
          </p:nvSpPr>
          <p:spPr bwMode="auto">
            <a:xfrm>
              <a:off x="3375025" y="3516313"/>
              <a:ext cx="98425" cy="25400"/>
            </a:xfrm>
            <a:custGeom>
              <a:avLst/>
              <a:gdLst>
                <a:gd name="T0" fmla="*/ 22 w 23"/>
                <a:gd name="T1" fmla="*/ 4 h 6"/>
                <a:gd name="T2" fmla="*/ 23 w 23"/>
                <a:gd name="T3" fmla="*/ 2 h 6"/>
                <a:gd name="T4" fmla="*/ 18 w 23"/>
                <a:gd name="T5" fmla="*/ 0 h 6"/>
                <a:gd name="T6" fmla="*/ 16 w 23"/>
                <a:gd name="T7" fmla="*/ 2 h 6"/>
                <a:gd name="T8" fmla="*/ 16 w 23"/>
                <a:gd name="T9" fmla="*/ 2 h 6"/>
                <a:gd name="T10" fmla="*/ 16 w 23"/>
                <a:gd name="T11" fmla="*/ 2 h 6"/>
                <a:gd name="T12" fmla="*/ 16 w 23"/>
                <a:gd name="T13" fmla="*/ 2 h 6"/>
                <a:gd name="T14" fmla="*/ 13 w 23"/>
                <a:gd name="T15" fmla="*/ 2 h 6"/>
                <a:gd name="T16" fmla="*/ 13 w 23"/>
                <a:gd name="T17" fmla="*/ 3 h 6"/>
                <a:gd name="T18" fmla="*/ 11 w 23"/>
                <a:gd name="T19" fmla="*/ 2 h 6"/>
                <a:gd name="T20" fmla="*/ 11 w 23"/>
                <a:gd name="T21" fmla="*/ 3 h 6"/>
                <a:gd name="T22" fmla="*/ 7 w 23"/>
                <a:gd name="T23" fmla="*/ 3 h 6"/>
                <a:gd name="T24" fmla="*/ 7 w 23"/>
                <a:gd name="T25" fmla="*/ 3 h 6"/>
                <a:gd name="T26" fmla="*/ 7 w 23"/>
                <a:gd name="T27" fmla="*/ 3 h 6"/>
                <a:gd name="T28" fmla="*/ 5 w 23"/>
                <a:gd name="T29" fmla="*/ 3 h 6"/>
                <a:gd name="T30" fmla="*/ 4 w 23"/>
                <a:gd name="T31" fmla="*/ 2 h 6"/>
                <a:gd name="T32" fmla="*/ 4 w 23"/>
                <a:gd name="T33" fmla="*/ 3 h 6"/>
                <a:gd name="T34" fmla="*/ 4 w 23"/>
                <a:gd name="T35" fmla="*/ 2 h 6"/>
                <a:gd name="T36" fmla="*/ 0 w 23"/>
                <a:gd name="T37" fmla="*/ 2 h 6"/>
                <a:gd name="T38" fmla="*/ 0 w 23"/>
                <a:gd name="T39" fmla="*/ 3 h 6"/>
                <a:gd name="T40" fmla="*/ 1 w 23"/>
                <a:gd name="T41" fmla="*/ 3 h 6"/>
                <a:gd name="T42" fmla="*/ 14 w 23"/>
                <a:gd name="T43" fmla="*/ 6 h 6"/>
                <a:gd name="T44" fmla="*/ 17 w 23"/>
                <a:gd name="T45" fmla="*/ 6 h 6"/>
                <a:gd name="T46" fmla="*/ 17 w 23"/>
                <a:gd name="T47" fmla="*/ 6 h 6"/>
                <a:gd name="T48" fmla="*/ 21 w 23"/>
                <a:gd name="T49" fmla="*/ 5 h 6"/>
                <a:gd name="T50" fmla="*/ 21 w 23"/>
                <a:gd name="T51" fmla="*/ 5 h 6"/>
                <a:gd name="T52" fmla="*/ 22 w 23"/>
                <a:gd name="T5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6">
                  <a:moveTo>
                    <a:pt x="22" y="4"/>
                  </a:moveTo>
                  <a:cubicBezTo>
                    <a:pt x="22" y="3"/>
                    <a:pt x="23" y="3"/>
                    <a:pt x="23" y="2"/>
                  </a:cubicBezTo>
                  <a:cubicBezTo>
                    <a:pt x="21" y="1"/>
                    <a:pt x="21" y="1"/>
                    <a:pt x="18" y="0"/>
                  </a:cubicBezTo>
                  <a:cubicBezTo>
                    <a:pt x="17" y="2"/>
                    <a:pt x="18" y="1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3" y="3"/>
                    <a:pt x="13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0" y="3"/>
                    <a:pt x="9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5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3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5" y="5"/>
                    <a:pt x="8" y="6"/>
                    <a:pt x="14" y="6"/>
                  </a:cubicBezTo>
                  <a:cubicBezTo>
                    <a:pt x="15" y="6"/>
                    <a:pt x="16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20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5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269"/>
            <p:cNvSpPr/>
            <p:nvPr/>
          </p:nvSpPr>
          <p:spPr bwMode="auto">
            <a:xfrm>
              <a:off x="3113088" y="3521076"/>
              <a:ext cx="139700" cy="47625"/>
            </a:xfrm>
            <a:custGeom>
              <a:avLst/>
              <a:gdLst>
                <a:gd name="T0" fmla="*/ 0 w 33"/>
                <a:gd name="T1" fmla="*/ 0 h 11"/>
                <a:gd name="T2" fmla="*/ 0 w 33"/>
                <a:gd name="T3" fmla="*/ 3 h 11"/>
                <a:gd name="T4" fmla="*/ 0 w 33"/>
                <a:gd name="T5" fmla="*/ 3 h 11"/>
                <a:gd name="T6" fmla="*/ 1 w 33"/>
                <a:gd name="T7" fmla="*/ 3 h 11"/>
                <a:gd name="T8" fmla="*/ 1 w 33"/>
                <a:gd name="T9" fmla="*/ 4 h 11"/>
                <a:gd name="T10" fmla="*/ 4 w 33"/>
                <a:gd name="T11" fmla="*/ 6 h 11"/>
                <a:gd name="T12" fmla="*/ 13 w 33"/>
                <a:gd name="T13" fmla="*/ 10 h 11"/>
                <a:gd name="T14" fmla="*/ 15 w 33"/>
                <a:gd name="T15" fmla="*/ 10 h 11"/>
                <a:gd name="T16" fmla="*/ 15 w 33"/>
                <a:gd name="T17" fmla="*/ 10 h 11"/>
                <a:gd name="T18" fmla="*/ 16 w 33"/>
                <a:gd name="T19" fmla="*/ 10 h 11"/>
                <a:gd name="T20" fmla="*/ 16 w 33"/>
                <a:gd name="T21" fmla="*/ 11 h 11"/>
                <a:gd name="T22" fmla="*/ 23 w 33"/>
                <a:gd name="T23" fmla="*/ 11 h 11"/>
                <a:gd name="T24" fmla="*/ 23 w 33"/>
                <a:gd name="T25" fmla="*/ 11 h 11"/>
                <a:gd name="T26" fmla="*/ 27 w 33"/>
                <a:gd name="T27" fmla="*/ 11 h 11"/>
                <a:gd name="T28" fmla="*/ 27 w 33"/>
                <a:gd name="T29" fmla="*/ 10 h 11"/>
                <a:gd name="T30" fmla="*/ 28 w 33"/>
                <a:gd name="T31" fmla="*/ 10 h 11"/>
                <a:gd name="T32" fmla="*/ 28 w 33"/>
                <a:gd name="T33" fmla="*/ 10 h 11"/>
                <a:gd name="T34" fmla="*/ 30 w 33"/>
                <a:gd name="T35" fmla="*/ 10 h 11"/>
                <a:gd name="T36" fmla="*/ 30 w 33"/>
                <a:gd name="T37" fmla="*/ 10 h 11"/>
                <a:gd name="T38" fmla="*/ 30 w 33"/>
                <a:gd name="T39" fmla="*/ 10 h 11"/>
                <a:gd name="T40" fmla="*/ 30 w 33"/>
                <a:gd name="T41" fmla="*/ 9 h 11"/>
                <a:gd name="T42" fmla="*/ 33 w 33"/>
                <a:gd name="T43" fmla="*/ 9 h 11"/>
                <a:gd name="T44" fmla="*/ 33 w 33"/>
                <a:gd name="T45" fmla="*/ 7 h 11"/>
                <a:gd name="T46" fmla="*/ 32 w 33"/>
                <a:gd name="T47" fmla="*/ 5 h 11"/>
                <a:gd name="T48" fmla="*/ 28 w 33"/>
                <a:gd name="T49" fmla="*/ 6 h 11"/>
                <a:gd name="T50" fmla="*/ 28 w 33"/>
                <a:gd name="T51" fmla="*/ 6 h 11"/>
                <a:gd name="T52" fmla="*/ 25 w 33"/>
                <a:gd name="T53" fmla="*/ 6 h 11"/>
                <a:gd name="T54" fmla="*/ 25 w 33"/>
                <a:gd name="T55" fmla="*/ 7 h 11"/>
                <a:gd name="T56" fmla="*/ 20 w 33"/>
                <a:gd name="T57" fmla="*/ 7 h 11"/>
                <a:gd name="T58" fmla="*/ 20 w 33"/>
                <a:gd name="T59" fmla="*/ 6 h 11"/>
                <a:gd name="T60" fmla="*/ 16 w 33"/>
                <a:gd name="T61" fmla="*/ 6 h 11"/>
                <a:gd name="T62" fmla="*/ 16 w 33"/>
                <a:gd name="T63" fmla="*/ 6 h 11"/>
                <a:gd name="T64" fmla="*/ 12 w 33"/>
                <a:gd name="T65" fmla="*/ 6 h 11"/>
                <a:gd name="T66" fmla="*/ 12 w 33"/>
                <a:gd name="T67" fmla="*/ 5 h 11"/>
                <a:gd name="T68" fmla="*/ 10 w 33"/>
                <a:gd name="T69" fmla="*/ 5 h 11"/>
                <a:gd name="T70" fmla="*/ 10 w 33"/>
                <a:gd name="T71" fmla="*/ 5 h 11"/>
                <a:gd name="T72" fmla="*/ 9 w 33"/>
                <a:gd name="T73" fmla="*/ 5 h 11"/>
                <a:gd name="T74" fmla="*/ 9 w 33"/>
                <a:gd name="T75" fmla="*/ 4 h 11"/>
                <a:gd name="T76" fmla="*/ 8 w 33"/>
                <a:gd name="T77" fmla="*/ 4 h 11"/>
                <a:gd name="T78" fmla="*/ 8 w 33"/>
                <a:gd name="T79" fmla="*/ 4 h 11"/>
                <a:gd name="T80" fmla="*/ 7 w 33"/>
                <a:gd name="T81" fmla="*/ 4 h 11"/>
                <a:gd name="T82" fmla="*/ 7 w 33"/>
                <a:gd name="T83" fmla="*/ 3 h 11"/>
                <a:gd name="T84" fmla="*/ 6 w 33"/>
                <a:gd name="T85" fmla="*/ 3 h 11"/>
                <a:gd name="T86" fmla="*/ 6 w 33"/>
                <a:gd name="T87" fmla="*/ 3 h 11"/>
                <a:gd name="T88" fmla="*/ 4 w 33"/>
                <a:gd name="T89" fmla="*/ 3 h 11"/>
                <a:gd name="T90" fmla="*/ 4 w 33"/>
                <a:gd name="T91" fmla="*/ 2 h 11"/>
                <a:gd name="T92" fmla="*/ 3 w 33"/>
                <a:gd name="T93" fmla="*/ 2 h 11"/>
                <a:gd name="T94" fmla="*/ 3 w 33"/>
                <a:gd name="T95" fmla="*/ 1 h 11"/>
                <a:gd name="T96" fmla="*/ 2 w 33"/>
                <a:gd name="T97" fmla="*/ 1 h 11"/>
                <a:gd name="T98" fmla="*/ 2 w 33"/>
                <a:gd name="T99" fmla="*/ 1 h 11"/>
                <a:gd name="T100" fmla="*/ 0 w 33"/>
                <a:gd name="T10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" h="11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0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7" y="7"/>
                    <a:pt x="10" y="9"/>
                    <a:pt x="13" y="10"/>
                  </a:cubicBezTo>
                  <a:cubicBezTo>
                    <a:pt x="14" y="10"/>
                    <a:pt x="14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11"/>
                    <a:pt x="21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1"/>
                    <a:pt x="26" y="11"/>
                    <a:pt x="27" y="11"/>
                  </a:cubicBezTo>
                  <a:cubicBezTo>
                    <a:pt x="27" y="11"/>
                    <a:pt x="27" y="11"/>
                    <a:pt x="27" y="10"/>
                  </a:cubicBezTo>
                  <a:cubicBezTo>
                    <a:pt x="27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0"/>
                    <a:pt x="29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1" y="9"/>
                    <a:pt x="32" y="9"/>
                    <a:pt x="33" y="9"/>
                  </a:cubicBezTo>
                  <a:cubicBezTo>
                    <a:pt x="33" y="8"/>
                    <a:pt x="33" y="8"/>
                    <a:pt x="33" y="7"/>
                  </a:cubicBezTo>
                  <a:cubicBezTo>
                    <a:pt x="33" y="6"/>
                    <a:pt x="32" y="5"/>
                    <a:pt x="32" y="5"/>
                  </a:cubicBezTo>
                  <a:cubicBezTo>
                    <a:pt x="31" y="5"/>
                    <a:pt x="29" y="5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6" y="6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7"/>
                    <a:pt x="21" y="7"/>
                    <a:pt x="20" y="7"/>
                  </a:cubicBezTo>
                  <a:cubicBezTo>
                    <a:pt x="20" y="7"/>
                    <a:pt x="20" y="6"/>
                    <a:pt x="20" y="6"/>
                  </a:cubicBezTo>
                  <a:cubicBezTo>
                    <a:pt x="19" y="6"/>
                    <a:pt x="18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5"/>
                    <a:pt x="14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9" y="4"/>
                    <a:pt x="9" y="4"/>
                  </a:cubicBezTo>
                  <a:cubicBezTo>
                    <a:pt x="9" y="4"/>
                    <a:pt x="9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270"/>
            <p:cNvSpPr/>
            <p:nvPr/>
          </p:nvSpPr>
          <p:spPr bwMode="auto">
            <a:xfrm>
              <a:off x="3121025" y="3554413"/>
              <a:ext cx="152400" cy="42863"/>
            </a:xfrm>
            <a:custGeom>
              <a:avLst/>
              <a:gdLst>
                <a:gd name="T0" fmla="*/ 0 w 36"/>
                <a:gd name="T1" fmla="*/ 0 h 10"/>
                <a:gd name="T2" fmla="*/ 0 w 36"/>
                <a:gd name="T3" fmla="*/ 2 h 10"/>
                <a:gd name="T4" fmla="*/ 1 w 36"/>
                <a:gd name="T5" fmla="*/ 3 h 10"/>
                <a:gd name="T6" fmla="*/ 1 w 36"/>
                <a:gd name="T7" fmla="*/ 3 h 10"/>
                <a:gd name="T8" fmla="*/ 2 w 36"/>
                <a:gd name="T9" fmla="*/ 3 h 10"/>
                <a:gd name="T10" fmla="*/ 2 w 36"/>
                <a:gd name="T11" fmla="*/ 4 h 10"/>
                <a:gd name="T12" fmla="*/ 4 w 36"/>
                <a:gd name="T13" fmla="*/ 4 h 10"/>
                <a:gd name="T14" fmla="*/ 5 w 36"/>
                <a:gd name="T15" fmla="*/ 5 h 10"/>
                <a:gd name="T16" fmla="*/ 5 w 36"/>
                <a:gd name="T17" fmla="*/ 5 h 10"/>
                <a:gd name="T18" fmla="*/ 6 w 36"/>
                <a:gd name="T19" fmla="*/ 6 h 10"/>
                <a:gd name="T20" fmla="*/ 8 w 36"/>
                <a:gd name="T21" fmla="*/ 7 h 10"/>
                <a:gd name="T22" fmla="*/ 8 w 36"/>
                <a:gd name="T23" fmla="*/ 7 h 10"/>
                <a:gd name="T24" fmla="*/ 10 w 36"/>
                <a:gd name="T25" fmla="*/ 7 h 10"/>
                <a:gd name="T26" fmla="*/ 10 w 36"/>
                <a:gd name="T27" fmla="*/ 7 h 10"/>
                <a:gd name="T28" fmla="*/ 10 w 36"/>
                <a:gd name="T29" fmla="*/ 7 h 10"/>
                <a:gd name="T30" fmla="*/ 10 w 36"/>
                <a:gd name="T31" fmla="*/ 8 h 10"/>
                <a:gd name="T32" fmla="*/ 12 w 36"/>
                <a:gd name="T33" fmla="*/ 8 h 10"/>
                <a:gd name="T34" fmla="*/ 21 w 36"/>
                <a:gd name="T35" fmla="*/ 9 h 10"/>
                <a:gd name="T36" fmla="*/ 21 w 36"/>
                <a:gd name="T37" fmla="*/ 9 h 10"/>
                <a:gd name="T38" fmla="*/ 21 w 36"/>
                <a:gd name="T39" fmla="*/ 9 h 10"/>
                <a:gd name="T40" fmla="*/ 26 w 36"/>
                <a:gd name="T41" fmla="*/ 9 h 10"/>
                <a:gd name="T42" fmla="*/ 26 w 36"/>
                <a:gd name="T43" fmla="*/ 9 h 10"/>
                <a:gd name="T44" fmla="*/ 28 w 36"/>
                <a:gd name="T45" fmla="*/ 9 h 10"/>
                <a:gd name="T46" fmla="*/ 28 w 36"/>
                <a:gd name="T47" fmla="*/ 8 h 10"/>
                <a:gd name="T48" fmla="*/ 29 w 36"/>
                <a:gd name="T49" fmla="*/ 8 h 10"/>
                <a:gd name="T50" fmla="*/ 29 w 36"/>
                <a:gd name="T51" fmla="*/ 8 h 10"/>
                <a:gd name="T52" fmla="*/ 33 w 36"/>
                <a:gd name="T53" fmla="*/ 7 h 10"/>
                <a:gd name="T54" fmla="*/ 33 w 36"/>
                <a:gd name="T55" fmla="*/ 7 h 10"/>
                <a:gd name="T56" fmla="*/ 33 w 36"/>
                <a:gd name="T57" fmla="*/ 7 h 10"/>
                <a:gd name="T58" fmla="*/ 33 w 36"/>
                <a:gd name="T59" fmla="*/ 7 h 10"/>
                <a:gd name="T60" fmla="*/ 35 w 36"/>
                <a:gd name="T61" fmla="*/ 6 h 10"/>
                <a:gd name="T62" fmla="*/ 35 w 36"/>
                <a:gd name="T63" fmla="*/ 5 h 10"/>
                <a:gd name="T64" fmla="*/ 35 w 36"/>
                <a:gd name="T65" fmla="*/ 5 h 10"/>
                <a:gd name="T66" fmla="*/ 35 w 36"/>
                <a:gd name="T67" fmla="*/ 4 h 10"/>
                <a:gd name="T68" fmla="*/ 36 w 36"/>
                <a:gd name="T69" fmla="*/ 4 h 10"/>
                <a:gd name="T70" fmla="*/ 35 w 36"/>
                <a:gd name="T71" fmla="*/ 3 h 10"/>
                <a:gd name="T72" fmla="*/ 33 w 36"/>
                <a:gd name="T73" fmla="*/ 2 h 10"/>
                <a:gd name="T74" fmla="*/ 32 w 36"/>
                <a:gd name="T75" fmla="*/ 2 h 10"/>
                <a:gd name="T76" fmla="*/ 31 w 36"/>
                <a:gd name="T77" fmla="*/ 3 h 10"/>
                <a:gd name="T78" fmla="*/ 27 w 36"/>
                <a:gd name="T79" fmla="*/ 4 h 10"/>
                <a:gd name="T80" fmla="*/ 27 w 36"/>
                <a:gd name="T81" fmla="*/ 4 h 10"/>
                <a:gd name="T82" fmla="*/ 26 w 36"/>
                <a:gd name="T83" fmla="*/ 4 h 10"/>
                <a:gd name="T84" fmla="*/ 26 w 36"/>
                <a:gd name="T85" fmla="*/ 4 h 10"/>
                <a:gd name="T86" fmla="*/ 24 w 36"/>
                <a:gd name="T87" fmla="*/ 4 h 10"/>
                <a:gd name="T88" fmla="*/ 24 w 36"/>
                <a:gd name="T89" fmla="*/ 5 h 10"/>
                <a:gd name="T90" fmla="*/ 22 w 36"/>
                <a:gd name="T91" fmla="*/ 5 h 10"/>
                <a:gd name="T92" fmla="*/ 12 w 36"/>
                <a:gd name="T93" fmla="*/ 4 h 10"/>
                <a:gd name="T94" fmla="*/ 10 w 36"/>
                <a:gd name="T95" fmla="*/ 4 h 10"/>
                <a:gd name="T96" fmla="*/ 10 w 36"/>
                <a:gd name="T97" fmla="*/ 4 h 10"/>
                <a:gd name="T98" fmla="*/ 9 w 36"/>
                <a:gd name="T99" fmla="*/ 4 h 10"/>
                <a:gd name="T100" fmla="*/ 9 w 36"/>
                <a:gd name="T101" fmla="*/ 3 h 10"/>
                <a:gd name="T102" fmla="*/ 8 w 36"/>
                <a:gd name="T103" fmla="*/ 3 h 10"/>
                <a:gd name="T104" fmla="*/ 8 w 36"/>
                <a:gd name="T105" fmla="*/ 3 h 10"/>
                <a:gd name="T106" fmla="*/ 4 w 36"/>
                <a:gd name="T107" fmla="*/ 2 h 10"/>
                <a:gd name="T108" fmla="*/ 4 w 36"/>
                <a:gd name="T109" fmla="*/ 1 h 10"/>
                <a:gd name="T110" fmla="*/ 0 w 36"/>
                <a:gd name="T1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" h="1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4" y="8"/>
                    <a:pt x="18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1" y="9"/>
                    <a:pt x="21" y="9"/>
                  </a:cubicBezTo>
                  <a:cubicBezTo>
                    <a:pt x="23" y="9"/>
                    <a:pt x="25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7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0" y="8"/>
                    <a:pt x="32" y="8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4" y="6"/>
                    <a:pt x="34" y="6"/>
                    <a:pt x="35" y="6"/>
                  </a:cubicBezTo>
                  <a:cubicBezTo>
                    <a:pt x="35" y="6"/>
                    <a:pt x="35" y="6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5"/>
                    <a:pt x="35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5" y="3"/>
                  </a:cubicBezTo>
                  <a:cubicBezTo>
                    <a:pt x="35" y="3"/>
                    <a:pt x="34" y="2"/>
                    <a:pt x="33" y="2"/>
                  </a:cubicBezTo>
                  <a:cubicBezTo>
                    <a:pt x="33" y="2"/>
                    <a:pt x="32" y="2"/>
                    <a:pt x="32" y="2"/>
                  </a:cubicBezTo>
                  <a:cubicBezTo>
                    <a:pt x="32" y="2"/>
                    <a:pt x="32" y="3"/>
                    <a:pt x="31" y="3"/>
                  </a:cubicBezTo>
                  <a:cubicBezTo>
                    <a:pt x="30" y="3"/>
                    <a:pt x="29" y="3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4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2" y="5"/>
                  </a:cubicBezTo>
                  <a:cubicBezTo>
                    <a:pt x="18" y="6"/>
                    <a:pt x="15" y="5"/>
                    <a:pt x="12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5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271"/>
            <p:cNvSpPr/>
            <p:nvPr/>
          </p:nvSpPr>
          <p:spPr bwMode="auto">
            <a:xfrm>
              <a:off x="2747963" y="3657601"/>
              <a:ext cx="261938" cy="90488"/>
            </a:xfrm>
            <a:custGeom>
              <a:avLst/>
              <a:gdLst>
                <a:gd name="T0" fmla="*/ 28 w 62"/>
                <a:gd name="T1" fmla="*/ 15 h 21"/>
                <a:gd name="T2" fmla="*/ 29 w 62"/>
                <a:gd name="T3" fmla="*/ 14 h 21"/>
                <a:gd name="T4" fmla="*/ 30 w 62"/>
                <a:gd name="T5" fmla="*/ 14 h 21"/>
                <a:gd name="T6" fmla="*/ 44 w 62"/>
                <a:gd name="T7" fmla="*/ 18 h 21"/>
                <a:gd name="T8" fmla="*/ 45 w 62"/>
                <a:gd name="T9" fmla="*/ 20 h 21"/>
                <a:gd name="T10" fmla="*/ 55 w 62"/>
                <a:gd name="T11" fmla="*/ 21 h 21"/>
                <a:gd name="T12" fmla="*/ 56 w 62"/>
                <a:gd name="T13" fmla="*/ 20 h 21"/>
                <a:gd name="T14" fmla="*/ 58 w 62"/>
                <a:gd name="T15" fmla="*/ 20 h 21"/>
                <a:gd name="T16" fmla="*/ 60 w 62"/>
                <a:gd name="T17" fmla="*/ 20 h 21"/>
                <a:gd name="T18" fmla="*/ 62 w 62"/>
                <a:gd name="T19" fmla="*/ 16 h 21"/>
                <a:gd name="T20" fmla="*/ 60 w 62"/>
                <a:gd name="T21" fmla="*/ 13 h 21"/>
                <a:gd name="T22" fmla="*/ 52 w 62"/>
                <a:gd name="T23" fmla="*/ 12 h 21"/>
                <a:gd name="T24" fmla="*/ 50 w 62"/>
                <a:gd name="T25" fmla="*/ 13 h 21"/>
                <a:gd name="T26" fmla="*/ 49 w 62"/>
                <a:gd name="T27" fmla="*/ 11 h 21"/>
                <a:gd name="T28" fmla="*/ 48 w 62"/>
                <a:gd name="T29" fmla="*/ 7 h 21"/>
                <a:gd name="T30" fmla="*/ 47 w 62"/>
                <a:gd name="T31" fmla="*/ 5 h 21"/>
                <a:gd name="T32" fmla="*/ 47 w 62"/>
                <a:gd name="T33" fmla="*/ 4 h 21"/>
                <a:gd name="T34" fmla="*/ 43 w 62"/>
                <a:gd name="T35" fmla="*/ 2 h 21"/>
                <a:gd name="T36" fmla="*/ 39 w 62"/>
                <a:gd name="T37" fmla="*/ 1 h 21"/>
                <a:gd name="T38" fmla="*/ 38 w 62"/>
                <a:gd name="T39" fmla="*/ 0 h 21"/>
                <a:gd name="T40" fmla="*/ 35 w 62"/>
                <a:gd name="T41" fmla="*/ 0 h 21"/>
                <a:gd name="T42" fmla="*/ 29 w 62"/>
                <a:gd name="T43" fmla="*/ 1 h 21"/>
                <a:gd name="T44" fmla="*/ 27 w 62"/>
                <a:gd name="T45" fmla="*/ 1 h 21"/>
                <a:gd name="T46" fmla="*/ 25 w 62"/>
                <a:gd name="T47" fmla="*/ 2 h 21"/>
                <a:gd name="T48" fmla="*/ 24 w 62"/>
                <a:gd name="T49" fmla="*/ 2 h 21"/>
                <a:gd name="T50" fmla="*/ 23 w 62"/>
                <a:gd name="T51" fmla="*/ 3 h 21"/>
                <a:gd name="T52" fmla="*/ 22 w 62"/>
                <a:gd name="T53" fmla="*/ 3 h 21"/>
                <a:gd name="T54" fmla="*/ 21 w 62"/>
                <a:gd name="T55" fmla="*/ 5 h 21"/>
                <a:gd name="T56" fmla="*/ 20 w 62"/>
                <a:gd name="T57" fmla="*/ 6 h 21"/>
                <a:gd name="T58" fmla="*/ 19 w 62"/>
                <a:gd name="T59" fmla="*/ 9 h 21"/>
                <a:gd name="T60" fmla="*/ 18 w 62"/>
                <a:gd name="T61" fmla="*/ 9 h 21"/>
                <a:gd name="T62" fmla="*/ 18 w 62"/>
                <a:gd name="T63" fmla="*/ 9 h 21"/>
                <a:gd name="T64" fmla="*/ 17 w 62"/>
                <a:gd name="T65" fmla="*/ 6 h 21"/>
                <a:gd name="T66" fmla="*/ 5 w 62"/>
                <a:gd name="T67" fmla="*/ 4 h 21"/>
                <a:gd name="T68" fmla="*/ 4 w 62"/>
                <a:gd name="T69" fmla="*/ 4 h 21"/>
                <a:gd name="T70" fmla="*/ 2 w 62"/>
                <a:gd name="T71" fmla="*/ 5 h 21"/>
                <a:gd name="T72" fmla="*/ 1 w 62"/>
                <a:gd name="T73" fmla="*/ 7 h 21"/>
                <a:gd name="T74" fmla="*/ 0 w 62"/>
                <a:gd name="T75" fmla="*/ 8 h 21"/>
                <a:gd name="T76" fmla="*/ 3 w 62"/>
                <a:gd name="T77" fmla="*/ 10 h 21"/>
                <a:gd name="T78" fmla="*/ 3 w 62"/>
                <a:gd name="T79" fmla="*/ 10 h 21"/>
                <a:gd name="T80" fmla="*/ 5 w 62"/>
                <a:gd name="T81" fmla="*/ 11 h 21"/>
                <a:gd name="T82" fmla="*/ 12 w 62"/>
                <a:gd name="T83" fmla="*/ 11 h 21"/>
                <a:gd name="T84" fmla="*/ 19 w 62"/>
                <a:gd name="T85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" h="21">
                  <a:moveTo>
                    <a:pt x="24" y="15"/>
                  </a:moveTo>
                  <a:cubicBezTo>
                    <a:pt x="25" y="15"/>
                    <a:pt x="27" y="15"/>
                    <a:pt x="28" y="15"/>
                  </a:cubicBezTo>
                  <a:cubicBezTo>
                    <a:pt x="28" y="15"/>
                    <a:pt x="28" y="14"/>
                    <a:pt x="28" y="14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2" y="14"/>
                    <a:pt x="32" y="14"/>
                  </a:cubicBezTo>
                  <a:cubicBezTo>
                    <a:pt x="37" y="14"/>
                    <a:pt x="43" y="15"/>
                    <a:pt x="44" y="18"/>
                  </a:cubicBezTo>
                  <a:cubicBezTo>
                    <a:pt x="44" y="18"/>
                    <a:pt x="45" y="18"/>
                    <a:pt x="45" y="18"/>
                  </a:cubicBezTo>
                  <a:cubicBezTo>
                    <a:pt x="45" y="19"/>
                    <a:pt x="45" y="20"/>
                    <a:pt x="45" y="20"/>
                  </a:cubicBezTo>
                  <a:cubicBezTo>
                    <a:pt x="48" y="21"/>
                    <a:pt x="51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0"/>
                  </a:cubicBezTo>
                  <a:cubicBezTo>
                    <a:pt x="57" y="20"/>
                    <a:pt x="57" y="20"/>
                    <a:pt x="58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8" y="20"/>
                    <a:pt x="59" y="20"/>
                    <a:pt x="60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1" y="20"/>
                    <a:pt x="62" y="19"/>
                    <a:pt x="62" y="19"/>
                  </a:cubicBezTo>
                  <a:cubicBezTo>
                    <a:pt x="62" y="18"/>
                    <a:pt x="62" y="17"/>
                    <a:pt x="62" y="16"/>
                  </a:cubicBezTo>
                  <a:cubicBezTo>
                    <a:pt x="61" y="16"/>
                    <a:pt x="62" y="16"/>
                    <a:pt x="62" y="15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7" y="12"/>
                    <a:pt x="54" y="12"/>
                    <a:pt x="52" y="12"/>
                  </a:cubicBezTo>
                  <a:cubicBezTo>
                    <a:pt x="51" y="13"/>
                    <a:pt x="50" y="13"/>
                    <a:pt x="50" y="14"/>
                  </a:cubicBezTo>
                  <a:cubicBezTo>
                    <a:pt x="50" y="14"/>
                    <a:pt x="50" y="14"/>
                    <a:pt x="50" y="13"/>
                  </a:cubicBezTo>
                  <a:cubicBezTo>
                    <a:pt x="50" y="13"/>
                    <a:pt x="49" y="13"/>
                    <a:pt x="49" y="13"/>
                  </a:cubicBezTo>
                  <a:cubicBezTo>
                    <a:pt x="49" y="13"/>
                    <a:pt x="49" y="12"/>
                    <a:pt x="49" y="11"/>
                  </a:cubicBezTo>
                  <a:cubicBezTo>
                    <a:pt x="50" y="11"/>
                    <a:pt x="50" y="10"/>
                    <a:pt x="50" y="9"/>
                  </a:cubicBezTo>
                  <a:cubicBezTo>
                    <a:pt x="49" y="8"/>
                    <a:pt x="50" y="8"/>
                    <a:pt x="48" y="7"/>
                  </a:cubicBezTo>
                  <a:cubicBezTo>
                    <a:pt x="48" y="7"/>
                    <a:pt x="48" y="7"/>
                    <a:pt x="48" y="6"/>
                  </a:cubicBezTo>
                  <a:cubicBezTo>
                    <a:pt x="48" y="6"/>
                    <a:pt x="48" y="6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7" y="5"/>
                    <a:pt x="47" y="4"/>
                  </a:cubicBezTo>
                  <a:cubicBezTo>
                    <a:pt x="46" y="4"/>
                    <a:pt x="44" y="3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1"/>
                    <a:pt x="40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7" y="0"/>
                    <a:pt x="36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1" y="0"/>
                    <a:pt x="29" y="0"/>
                  </a:cubicBezTo>
                  <a:cubicBezTo>
                    <a:pt x="29" y="0"/>
                    <a:pt x="29" y="1"/>
                    <a:pt x="29" y="1"/>
                  </a:cubicBezTo>
                  <a:cubicBezTo>
                    <a:pt x="28" y="1"/>
                    <a:pt x="28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3" y="2"/>
                  </a:cubicBezTo>
                  <a:cubicBezTo>
                    <a:pt x="23" y="2"/>
                    <a:pt x="23" y="2"/>
                    <a:pt x="23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1" y="4"/>
                    <a:pt x="21" y="4"/>
                  </a:cubicBezTo>
                  <a:cubicBezTo>
                    <a:pt x="21" y="4"/>
                    <a:pt x="21" y="5"/>
                    <a:pt x="21" y="5"/>
                  </a:cubicBezTo>
                  <a:cubicBezTo>
                    <a:pt x="21" y="5"/>
                    <a:pt x="21" y="5"/>
                    <a:pt x="20" y="5"/>
                  </a:cubicBezTo>
                  <a:cubicBezTo>
                    <a:pt x="20" y="5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8"/>
                    <a:pt x="20" y="8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7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5" y="5"/>
                    <a:pt x="12" y="3"/>
                    <a:pt x="8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1" y="6"/>
                    <a:pt x="1" y="5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8"/>
                    <a:pt x="2" y="9"/>
                  </a:cubicBezTo>
                  <a:cubicBezTo>
                    <a:pt x="2" y="9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10"/>
                    <a:pt x="5" y="10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1"/>
                    <a:pt x="10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0"/>
                    <a:pt x="16" y="11"/>
                    <a:pt x="17" y="11"/>
                  </a:cubicBezTo>
                  <a:cubicBezTo>
                    <a:pt x="17" y="11"/>
                    <a:pt x="18" y="11"/>
                    <a:pt x="19" y="11"/>
                  </a:cubicBezTo>
                  <a:cubicBezTo>
                    <a:pt x="21" y="12"/>
                    <a:pt x="24" y="13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272"/>
            <p:cNvSpPr/>
            <p:nvPr/>
          </p:nvSpPr>
          <p:spPr bwMode="auto">
            <a:xfrm>
              <a:off x="2487613" y="3695701"/>
              <a:ext cx="595313" cy="196850"/>
            </a:xfrm>
            <a:custGeom>
              <a:avLst/>
              <a:gdLst>
                <a:gd name="T0" fmla="*/ 20 w 140"/>
                <a:gd name="T1" fmla="*/ 9 h 46"/>
                <a:gd name="T2" fmla="*/ 9 w 140"/>
                <a:gd name="T3" fmla="*/ 11 h 46"/>
                <a:gd name="T4" fmla="*/ 4 w 140"/>
                <a:gd name="T5" fmla="*/ 13 h 46"/>
                <a:gd name="T6" fmla="*/ 1 w 140"/>
                <a:gd name="T7" fmla="*/ 22 h 46"/>
                <a:gd name="T8" fmla="*/ 8 w 140"/>
                <a:gd name="T9" fmla="*/ 27 h 46"/>
                <a:gd name="T10" fmla="*/ 14 w 140"/>
                <a:gd name="T11" fmla="*/ 29 h 46"/>
                <a:gd name="T12" fmla="*/ 21 w 140"/>
                <a:gd name="T13" fmla="*/ 30 h 46"/>
                <a:gd name="T14" fmla="*/ 35 w 140"/>
                <a:gd name="T15" fmla="*/ 32 h 46"/>
                <a:gd name="T16" fmla="*/ 37 w 140"/>
                <a:gd name="T17" fmla="*/ 38 h 46"/>
                <a:gd name="T18" fmla="*/ 43 w 140"/>
                <a:gd name="T19" fmla="*/ 40 h 46"/>
                <a:gd name="T20" fmla="*/ 72 w 140"/>
                <a:gd name="T21" fmla="*/ 42 h 46"/>
                <a:gd name="T22" fmla="*/ 82 w 140"/>
                <a:gd name="T23" fmla="*/ 43 h 46"/>
                <a:gd name="T24" fmla="*/ 92 w 140"/>
                <a:gd name="T25" fmla="*/ 41 h 46"/>
                <a:gd name="T26" fmla="*/ 93 w 140"/>
                <a:gd name="T27" fmla="*/ 28 h 46"/>
                <a:gd name="T28" fmla="*/ 103 w 140"/>
                <a:gd name="T29" fmla="*/ 25 h 46"/>
                <a:gd name="T30" fmla="*/ 111 w 140"/>
                <a:gd name="T31" fmla="*/ 28 h 46"/>
                <a:gd name="T32" fmla="*/ 106 w 140"/>
                <a:gd name="T33" fmla="*/ 39 h 46"/>
                <a:gd name="T34" fmla="*/ 104 w 140"/>
                <a:gd name="T35" fmla="*/ 33 h 46"/>
                <a:gd name="T36" fmla="*/ 108 w 140"/>
                <a:gd name="T37" fmla="*/ 29 h 46"/>
                <a:gd name="T38" fmla="*/ 97 w 140"/>
                <a:gd name="T39" fmla="*/ 28 h 46"/>
                <a:gd name="T40" fmla="*/ 93 w 140"/>
                <a:gd name="T41" fmla="*/ 37 h 46"/>
                <a:gd name="T42" fmla="*/ 97 w 140"/>
                <a:gd name="T43" fmla="*/ 43 h 46"/>
                <a:gd name="T44" fmla="*/ 106 w 140"/>
                <a:gd name="T45" fmla="*/ 45 h 46"/>
                <a:gd name="T46" fmla="*/ 121 w 140"/>
                <a:gd name="T47" fmla="*/ 43 h 46"/>
                <a:gd name="T48" fmla="*/ 134 w 140"/>
                <a:gd name="T49" fmla="*/ 35 h 46"/>
                <a:gd name="T50" fmla="*/ 135 w 140"/>
                <a:gd name="T51" fmla="*/ 22 h 46"/>
                <a:gd name="T52" fmla="*/ 121 w 140"/>
                <a:gd name="T53" fmla="*/ 19 h 46"/>
                <a:gd name="T54" fmla="*/ 114 w 140"/>
                <a:gd name="T55" fmla="*/ 15 h 46"/>
                <a:gd name="T56" fmla="*/ 104 w 140"/>
                <a:gd name="T57" fmla="*/ 14 h 46"/>
                <a:gd name="T58" fmla="*/ 101 w 140"/>
                <a:gd name="T59" fmla="*/ 9 h 46"/>
                <a:gd name="T60" fmla="*/ 95 w 140"/>
                <a:gd name="T61" fmla="*/ 7 h 46"/>
                <a:gd name="T62" fmla="*/ 81 w 140"/>
                <a:gd name="T63" fmla="*/ 6 h 46"/>
                <a:gd name="T64" fmla="*/ 70 w 140"/>
                <a:gd name="T65" fmla="*/ 4 h 46"/>
                <a:gd name="T66" fmla="*/ 67 w 140"/>
                <a:gd name="T67" fmla="*/ 4 h 46"/>
                <a:gd name="T68" fmla="*/ 54 w 140"/>
                <a:gd name="T69" fmla="*/ 10 h 46"/>
                <a:gd name="T70" fmla="*/ 46 w 140"/>
                <a:gd name="T71" fmla="*/ 11 h 46"/>
                <a:gd name="T72" fmla="*/ 39 w 140"/>
                <a:gd name="T73" fmla="*/ 14 h 46"/>
                <a:gd name="T74" fmla="*/ 41 w 140"/>
                <a:gd name="T75" fmla="*/ 25 h 46"/>
                <a:gd name="T76" fmla="*/ 47 w 140"/>
                <a:gd name="T77" fmla="*/ 27 h 46"/>
                <a:gd name="T78" fmla="*/ 57 w 140"/>
                <a:gd name="T79" fmla="*/ 29 h 46"/>
                <a:gd name="T80" fmla="*/ 65 w 140"/>
                <a:gd name="T81" fmla="*/ 35 h 46"/>
                <a:gd name="T82" fmla="*/ 77 w 140"/>
                <a:gd name="T83" fmla="*/ 35 h 46"/>
                <a:gd name="T84" fmla="*/ 74 w 140"/>
                <a:gd name="T85" fmla="*/ 23 h 46"/>
                <a:gd name="T86" fmla="*/ 74 w 140"/>
                <a:gd name="T87" fmla="*/ 28 h 46"/>
                <a:gd name="T88" fmla="*/ 65 w 140"/>
                <a:gd name="T89" fmla="*/ 23 h 46"/>
                <a:gd name="T90" fmla="*/ 76 w 140"/>
                <a:gd name="T91" fmla="*/ 22 h 46"/>
                <a:gd name="T92" fmla="*/ 83 w 140"/>
                <a:gd name="T93" fmla="*/ 32 h 46"/>
                <a:gd name="T94" fmla="*/ 81 w 140"/>
                <a:gd name="T95" fmla="*/ 36 h 46"/>
                <a:gd name="T96" fmla="*/ 72 w 140"/>
                <a:gd name="T97" fmla="*/ 39 h 46"/>
                <a:gd name="T98" fmla="*/ 62 w 140"/>
                <a:gd name="T99" fmla="*/ 37 h 46"/>
                <a:gd name="T100" fmla="*/ 55 w 140"/>
                <a:gd name="T101" fmla="*/ 34 h 46"/>
                <a:gd name="T102" fmla="*/ 48 w 140"/>
                <a:gd name="T103" fmla="*/ 30 h 46"/>
                <a:gd name="T104" fmla="*/ 42 w 140"/>
                <a:gd name="T105" fmla="*/ 28 h 46"/>
                <a:gd name="T106" fmla="*/ 35 w 140"/>
                <a:gd name="T107" fmla="*/ 26 h 46"/>
                <a:gd name="T108" fmla="*/ 34 w 140"/>
                <a:gd name="T109" fmla="*/ 17 h 46"/>
                <a:gd name="T110" fmla="*/ 38 w 140"/>
                <a:gd name="T111" fmla="*/ 13 h 46"/>
                <a:gd name="T112" fmla="*/ 46 w 140"/>
                <a:gd name="T113" fmla="*/ 10 h 46"/>
                <a:gd name="T114" fmla="*/ 54 w 140"/>
                <a:gd name="T115" fmla="*/ 9 h 46"/>
                <a:gd name="T116" fmla="*/ 61 w 140"/>
                <a:gd name="T117" fmla="*/ 5 h 46"/>
                <a:gd name="T118" fmla="*/ 59 w 140"/>
                <a:gd name="T119" fmla="*/ 1 h 46"/>
                <a:gd name="T120" fmla="*/ 46 w 140"/>
                <a:gd name="T121" fmla="*/ 4 h 46"/>
                <a:gd name="T122" fmla="*/ 35 w 140"/>
                <a:gd name="T123" fmla="*/ 1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0" h="46">
                  <a:moveTo>
                    <a:pt x="34" y="12"/>
                  </a:moveTo>
                  <a:cubicBezTo>
                    <a:pt x="34" y="12"/>
                    <a:pt x="34" y="12"/>
                    <a:pt x="34" y="11"/>
                  </a:cubicBezTo>
                  <a:cubicBezTo>
                    <a:pt x="32" y="11"/>
                    <a:pt x="29" y="10"/>
                    <a:pt x="27" y="10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4" y="10"/>
                    <a:pt x="24" y="10"/>
                    <a:pt x="24" y="9"/>
                  </a:cubicBezTo>
                  <a:cubicBezTo>
                    <a:pt x="24" y="10"/>
                    <a:pt x="23" y="10"/>
                    <a:pt x="22" y="10"/>
                  </a:cubicBezTo>
                  <a:cubicBezTo>
                    <a:pt x="22" y="10"/>
                    <a:pt x="22" y="10"/>
                    <a:pt x="22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0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3" y="10"/>
                    <a:pt x="12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20"/>
                    <a:pt x="0" y="21"/>
                  </a:cubicBezTo>
                  <a:cubicBezTo>
                    <a:pt x="1" y="22"/>
                    <a:pt x="0" y="21"/>
                    <a:pt x="1" y="22"/>
                  </a:cubicBezTo>
                  <a:cubicBezTo>
                    <a:pt x="2" y="23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5"/>
                    <a:pt x="5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8"/>
                  </a:cubicBezTo>
                  <a:cubicBezTo>
                    <a:pt x="11" y="28"/>
                    <a:pt x="11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8"/>
                    <a:pt x="14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7" y="29"/>
                    <a:pt x="18" y="29"/>
                  </a:cubicBezTo>
                  <a:cubicBezTo>
                    <a:pt x="18" y="29"/>
                    <a:pt x="18" y="29"/>
                    <a:pt x="18" y="30"/>
                  </a:cubicBezTo>
                  <a:cubicBezTo>
                    <a:pt x="18" y="30"/>
                    <a:pt x="18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30"/>
                    <a:pt x="26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32"/>
                    <a:pt x="33" y="30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4"/>
                    <a:pt x="33" y="34"/>
                    <a:pt x="33" y="35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34" y="36"/>
                    <a:pt x="34" y="36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6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38" y="38"/>
                    <a:pt x="38" y="38"/>
                  </a:cubicBezTo>
                  <a:cubicBezTo>
                    <a:pt x="38" y="38"/>
                    <a:pt x="38" y="39"/>
                    <a:pt x="38" y="39"/>
                  </a:cubicBezTo>
                  <a:cubicBezTo>
                    <a:pt x="39" y="39"/>
                    <a:pt x="39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1" y="39"/>
                    <a:pt x="41" y="39"/>
                  </a:cubicBezTo>
                  <a:cubicBezTo>
                    <a:pt x="41" y="39"/>
                    <a:pt x="41" y="39"/>
                    <a:pt x="41" y="40"/>
                  </a:cubicBezTo>
                  <a:cubicBezTo>
                    <a:pt x="42" y="40"/>
                    <a:pt x="43" y="40"/>
                    <a:pt x="4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6" y="40"/>
                    <a:pt x="47" y="40"/>
                    <a:pt x="48" y="40"/>
                  </a:cubicBezTo>
                  <a:cubicBezTo>
                    <a:pt x="48" y="40"/>
                    <a:pt x="48" y="41"/>
                    <a:pt x="48" y="41"/>
                  </a:cubicBezTo>
                  <a:cubicBezTo>
                    <a:pt x="50" y="41"/>
                    <a:pt x="55" y="40"/>
                    <a:pt x="57" y="40"/>
                  </a:cubicBezTo>
                  <a:cubicBezTo>
                    <a:pt x="60" y="45"/>
                    <a:pt x="66" y="45"/>
                    <a:pt x="71" y="42"/>
                  </a:cubicBezTo>
                  <a:cubicBezTo>
                    <a:pt x="71" y="42"/>
                    <a:pt x="72" y="42"/>
                    <a:pt x="72" y="42"/>
                  </a:cubicBezTo>
                  <a:cubicBezTo>
                    <a:pt x="73" y="42"/>
                    <a:pt x="74" y="39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6" y="41"/>
                    <a:pt x="77" y="41"/>
                    <a:pt x="78" y="42"/>
                  </a:cubicBezTo>
                  <a:cubicBezTo>
                    <a:pt x="78" y="42"/>
                    <a:pt x="79" y="42"/>
                    <a:pt x="79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80" y="42"/>
                    <a:pt x="80" y="42"/>
                    <a:pt x="81" y="42"/>
                  </a:cubicBezTo>
                  <a:cubicBezTo>
                    <a:pt x="81" y="43"/>
                    <a:pt x="81" y="43"/>
                    <a:pt x="81" y="43"/>
                  </a:cubicBezTo>
                  <a:cubicBezTo>
                    <a:pt x="81" y="43"/>
                    <a:pt x="81" y="43"/>
                    <a:pt x="82" y="43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2" y="43"/>
                    <a:pt x="83" y="43"/>
                    <a:pt x="84" y="43"/>
                  </a:cubicBezTo>
                  <a:cubicBezTo>
                    <a:pt x="84" y="43"/>
                    <a:pt x="84" y="44"/>
                    <a:pt x="84" y="44"/>
                  </a:cubicBezTo>
                  <a:cubicBezTo>
                    <a:pt x="86" y="44"/>
                    <a:pt x="88" y="44"/>
                    <a:pt x="90" y="44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92" y="45"/>
                    <a:pt x="93" y="45"/>
                    <a:pt x="95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3" y="43"/>
                    <a:pt x="92" y="42"/>
                    <a:pt x="92" y="41"/>
                  </a:cubicBezTo>
                  <a:cubicBezTo>
                    <a:pt x="92" y="41"/>
                    <a:pt x="92" y="41"/>
                    <a:pt x="92" y="40"/>
                  </a:cubicBezTo>
                  <a:cubicBezTo>
                    <a:pt x="91" y="40"/>
                    <a:pt x="91" y="40"/>
                    <a:pt x="90" y="40"/>
                  </a:cubicBezTo>
                  <a:cubicBezTo>
                    <a:pt x="90" y="39"/>
                    <a:pt x="90" y="38"/>
                    <a:pt x="90" y="37"/>
                  </a:cubicBezTo>
                  <a:cubicBezTo>
                    <a:pt x="89" y="36"/>
                    <a:pt x="91" y="31"/>
                    <a:pt x="91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3" y="29"/>
                    <a:pt x="93" y="28"/>
                    <a:pt x="93" y="28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5" y="27"/>
                    <a:pt x="95" y="26"/>
                    <a:pt x="95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8" y="25"/>
                    <a:pt x="99" y="25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5"/>
                    <a:pt x="102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5" y="25"/>
                    <a:pt x="106" y="25"/>
                  </a:cubicBezTo>
                  <a:cubicBezTo>
                    <a:pt x="106" y="25"/>
                    <a:pt x="106" y="25"/>
                    <a:pt x="106" y="26"/>
                  </a:cubicBezTo>
                  <a:cubicBezTo>
                    <a:pt x="106" y="26"/>
                    <a:pt x="107" y="26"/>
                    <a:pt x="107" y="26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8" y="26"/>
                    <a:pt x="109" y="26"/>
                    <a:pt x="110" y="27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0" y="27"/>
                    <a:pt x="110" y="27"/>
                    <a:pt x="111" y="27"/>
                  </a:cubicBezTo>
                  <a:cubicBezTo>
                    <a:pt x="111" y="27"/>
                    <a:pt x="111" y="27"/>
                    <a:pt x="111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1" y="28"/>
                    <a:pt x="111" y="29"/>
                    <a:pt x="111" y="29"/>
                  </a:cubicBezTo>
                  <a:cubicBezTo>
                    <a:pt x="112" y="29"/>
                    <a:pt x="112" y="29"/>
                    <a:pt x="113" y="30"/>
                  </a:cubicBezTo>
                  <a:cubicBezTo>
                    <a:pt x="113" y="30"/>
                    <a:pt x="113" y="30"/>
                    <a:pt x="113" y="31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3" y="31"/>
                    <a:pt x="113" y="32"/>
                    <a:pt x="114" y="32"/>
                  </a:cubicBezTo>
                  <a:cubicBezTo>
                    <a:pt x="113" y="33"/>
                    <a:pt x="113" y="35"/>
                    <a:pt x="112" y="36"/>
                  </a:cubicBezTo>
                  <a:cubicBezTo>
                    <a:pt x="110" y="37"/>
                    <a:pt x="110" y="39"/>
                    <a:pt x="106" y="39"/>
                  </a:cubicBezTo>
                  <a:cubicBezTo>
                    <a:pt x="106" y="39"/>
                    <a:pt x="106" y="38"/>
                    <a:pt x="106" y="38"/>
                  </a:cubicBezTo>
                  <a:cubicBezTo>
                    <a:pt x="105" y="38"/>
                    <a:pt x="105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3" y="38"/>
                  </a:cubicBezTo>
                  <a:cubicBezTo>
                    <a:pt x="101" y="37"/>
                    <a:pt x="102" y="36"/>
                    <a:pt x="102" y="33"/>
                  </a:cubicBezTo>
                  <a:cubicBezTo>
                    <a:pt x="103" y="32"/>
                    <a:pt x="103" y="32"/>
                    <a:pt x="104" y="32"/>
                  </a:cubicBezTo>
                  <a:cubicBezTo>
                    <a:pt x="105" y="32"/>
                    <a:pt x="105" y="33"/>
                    <a:pt x="105" y="33"/>
                  </a:cubicBezTo>
                  <a:cubicBezTo>
                    <a:pt x="105" y="33"/>
                    <a:pt x="105" y="33"/>
                    <a:pt x="104" y="33"/>
                  </a:cubicBezTo>
                  <a:cubicBezTo>
                    <a:pt x="104" y="34"/>
                    <a:pt x="104" y="34"/>
                    <a:pt x="104" y="35"/>
                  </a:cubicBezTo>
                  <a:cubicBezTo>
                    <a:pt x="106" y="36"/>
                    <a:pt x="107" y="36"/>
                    <a:pt x="110" y="35"/>
                  </a:cubicBezTo>
                  <a:cubicBezTo>
                    <a:pt x="110" y="35"/>
                    <a:pt x="111" y="35"/>
                    <a:pt x="111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4"/>
                    <a:pt x="111" y="31"/>
                    <a:pt x="111" y="31"/>
                  </a:cubicBezTo>
                  <a:cubicBezTo>
                    <a:pt x="110" y="31"/>
                    <a:pt x="110" y="31"/>
                    <a:pt x="110" y="30"/>
                  </a:cubicBezTo>
                  <a:cubicBezTo>
                    <a:pt x="110" y="30"/>
                    <a:pt x="109" y="30"/>
                    <a:pt x="109" y="29"/>
                  </a:cubicBezTo>
                  <a:cubicBezTo>
                    <a:pt x="109" y="29"/>
                    <a:pt x="108" y="29"/>
                    <a:pt x="108" y="29"/>
                  </a:cubicBezTo>
                  <a:cubicBezTo>
                    <a:pt x="108" y="29"/>
                    <a:pt x="108" y="28"/>
                    <a:pt x="107" y="28"/>
                  </a:cubicBezTo>
                  <a:cubicBezTo>
                    <a:pt x="107" y="28"/>
                    <a:pt x="106" y="28"/>
                    <a:pt x="106" y="28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7"/>
                    <a:pt x="105" y="27"/>
                    <a:pt x="104" y="27"/>
                  </a:cubicBezTo>
                  <a:cubicBezTo>
                    <a:pt x="103" y="27"/>
                    <a:pt x="102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27"/>
                    <a:pt x="98" y="27"/>
                    <a:pt x="97" y="28"/>
                  </a:cubicBezTo>
                  <a:cubicBezTo>
                    <a:pt x="97" y="28"/>
                    <a:pt x="96" y="28"/>
                    <a:pt x="96" y="28"/>
                  </a:cubicBezTo>
                  <a:cubicBezTo>
                    <a:pt x="96" y="28"/>
                    <a:pt x="96" y="28"/>
                    <a:pt x="95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30"/>
                    <a:pt x="94" y="30"/>
                    <a:pt x="93" y="30"/>
                  </a:cubicBezTo>
                  <a:cubicBezTo>
                    <a:pt x="93" y="31"/>
                    <a:pt x="93" y="31"/>
                    <a:pt x="93" y="32"/>
                  </a:cubicBezTo>
                  <a:cubicBezTo>
                    <a:pt x="92" y="33"/>
                    <a:pt x="92" y="35"/>
                    <a:pt x="92" y="36"/>
                  </a:cubicBezTo>
                  <a:cubicBezTo>
                    <a:pt x="92" y="36"/>
                    <a:pt x="92" y="36"/>
                    <a:pt x="93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3" y="38"/>
                    <a:pt x="93" y="38"/>
                    <a:pt x="93" y="39"/>
                  </a:cubicBezTo>
                  <a:cubicBezTo>
                    <a:pt x="93" y="39"/>
                    <a:pt x="93" y="39"/>
                    <a:pt x="94" y="39"/>
                  </a:cubicBezTo>
                  <a:cubicBezTo>
                    <a:pt x="94" y="39"/>
                    <a:pt x="94" y="40"/>
                    <a:pt x="94" y="40"/>
                  </a:cubicBezTo>
                  <a:cubicBezTo>
                    <a:pt x="94" y="40"/>
                    <a:pt x="95" y="40"/>
                    <a:pt x="95" y="40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7" y="42"/>
                    <a:pt x="97" y="42"/>
                    <a:pt x="97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9" y="43"/>
                    <a:pt x="100" y="44"/>
                    <a:pt x="101" y="44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2" y="44"/>
                    <a:pt x="104" y="44"/>
                    <a:pt x="105" y="44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6" y="45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7" y="45"/>
                    <a:pt x="107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10" y="46"/>
                    <a:pt x="116" y="45"/>
                    <a:pt x="117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8" y="44"/>
                    <a:pt x="118" y="44"/>
                    <a:pt x="119" y="44"/>
                  </a:cubicBezTo>
                  <a:cubicBezTo>
                    <a:pt x="119" y="44"/>
                    <a:pt x="119" y="43"/>
                    <a:pt x="119" y="43"/>
                  </a:cubicBezTo>
                  <a:cubicBezTo>
                    <a:pt x="119" y="43"/>
                    <a:pt x="120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2" y="42"/>
                    <a:pt x="123" y="42"/>
                    <a:pt x="123" y="40"/>
                  </a:cubicBezTo>
                  <a:cubicBezTo>
                    <a:pt x="124" y="40"/>
                    <a:pt x="125" y="38"/>
                    <a:pt x="125" y="36"/>
                  </a:cubicBezTo>
                  <a:cubicBezTo>
                    <a:pt x="125" y="36"/>
                    <a:pt x="126" y="36"/>
                    <a:pt x="126" y="36"/>
                  </a:cubicBezTo>
                  <a:cubicBezTo>
                    <a:pt x="128" y="35"/>
                    <a:pt x="129" y="37"/>
                    <a:pt x="131" y="36"/>
                  </a:cubicBezTo>
                  <a:cubicBezTo>
                    <a:pt x="131" y="36"/>
                    <a:pt x="131" y="36"/>
                    <a:pt x="131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5"/>
                    <a:pt x="133" y="35"/>
                    <a:pt x="134" y="35"/>
                  </a:cubicBezTo>
                  <a:cubicBezTo>
                    <a:pt x="135" y="35"/>
                    <a:pt x="138" y="33"/>
                    <a:pt x="138" y="33"/>
                  </a:cubicBezTo>
                  <a:cubicBezTo>
                    <a:pt x="138" y="33"/>
                    <a:pt x="139" y="33"/>
                    <a:pt x="139" y="33"/>
                  </a:cubicBezTo>
                  <a:cubicBezTo>
                    <a:pt x="139" y="32"/>
                    <a:pt x="139" y="32"/>
                    <a:pt x="139" y="31"/>
                  </a:cubicBezTo>
                  <a:cubicBezTo>
                    <a:pt x="139" y="31"/>
                    <a:pt x="139" y="31"/>
                    <a:pt x="139" y="31"/>
                  </a:cubicBezTo>
                  <a:cubicBezTo>
                    <a:pt x="140" y="29"/>
                    <a:pt x="138" y="27"/>
                    <a:pt x="137" y="26"/>
                  </a:cubicBezTo>
                  <a:cubicBezTo>
                    <a:pt x="137" y="25"/>
                    <a:pt x="137" y="25"/>
                    <a:pt x="137" y="24"/>
                  </a:cubicBezTo>
                  <a:cubicBezTo>
                    <a:pt x="137" y="24"/>
                    <a:pt x="137" y="24"/>
                    <a:pt x="136" y="24"/>
                  </a:cubicBezTo>
                  <a:cubicBezTo>
                    <a:pt x="136" y="23"/>
                    <a:pt x="135" y="22"/>
                    <a:pt x="135" y="22"/>
                  </a:cubicBezTo>
                  <a:cubicBezTo>
                    <a:pt x="134" y="22"/>
                    <a:pt x="133" y="22"/>
                    <a:pt x="132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21"/>
                    <a:pt x="132" y="21"/>
                    <a:pt x="131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1"/>
                    <a:pt x="130" y="21"/>
                    <a:pt x="130" y="21"/>
                  </a:cubicBezTo>
                  <a:cubicBezTo>
                    <a:pt x="130" y="20"/>
                    <a:pt x="130" y="20"/>
                    <a:pt x="130" y="20"/>
                  </a:cubicBezTo>
                  <a:cubicBezTo>
                    <a:pt x="129" y="20"/>
                    <a:pt x="128" y="20"/>
                    <a:pt x="127" y="20"/>
                  </a:cubicBezTo>
                  <a:cubicBezTo>
                    <a:pt x="126" y="20"/>
                    <a:pt x="123" y="19"/>
                    <a:pt x="121" y="19"/>
                  </a:cubicBezTo>
                  <a:cubicBezTo>
                    <a:pt x="121" y="19"/>
                    <a:pt x="121" y="20"/>
                    <a:pt x="121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19" y="20"/>
                    <a:pt x="118" y="20"/>
                    <a:pt x="118" y="21"/>
                  </a:cubicBezTo>
                  <a:cubicBezTo>
                    <a:pt x="118" y="19"/>
                    <a:pt x="118" y="18"/>
                    <a:pt x="118" y="17"/>
                  </a:cubicBezTo>
                  <a:cubicBezTo>
                    <a:pt x="117" y="17"/>
                    <a:pt x="117" y="17"/>
                    <a:pt x="116" y="16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4" y="15"/>
                    <a:pt x="114" y="15"/>
                    <a:pt x="114" y="14"/>
                  </a:cubicBezTo>
                  <a:cubicBezTo>
                    <a:pt x="114" y="14"/>
                    <a:pt x="113" y="14"/>
                    <a:pt x="113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2" y="14"/>
                    <a:pt x="112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09" y="14"/>
                    <a:pt x="107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4" y="14"/>
                    <a:pt x="104" y="1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3" y="15"/>
                    <a:pt x="102" y="15"/>
                    <a:pt x="102" y="15"/>
                  </a:cubicBezTo>
                  <a:cubicBezTo>
                    <a:pt x="102" y="14"/>
                    <a:pt x="102" y="14"/>
                    <a:pt x="102" y="13"/>
                  </a:cubicBezTo>
                  <a:cubicBezTo>
                    <a:pt x="102" y="13"/>
                    <a:pt x="102" y="13"/>
                    <a:pt x="102" y="12"/>
                  </a:cubicBezTo>
                  <a:cubicBezTo>
                    <a:pt x="103" y="12"/>
                    <a:pt x="103" y="13"/>
                    <a:pt x="104" y="11"/>
                  </a:cubicBezTo>
                  <a:cubicBezTo>
                    <a:pt x="103" y="11"/>
                    <a:pt x="103" y="11"/>
                    <a:pt x="103" y="10"/>
                  </a:cubicBezTo>
                  <a:cubicBezTo>
                    <a:pt x="103" y="10"/>
                    <a:pt x="102" y="10"/>
                    <a:pt x="102" y="10"/>
                  </a:cubicBezTo>
                  <a:cubicBezTo>
                    <a:pt x="101" y="10"/>
                    <a:pt x="101" y="9"/>
                    <a:pt x="101" y="9"/>
                  </a:cubicBezTo>
                  <a:cubicBezTo>
                    <a:pt x="101" y="9"/>
                    <a:pt x="100" y="9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8"/>
                    <a:pt x="99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7" y="8"/>
                    <a:pt x="96" y="8"/>
                  </a:cubicBezTo>
                  <a:cubicBezTo>
                    <a:pt x="96" y="8"/>
                    <a:pt x="96" y="7"/>
                    <a:pt x="96" y="7"/>
                  </a:cubicBezTo>
                  <a:cubicBezTo>
                    <a:pt x="96" y="7"/>
                    <a:pt x="95" y="7"/>
                    <a:pt x="95" y="7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3" y="7"/>
                    <a:pt x="91" y="7"/>
                    <a:pt x="90" y="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7"/>
                    <a:pt x="89" y="8"/>
                    <a:pt x="89" y="8"/>
                  </a:cubicBezTo>
                  <a:cubicBezTo>
                    <a:pt x="87" y="9"/>
                    <a:pt x="85" y="7"/>
                    <a:pt x="84" y="10"/>
                  </a:cubicBezTo>
                  <a:cubicBezTo>
                    <a:pt x="84" y="10"/>
                    <a:pt x="83" y="10"/>
                    <a:pt x="83" y="10"/>
                  </a:cubicBezTo>
                  <a:cubicBezTo>
                    <a:pt x="83" y="9"/>
                    <a:pt x="83" y="8"/>
                    <a:pt x="83" y="7"/>
                  </a:cubicBezTo>
                  <a:cubicBezTo>
                    <a:pt x="82" y="6"/>
                    <a:pt x="82" y="6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6"/>
                    <a:pt x="80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8" y="5"/>
                  </a:cubicBezTo>
                  <a:cubicBezTo>
                    <a:pt x="78" y="5"/>
                    <a:pt x="78" y="5"/>
                    <a:pt x="78" y="4"/>
                  </a:cubicBezTo>
                  <a:cubicBezTo>
                    <a:pt x="77" y="4"/>
                    <a:pt x="76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4"/>
                    <a:pt x="72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69" y="4"/>
                    <a:pt x="69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68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8" y="4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6" y="5"/>
                    <a:pt x="65" y="5"/>
                    <a:pt x="64" y="5"/>
                  </a:cubicBezTo>
                  <a:cubicBezTo>
                    <a:pt x="64" y="6"/>
                    <a:pt x="63" y="6"/>
                    <a:pt x="63" y="7"/>
                  </a:cubicBezTo>
                  <a:cubicBezTo>
                    <a:pt x="63" y="7"/>
                    <a:pt x="63" y="7"/>
                    <a:pt x="62" y="7"/>
                  </a:cubicBezTo>
                  <a:cubicBezTo>
                    <a:pt x="62" y="7"/>
                    <a:pt x="62" y="8"/>
                    <a:pt x="62" y="9"/>
                  </a:cubicBezTo>
                  <a:cubicBezTo>
                    <a:pt x="64" y="9"/>
                    <a:pt x="64" y="9"/>
                    <a:pt x="64" y="11"/>
                  </a:cubicBezTo>
                  <a:cubicBezTo>
                    <a:pt x="63" y="11"/>
                    <a:pt x="63" y="11"/>
                    <a:pt x="61" y="11"/>
                  </a:cubicBezTo>
                  <a:cubicBezTo>
                    <a:pt x="60" y="11"/>
                    <a:pt x="56" y="9"/>
                    <a:pt x="54" y="10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0"/>
                    <a:pt x="54" y="10"/>
                    <a:pt x="53" y="10"/>
                  </a:cubicBezTo>
                  <a:cubicBezTo>
                    <a:pt x="53" y="10"/>
                    <a:pt x="53" y="11"/>
                    <a:pt x="53" y="11"/>
                  </a:cubicBezTo>
                  <a:cubicBezTo>
                    <a:pt x="53" y="11"/>
                    <a:pt x="52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7" y="11"/>
                    <a:pt x="46" y="11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2"/>
                    <a:pt x="46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4"/>
                    <a:pt x="40" y="14"/>
                    <a:pt x="40" y="14"/>
                  </a:cubicBezTo>
                  <a:cubicBezTo>
                    <a:pt x="40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8" y="16"/>
                    <a:pt x="36" y="16"/>
                    <a:pt x="36" y="18"/>
                  </a:cubicBezTo>
                  <a:cubicBezTo>
                    <a:pt x="35" y="19"/>
                    <a:pt x="35" y="20"/>
                    <a:pt x="35" y="22"/>
                  </a:cubicBezTo>
                  <a:cubicBezTo>
                    <a:pt x="36" y="22"/>
                    <a:pt x="36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4"/>
                    <a:pt x="38" y="24"/>
                    <a:pt x="39" y="24"/>
                  </a:cubicBezTo>
                  <a:cubicBezTo>
                    <a:pt x="39" y="25"/>
                    <a:pt x="40" y="25"/>
                    <a:pt x="40" y="25"/>
                  </a:cubicBezTo>
                  <a:cubicBezTo>
                    <a:pt x="40" y="25"/>
                    <a:pt x="41" y="25"/>
                    <a:pt x="41" y="25"/>
                  </a:cubicBezTo>
                  <a:cubicBezTo>
                    <a:pt x="41" y="25"/>
                    <a:pt x="41" y="25"/>
                    <a:pt x="41" y="26"/>
                  </a:cubicBezTo>
                  <a:cubicBezTo>
                    <a:pt x="41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7"/>
                    <a:pt x="44" y="27"/>
                  </a:cubicBezTo>
                  <a:cubicBezTo>
                    <a:pt x="45" y="27"/>
                    <a:pt x="46" y="27"/>
                    <a:pt x="47" y="27"/>
                  </a:cubicBezTo>
                  <a:cubicBezTo>
                    <a:pt x="47" y="27"/>
                    <a:pt x="47" y="27"/>
                    <a:pt x="47" y="28"/>
                  </a:cubicBezTo>
                  <a:cubicBezTo>
                    <a:pt x="48" y="28"/>
                    <a:pt x="48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8"/>
                    <a:pt x="53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6" y="27"/>
                    <a:pt x="56" y="27"/>
                    <a:pt x="58" y="27"/>
                  </a:cubicBezTo>
                  <a:cubicBezTo>
                    <a:pt x="58" y="28"/>
                    <a:pt x="58" y="28"/>
                    <a:pt x="58" y="29"/>
                  </a:cubicBezTo>
                  <a:cubicBezTo>
                    <a:pt x="58" y="29"/>
                    <a:pt x="58" y="29"/>
                    <a:pt x="57" y="29"/>
                  </a:cubicBezTo>
                  <a:cubicBezTo>
                    <a:pt x="57" y="29"/>
                    <a:pt x="57" y="30"/>
                    <a:pt x="57" y="30"/>
                  </a:cubicBezTo>
                  <a:cubicBezTo>
                    <a:pt x="57" y="30"/>
                    <a:pt x="57" y="31"/>
                    <a:pt x="56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4"/>
                    <a:pt x="59" y="33"/>
                    <a:pt x="61" y="34"/>
                  </a:cubicBezTo>
                  <a:cubicBezTo>
                    <a:pt x="61" y="34"/>
                    <a:pt x="61" y="34"/>
                    <a:pt x="61" y="35"/>
                  </a:cubicBezTo>
                  <a:cubicBezTo>
                    <a:pt x="61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5"/>
                    <a:pt x="64" y="35"/>
                    <a:pt x="65" y="35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6" y="36"/>
                    <a:pt x="66" y="36"/>
                    <a:pt x="67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8" y="37"/>
                    <a:pt x="70" y="36"/>
                    <a:pt x="71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3" y="36"/>
                    <a:pt x="74" y="36"/>
                    <a:pt x="76" y="36"/>
                  </a:cubicBezTo>
                  <a:cubicBezTo>
                    <a:pt x="76" y="36"/>
                    <a:pt x="76" y="36"/>
                    <a:pt x="76" y="35"/>
                  </a:cubicBezTo>
                  <a:cubicBezTo>
                    <a:pt x="76" y="35"/>
                    <a:pt x="77" y="35"/>
                    <a:pt x="77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9" y="34"/>
                    <a:pt x="80" y="34"/>
                    <a:pt x="80" y="32"/>
                  </a:cubicBezTo>
                  <a:cubicBezTo>
                    <a:pt x="80" y="32"/>
                    <a:pt x="80" y="32"/>
                    <a:pt x="81" y="32"/>
                  </a:cubicBezTo>
                  <a:cubicBezTo>
                    <a:pt x="81" y="31"/>
                    <a:pt x="81" y="31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0" y="28"/>
                    <a:pt x="79" y="25"/>
                    <a:pt x="77" y="25"/>
                  </a:cubicBezTo>
                  <a:cubicBezTo>
                    <a:pt x="76" y="24"/>
                    <a:pt x="75" y="24"/>
                    <a:pt x="74" y="24"/>
                  </a:cubicBezTo>
                  <a:cubicBezTo>
                    <a:pt x="74" y="24"/>
                    <a:pt x="74" y="24"/>
                    <a:pt x="74" y="23"/>
                  </a:cubicBezTo>
                  <a:cubicBezTo>
                    <a:pt x="73" y="23"/>
                    <a:pt x="72" y="23"/>
                    <a:pt x="72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0" y="23"/>
                    <a:pt x="67" y="24"/>
                    <a:pt x="67" y="25"/>
                  </a:cubicBezTo>
                  <a:cubicBezTo>
                    <a:pt x="66" y="26"/>
                    <a:pt x="66" y="27"/>
                    <a:pt x="66" y="28"/>
                  </a:cubicBezTo>
                  <a:cubicBezTo>
                    <a:pt x="68" y="29"/>
                    <a:pt x="68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2" y="29"/>
                    <a:pt x="72" y="29"/>
                    <a:pt x="73" y="29"/>
                  </a:cubicBezTo>
                  <a:cubicBezTo>
                    <a:pt x="73" y="29"/>
                    <a:pt x="73" y="29"/>
                    <a:pt x="74" y="28"/>
                  </a:cubicBezTo>
                  <a:cubicBezTo>
                    <a:pt x="74" y="28"/>
                    <a:pt x="74" y="28"/>
                    <a:pt x="75" y="28"/>
                  </a:cubicBezTo>
                  <a:cubicBezTo>
                    <a:pt x="75" y="29"/>
                    <a:pt x="75" y="30"/>
                    <a:pt x="74" y="31"/>
                  </a:cubicBezTo>
                  <a:cubicBezTo>
                    <a:pt x="74" y="31"/>
                    <a:pt x="73" y="33"/>
                    <a:pt x="72" y="33"/>
                  </a:cubicBezTo>
                  <a:cubicBezTo>
                    <a:pt x="71" y="33"/>
                    <a:pt x="70" y="33"/>
                    <a:pt x="68" y="33"/>
                  </a:cubicBezTo>
                  <a:cubicBezTo>
                    <a:pt x="68" y="32"/>
                    <a:pt x="68" y="33"/>
                    <a:pt x="67" y="32"/>
                  </a:cubicBezTo>
                  <a:cubicBezTo>
                    <a:pt x="66" y="31"/>
                    <a:pt x="65" y="30"/>
                    <a:pt x="64" y="29"/>
                  </a:cubicBezTo>
                  <a:cubicBezTo>
                    <a:pt x="64" y="28"/>
                    <a:pt x="64" y="27"/>
                    <a:pt x="64" y="26"/>
                  </a:cubicBezTo>
                  <a:cubicBezTo>
                    <a:pt x="64" y="25"/>
                    <a:pt x="65" y="24"/>
                    <a:pt x="65" y="23"/>
                  </a:cubicBezTo>
                  <a:cubicBezTo>
                    <a:pt x="66" y="23"/>
                    <a:pt x="66" y="23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2"/>
                    <a:pt x="70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73" y="21"/>
                    <a:pt x="74" y="21"/>
                    <a:pt x="76" y="2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7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3"/>
                  </a:cubicBezTo>
                  <a:cubicBezTo>
                    <a:pt x="79" y="23"/>
                    <a:pt x="79" y="23"/>
                    <a:pt x="80" y="23"/>
                  </a:cubicBezTo>
                  <a:cubicBezTo>
                    <a:pt x="80" y="24"/>
                    <a:pt x="80" y="24"/>
                    <a:pt x="81" y="24"/>
                  </a:cubicBezTo>
                  <a:cubicBezTo>
                    <a:pt x="81" y="24"/>
                    <a:pt x="81" y="24"/>
                    <a:pt x="81" y="25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2" y="26"/>
                    <a:pt x="83" y="30"/>
                    <a:pt x="83" y="32"/>
                  </a:cubicBezTo>
                  <a:cubicBezTo>
                    <a:pt x="82" y="32"/>
                    <a:pt x="82" y="32"/>
                    <a:pt x="82" y="32"/>
                  </a:cubicBezTo>
                  <a:cubicBezTo>
                    <a:pt x="82" y="32"/>
                    <a:pt x="82" y="32"/>
                    <a:pt x="82" y="33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2" y="33"/>
                    <a:pt x="82" y="33"/>
                    <a:pt x="82" y="34"/>
                  </a:cubicBezTo>
                  <a:cubicBezTo>
                    <a:pt x="82" y="34"/>
                    <a:pt x="82" y="34"/>
                    <a:pt x="81" y="34"/>
                  </a:cubicBezTo>
                  <a:cubicBezTo>
                    <a:pt x="81" y="34"/>
                    <a:pt x="81" y="34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5"/>
                    <a:pt x="81" y="35"/>
                    <a:pt x="81" y="36"/>
                  </a:cubicBezTo>
                  <a:cubicBezTo>
                    <a:pt x="79" y="36"/>
                    <a:pt x="79" y="37"/>
                    <a:pt x="78" y="37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8"/>
                    <a:pt x="77" y="38"/>
                    <a:pt x="76" y="38"/>
                  </a:cubicBezTo>
                  <a:cubicBezTo>
                    <a:pt x="76" y="38"/>
                    <a:pt x="75" y="38"/>
                    <a:pt x="74" y="38"/>
                  </a:cubicBezTo>
                  <a:cubicBezTo>
                    <a:pt x="74" y="38"/>
                    <a:pt x="74" y="39"/>
                    <a:pt x="74" y="39"/>
                  </a:cubicBezTo>
                  <a:cubicBezTo>
                    <a:pt x="74" y="39"/>
                    <a:pt x="73" y="39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39"/>
                    <a:pt x="72" y="39"/>
                    <a:pt x="72" y="39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71" y="39"/>
                    <a:pt x="69" y="39"/>
                    <a:pt x="67" y="39"/>
                  </a:cubicBezTo>
                  <a:cubicBezTo>
                    <a:pt x="67" y="39"/>
                    <a:pt x="67" y="38"/>
                    <a:pt x="67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8"/>
                    <a:pt x="66" y="38"/>
                    <a:pt x="65" y="38"/>
                  </a:cubicBezTo>
                  <a:cubicBezTo>
                    <a:pt x="65" y="38"/>
                    <a:pt x="65" y="38"/>
                    <a:pt x="65" y="37"/>
                  </a:cubicBezTo>
                  <a:cubicBezTo>
                    <a:pt x="64" y="37"/>
                    <a:pt x="63" y="37"/>
                    <a:pt x="62" y="37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2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0" y="37"/>
                    <a:pt x="59" y="36"/>
                    <a:pt x="58" y="36"/>
                  </a:cubicBezTo>
                  <a:cubicBezTo>
                    <a:pt x="58" y="36"/>
                    <a:pt x="58" y="36"/>
                    <a:pt x="58" y="35"/>
                  </a:cubicBezTo>
                  <a:cubicBezTo>
                    <a:pt x="58" y="35"/>
                    <a:pt x="57" y="35"/>
                    <a:pt x="57" y="35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35"/>
                    <a:pt x="56" y="34"/>
                    <a:pt x="55" y="34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4" y="32"/>
                    <a:pt x="54" y="32"/>
                    <a:pt x="54" y="30"/>
                  </a:cubicBezTo>
                  <a:cubicBezTo>
                    <a:pt x="52" y="30"/>
                    <a:pt x="51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30"/>
                    <a:pt x="50" y="30"/>
                    <a:pt x="49" y="30"/>
                  </a:cubicBezTo>
                  <a:cubicBezTo>
                    <a:pt x="48" y="29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7" y="30"/>
                    <a:pt x="47" y="30"/>
                    <a:pt x="46" y="30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5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8"/>
                  </a:cubicBezTo>
                  <a:cubicBezTo>
                    <a:pt x="43" y="28"/>
                    <a:pt x="43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0" y="28"/>
                    <a:pt x="40" y="28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8" y="27"/>
                    <a:pt x="37" y="2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3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0"/>
                    <a:pt x="33" y="19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2"/>
                  </a:cubicBezTo>
                  <a:cubicBezTo>
                    <a:pt x="39" y="12"/>
                    <a:pt x="40" y="12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1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3" y="11"/>
                    <a:pt x="44" y="11"/>
                    <a:pt x="44" y="11"/>
                  </a:cubicBezTo>
                  <a:cubicBezTo>
                    <a:pt x="44" y="11"/>
                    <a:pt x="44" y="10"/>
                    <a:pt x="44" y="10"/>
                  </a:cubicBezTo>
                  <a:cubicBezTo>
                    <a:pt x="45" y="10"/>
                    <a:pt x="45" y="10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0"/>
                    <a:pt x="46" y="10"/>
                    <a:pt x="47" y="10"/>
                  </a:cubicBezTo>
                  <a:cubicBezTo>
                    <a:pt x="47" y="10"/>
                    <a:pt x="47" y="10"/>
                    <a:pt x="47" y="9"/>
                  </a:cubicBezTo>
                  <a:cubicBezTo>
                    <a:pt x="48" y="9"/>
                    <a:pt x="49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2" y="9"/>
                    <a:pt x="53" y="9"/>
                    <a:pt x="54" y="9"/>
                  </a:cubicBezTo>
                  <a:cubicBezTo>
                    <a:pt x="54" y="9"/>
                    <a:pt x="55" y="9"/>
                    <a:pt x="55" y="9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7" y="8"/>
                    <a:pt x="58" y="9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7"/>
                    <a:pt x="61" y="6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2" y="5"/>
                  </a:cubicBezTo>
                  <a:cubicBezTo>
                    <a:pt x="62" y="4"/>
                    <a:pt x="63" y="4"/>
                    <a:pt x="63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2" y="2"/>
                    <a:pt x="61" y="2"/>
                    <a:pt x="61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1"/>
                    <a:pt x="58" y="1"/>
                    <a:pt x="57" y="1"/>
                  </a:cubicBezTo>
                  <a:cubicBezTo>
                    <a:pt x="56" y="1"/>
                    <a:pt x="55" y="0"/>
                    <a:pt x="53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2"/>
                    <a:pt x="50" y="2"/>
                    <a:pt x="48" y="2"/>
                  </a:cubicBezTo>
                  <a:cubicBezTo>
                    <a:pt x="48" y="3"/>
                    <a:pt x="47" y="3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6" y="4"/>
                    <a:pt x="46" y="4"/>
                  </a:cubicBezTo>
                  <a:cubicBezTo>
                    <a:pt x="46" y="6"/>
                    <a:pt x="48" y="7"/>
                    <a:pt x="45" y="7"/>
                  </a:cubicBezTo>
                  <a:cubicBezTo>
                    <a:pt x="43" y="6"/>
                    <a:pt x="40" y="7"/>
                    <a:pt x="38" y="7"/>
                  </a:cubicBezTo>
                  <a:cubicBezTo>
                    <a:pt x="38" y="8"/>
                    <a:pt x="37" y="8"/>
                    <a:pt x="37" y="9"/>
                  </a:cubicBezTo>
                  <a:cubicBezTo>
                    <a:pt x="37" y="9"/>
                    <a:pt x="37" y="9"/>
                    <a:pt x="36" y="9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2"/>
                  </a:cubicBezTo>
                  <a:cubicBezTo>
                    <a:pt x="36" y="12"/>
                    <a:pt x="35" y="12"/>
                    <a:pt x="35" y="13"/>
                  </a:cubicBezTo>
                  <a:cubicBezTo>
                    <a:pt x="35" y="13"/>
                    <a:pt x="34" y="12"/>
                    <a:pt x="3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273"/>
            <p:cNvSpPr/>
            <p:nvPr/>
          </p:nvSpPr>
          <p:spPr bwMode="auto">
            <a:xfrm>
              <a:off x="3227388" y="3708401"/>
              <a:ext cx="330200" cy="608013"/>
            </a:xfrm>
            <a:custGeom>
              <a:avLst/>
              <a:gdLst>
                <a:gd name="T0" fmla="*/ 15 w 78"/>
                <a:gd name="T1" fmla="*/ 93 h 142"/>
                <a:gd name="T2" fmla="*/ 20 w 78"/>
                <a:gd name="T3" fmla="*/ 96 h 142"/>
                <a:gd name="T4" fmla="*/ 26 w 78"/>
                <a:gd name="T5" fmla="*/ 99 h 142"/>
                <a:gd name="T6" fmla="*/ 30 w 78"/>
                <a:gd name="T7" fmla="*/ 100 h 142"/>
                <a:gd name="T8" fmla="*/ 36 w 78"/>
                <a:gd name="T9" fmla="*/ 102 h 142"/>
                <a:gd name="T10" fmla="*/ 44 w 78"/>
                <a:gd name="T11" fmla="*/ 104 h 142"/>
                <a:gd name="T12" fmla="*/ 47 w 78"/>
                <a:gd name="T13" fmla="*/ 105 h 142"/>
                <a:gd name="T14" fmla="*/ 53 w 78"/>
                <a:gd name="T15" fmla="*/ 108 h 142"/>
                <a:gd name="T16" fmla="*/ 59 w 78"/>
                <a:gd name="T17" fmla="*/ 111 h 142"/>
                <a:gd name="T18" fmla="*/ 66 w 78"/>
                <a:gd name="T19" fmla="*/ 118 h 142"/>
                <a:gd name="T20" fmla="*/ 71 w 78"/>
                <a:gd name="T21" fmla="*/ 125 h 142"/>
                <a:gd name="T22" fmla="*/ 75 w 78"/>
                <a:gd name="T23" fmla="*/ 130 h 142"/>
                <a:gd name="T24" fmla="*/ 76 w 78"/>
                <a:gd name="T25" fmla="*/ 136 h 142"/>
                <a:gd name="T26" fmla="*/ 78 w 78"/>
                <a:gd name="T27" fmla="*/ 140 h 142"/>
                <a:gd name="T28" fmla="*/ 76 w 78"/>
                <a:gd name="T29" fmla="*/ 133 h 142"/>
                <a:gd name="T30" fmla="*/ 74 w 78"/>
                <a:gd name="T31" fmla="*/ 127 h 142"/>
                <a:gd name="T32" fmla="*/ 73 w 78"/>
                <a:gd name="T33" fmla="*/ 124 h 142"/>
                <a:gd name="T34" fmla="*/ 71 w 78"/>
                <a:gd name="T35" fmla="*/ 121 h 142"/>
                <a:gd name="T36" fmla="*/ 68 w 78"/>
                <a:gd name="T37" fmla="*/ 116 h 142"/>
                <a:gd name="T38" fmla="*/ 58 w 78"/>
                <a:gd name="T39" fmla="*/ 105 h 142"/>
                <a:gd name="T40" fmla="*/ 51 w 78"/>
                <a:gd name="T41" fmla="*/ 100 h 142"/>
                <a:gd name="T42" fmla="*/ 46 w 78"/>
                <a:gd name="T43" fmla="*/ 98 h 142"/>
                <a:gd name="T44" fmla="*/ 42 w 78"/>
                <a:gd name="T45" fmla="*/ 96 h 142"/>
                <a:gd name="T46" fmla="*/ 39 w 78"/>
                <a:gd name="T47" fmla="*/ 95 h 142"/>
                <a:gd name="T48" fmla="*/ 36 w 78"/>
                <a:gd name="T49" fmla="*/ 93 h 142"/>
                <a:gd name="T50" fmla="*/ 30 w 78"/>
                <a:gd name="T51" fmla="*/ 91 h 142"/>
                <a:gd name="T52" fmla="*/ 23 w 78"/>
                <a:gd name="T53" fmla="*/ 88 h 142"/>
                <a:gd name="T54" fmla="*/ 15 w 78"/>
                <a:gd name="T55" fmla="*/ 80 h 142"/>
                <a:gd name="T56" fmla="*/ 13 w 78"/>
                <a:gd name="T57" fmla="*/ 75 h 142"/>
                <a:gd name="T58" fmla="*/ 11 w 78"/>
                <a:gd name="T59" fmla="*/ 68 h 142"/>
                <a:gd name="T60" fmla="*/ 11 w 78"/>
                <a:gd name="T61" fmla="*/ 58 h 142"/>
                <a:gd name="T62" fmla="*/ 12 w 78"/>
                <a:gd name="T63" fmla="*/ 51 h 142"/>
                <a:gd name="T64" fmla="*/ 13 w 78"/>
                <a:gd name="T65" fmla="*/ 46 h 142"/>
                <a:gd name="T66" fmla="*/ 15 w 78"/>
                <a:gd name="T67" fmla="*/ 41 h 142"/>
                <a:gd name="T68" fmla="*/ 17 w 78"/>
                <a:gd name="T69" fmla="*/ 38 h 142"/>
                <a:gd name="T70" fmla="*/ 19 w 78"/>
                <a:gd name="T71" fmla="*/ 34 h 142"/>
                <a:gd name="T72" fmla="*/ 21 w 78"/>
                <a:gd name="T73" fmla="*/ 31 h 142"/>
                <a:gd name="T74" fmla="*/ 22 w 78"/>
                <a:gd name="T75" fmla="*/ 27 h 142"/>
                <a:gd name="T76" fmla="*/ 23 w 78"/>
                <a:gd name="T77" fmla="*/ 15 h 142"/>
                <a:gd name="T78" fmla="*/ 22 w 78"/>
                <a:gd name="T79" fmla="*/ 11 h 142"/>
                <a:gd name="T80" fmla="*/ 18 w 78"/>
                <a:gd name="T81" fmla="*/ 6 h 142"/>
                <a:gd name="T82" fmla="*/ 12 w 78"/>
                <a:gd name="T83" fmla="*/ 2 h 142"/>
                <a:gd name="T84" fmla="*/ 8 w 78"/>
                <a:gd name="T85" fmla="*/ 0 h 142"/>
                <a:gd name="T86" fmla="*/ 12 w 78"/>
                <a:gd name="T87" fmla="*/ 6 h 142"/>
                <a:gd name="T88" fmla="*/ 13 w 78"/>
                <a:gd name="T89" fmla="*/ 9 h 142"/>
                <a:gd name="T90" fmla="*/ 15 w 78"/>
                <a:gd name="T91" fmla="*/ 14 h 142"/>
                <a:gd name="T92" fmla="*/ 15 w 78"/>
                <a:gd name="T93" fmla="*/ 23 h 142"/>
                <a:gd name="T94" fmla="*/ 13 w 78"/>
                <a:gd name="T95" fmla="*/ 28 h 142"/>
                <a:gd name="T96" fmla="*/ 12 w 78"/>
                <a:gd name="T97" fmla="*/ 33 h 142"/>
                <a:gd name="T98" fmla="*/ 10 w 78"/>
                <a:gd name="T99" fmla="*/ 36 h 142"/>
                <a:gd name="T100" fmla="*/ 9 w 78"/>
                <a:gd name="T101" fmla="*/ 38 h 142"/>
                <a:gd name="T102" fmla="*/ 8 w 78"/>
                <a:gd name="T103" fmla="*/ 41 h 142"/>
                <a:gd name="T104" fmla="*/ 4 w 78"/>
                <a:gd name="T105" fmla="*/ 46 h 142"/>
                <a:gd name="T106" fmla="*/ 2 w 78"/>
                <a:gd name="T107" fmla="*/ 51 h 142"/>
                <a:gd name="T108" fmla="*/ 1 w 78"/>
                <a:gd name="T109" fmla="*/ 57 h 142"/>
                <a:gd name="T110" fmla="*/ 1 w 78"/>
                <a:gd name="T111" fmla="*/ 65 h 142"/>
                <a:gd name="T112" fmla="*/ 2 w 78"/>
                <a:gd name="T113" fmla="*/ 74 h 142"/>
                <a:gd name="T114" fmla="*/ 3 w 78"/>
                <a:gd name="T115" fmla="*/ 78 h 142"/>
                <a:gd name="T116" fmla="*/ 5 w 78"/>
                <a:gd name="T117" fmla="*/ 8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142">
                  <a:moveTo>
                    <a:pt x="8" y="88"/>
                  </a:moveTo>
                  <a:cubicBezTo>
                    <a:pt x="9" y="89"/>
                    <a:pt x="10" y="90"/>
                    <a:pt x="11" y="91"/>
                  </a:cubicBezTo>
                  <a:cubicBezTo>
                    <a:pt x="11" y="91"/>
                    <a:pt x="12" y="91"/>
                    <a:pt x="12" y="91"/>
                  </a:cubicBezTo>
                  <a:cubicBezTo>
                    <a:pt x="12" y="92"/>
                    <a:pt x="13" y="92"/>
                    <a:pt x="13" y="92"/>
                  </a:cubicBezTo>
                  <a:cubicBezTo>
                    <a:pt x="14" y="92"/>
                    <a:pt x="14" y="93"/>
                    <a:pt x="14" y="93"/>
                  </a:cubicBezTo>
                  <a:cubicBezTo>
                    <a:pt x="14" y="93"/>
                    <a:pt x="15" y="93"/>
                    <a:pt x="15" y="93"/>
                  </a:cubicBezTo>
                  <a:cubicBezTo>
                    <a:pt x="15" y="94"/>
                    <a:pt x="16" y="94"/>
                    <a:pt x="16" y="95"/>
                  </a:cubicBezTo>
                  <a:cubicBezTo>
                    <a:pt x="17" y="95"/>
                    <a:pt x="17" y="95"/>
                    <a:pt x="18" y="95"/>
                  </a:cubicBezTo>
                  <a:cubicBezTo>
                    <a:pt x="18" y="95"/>
                    <a:pt x="18" y="96"/>
                    <a:pt x="18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19" y="96"/>
                    <a:pt x="20" y="96"/>
                    <a:pt x="20" y="96"/>
                  </a:cubicBezTo>
                  <a:cubicBezTo>
                    <a:pt x="20" y="96"/>
                    <a:pt x="20" y="97"/>
                    <a:pt x="20" y="97"/>
                  </a:cubicBezTo>
                  <a:cubicBezTo>
                    <a:pt x="21" y="97"/>
                    <a:pt x="21" y="97"/>
                    <a:pt x="22" y="97"/>
                  </a:cubicBezTo>
                  <a:cubicBezTo>
                    <a:pt x="22" y="97"/>
                    <a:pt x="22" y="97"/>
                    <a:pt x="22" y="98"/>
                  </a:cubicBezTo>
                  <a:cubicBezTo>
                    <a:pt x="23" y="98"/>
                    <a:pt x="23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5" y="99"/>
                    <a:pt x="25" y="99"/>
                    <a:pt x="26" y="99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100"/>
                  </a:cubicBezTo>
                  <a:cubicBezTo>
                    <a:pt x="28" y="100"/>
                    <a:pt x="28" y="100"/>
                    <a:pt x="29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0"/>
                    <a:pt x="29" y="100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100"/>
                    <a:pt x="31" y="100"/>
                    <a:pt x="31" y="100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2" y="101"/>
                    <a:pt x="34" y="101"/>
                    <a:pt x="35" y="101"/>
                  </a:cubicBezTo>
                  <a:cubicBezTo>
                    <a:pt x="35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7" y="102"/>
                    <a:pt x="37" y="102"/>
                    <a:pt x="37" y="103"/>
                  </a:cubicBezTo>
                  <a:cubicBezTo>
                    <a:pt x="37" y="103"/>
                    <a:pt x="37" y="103"/>
                    <a:pt x="38" y="103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9" y="103"/>
                    <a:pt x="40" y="103"/>
                    <a:pt x="41" y="103"/>
                  </a:cubicBezTo>
                  <a:cubicBezTo>
                    <a:pt x="41" y="103"/>
                    <a:pt x="41" y="104"/>
                    <a:pt x="41" y="104"/>
                  </a:cubicBezTo>
                  <a:cubicBezTo>
                    <a:pt x="42" y="104"/>
                    <a:pt x="43" y="104"/>
                    <a:pt x="44" y="104"/>
                  </a:cubicBezTo>
                  <a:cubicBezTo>
                    <a:pt x="44" y="104"/>
                    <a:pt x="44" y="104"/>
                    <a:pt x="44" y="105"/>
                  </a:cubicBezTo>
                  <a:cubicBezTo>
                    <a:pt x="44" y="105"/>
                    <a:pt x="44" y="105"/>
                    <a:pt x="45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5" y="105"/>
                    <a:pt x="46" y="105"/>
                    <a:pt x="46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6" y="105"/>
                    <a:pt x="47" y="105"/>
                    <a:pt x="47" y="105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8" y="106"/>
                    <a:pt x="49" y="106"/>
                    <a:pt x="50" y="106"/>
                  </a:cubicBezTo>
                  <a:cubicBezTo>
                    <a:pt x="50" y="106"/>
                    <a:pt x="50" y="107"/>
                    <a:pt x="50" y="107"/>
                  </a:cubicBezTo>
                  <a:cubicBezTo>
                    <a:pt x="51" y="107"/>
                    <a:pt x="51" y="107"/>
                    <a:pt x="52" y="107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4" y="108"/>
                    <a:pt x="54" y="109"/>
                    <a:pt x="54" y="109"/>
                  </a:cubicBezTo>
                  <a:cubicBezTo>
                    <a:pt x="55" y="109"/>
                    <a:pt x="55" y="109"/>
                    <a:pt x="56" y="110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57" y="110"/>
                    <a:pt x="57" y="110"/>
                    <a:pt x="58" y="110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11"/>
                    <a:pt x="58" y="111"/>
                    <a:pt x="59" y="111"/>
                  </a:cubicBezTo>
                  <a:cubicBezTo>
                    <a:pt x="59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60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1" y="113"/>
                    <a:pt x="63" y="113"/>
                    <a:pt x="63" y="115"/>
                  </a:cubicBezTo>
                  <a:cubicBezTo>
                    <a:pt x="65" y="116"/>
                    <a:pt x="65" y="117"/>
                    <a:pt x="66" y="117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7" y="118"/>
                    <a:pt x="67" y="118"/>
                    <a:pt x="67" y="118"/>
                  </a:cubicBezTo>
                  <a:cubicBezTo>
                    <a:pt x="68" y="119"/>
                    <a:pt x="68" y="120"/>
                    <a:pt x="68" y="120"/>
                  </a:cubicBezTo>
                  <a:cubicBezTo>
                    <a:pt x="68" y="121"/>
                    <a:pt x="69" y="121"/>
                    <a:pt x="69" y="121"/>
                  </a:cubicBezTo>
                  <a:cubicBezTo>
                    <a:pt x="70" y="122"/>
                    <a:pt x="70" y="123"/>
                    <a:pt x="70" y="123"/>
                  </a:cubicBezTo>
                  <a:cubicBezTo>
                    <a:pt x="70" y="123"/>
                    <a:pt x="71" y="124"/>
                    <a:pt x="71" y="124"/>
                  </a:cubicBezTo>
                  <a:cubicBezTo>
                    <a:pt x="71" y="124"/>
                    <a:pt x="71" y="125"/>
                    <a:pt x="71" y="125"/>
                  </a:cubicBezTo>
                  <a:cubicBezTo>
                    <a:pt x="72" y="125"/>
                    <a:pt x="72" y="126"/>
                    <a:pt x="73" y="126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4" y="128"/>
                    <a:pt x="74" y="128"/>
                    <a:pt x="74" y="128"/>
                  </a:cubicBezTo>
                  <a:cubicBezTo>
                    <a:pt x="74" y="128"/>
                    <a:pt x="74" y="129"/>
                    <a:pt x="74" y="129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5" y="129"/>
                    <a:pt x="75" y="130"/>
                    <a:pt x="75" y="130"/>
                  </a:cubicBezTo>
                  <a:cubicBezTo>
                    <a:pt x="75" y="130"/>
                    <a:pt x="75" y="130"/>
                    <a:pt x="75" y="130"/>
                  </a:cubicBezTo>
                  <a:cubicBezTo>
                    <a:pt x="75" y="131"/>
                    <a:pt x="75" y="132"/>
                    <a:pt x="75" y="133"/>
                  </a:cubicBezTo>
                  <a:cubicBezTo>
                    <a:pt x="75" y="133"/>
                    <a:pt x="76" y="133"/>
                    <a:pt x="76" y="133"/>
                  </a:cubicBezTo>
                  <a:cubicBezTo>
                    <a:pt x="76" y="133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5"/>
                    <a:pt x="76" y="135"/>
                    <a:pt x="76" y="136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77" y="137"/>
                    <a:pt x="77" y="138"/>
                    <a:pt x="77" y="139"/>
                  </a:cubicBezTo>
                  <a:cubicBezTo>
                    <a:pt x="77" y="140"/>
                    <a:pt x="78" y="141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1"/>
                    <a:pt x="78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8"/>
                    <a:pt x="78" y="137"/>
                  </a:cubicBezTo>
                  <a:cubicBezTo>
                    <a:pt x="78" y="137"/>
                    <a:pt x="77" y="137"/>
                    <a:pt x="77" y="137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77" y="135"/>
                    <a:pt x="77" y="134"/>
                    <a:pt x="77" y="133"/>
                  </a:cubicBezTo>
                  <a:cubicBezTo>
                    <a:pt x="77" y="133"/>
                    <a:pt x="77" y="133"/>
                    <a:pt x="76" y="133"/>
                  </a:cubicBezTo>
                  <a:cubicBezTo>
                    <a:pt x="76" y="132"/>
                    <a:pt x="76" y="132"/>
                    <a:pt x="76" y="131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76" y="130"/>
                    <a:pt x="76" y="130"/>
                    <a:pt x="76" y="129"/>
                  </a:cubicBezTo>
                  <a:cubicBezTo>
                    <a:pt x="76" y="129"/>
                    <a:pt x="76" y="129"/>
                    <a:pt x="76" y="129"/>
                  </a:cubicBezTo>
                  <a:cubicBezTo>
                    <a:pt x="76" y="129"/>
                    <a:pt x="75" y="128"/>
                    <a:pt x="75" y="127"/>
                  </a:cubicBezTo>
                  <a:cubicBezTo>
                    <a:pt x="75" y="127"/>
                    <a:pt x="75" y="127"/>
                    <a:pt x="74" y="127"/>
                  </a:cubicBezTo>
                  <a:cubicBezTo>
                    <a:pt x="74" y="127"/>
                    <a:pt x="74" y="126"/>
                    <a:pt x="74" y="126"/>
                  </a:cubicBezTo>
                  <a:cubicBezTo>
                    <a:pt x="74" y="126"/>
                    <a:pt x="74" y="126"/>
                    <a:pt x="74" y="126"/>
                  </a:cubicBezTo>
                  <a:cubicBezTo>
                    <a:pt x="74" y="126"/>
                    <a:pt x="74" y="125"/>
                    <a:pt x="74" y="125"/>
                  </a:cubicBezTo>
                  <a:cubicBezTo>
                    <a:pt x="74" y="125"/>
                    <a:pt x="74" y="125"/>
                    <a:pt x="74" y="125"/>
                  </a:cubicBezTo>
                  <a:cubicBezTo>
                    <a:pt x="74" y="125"/>
                    <a:pt x="74" y="125"/>
                    <a:pt x="74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72" y="122"/>
                    <a:pt x="72" y="121"/>
                    <a:pt x="72" y="121"/>
                  </a:cubicBezTo>
                  <a:cubicBezTo>
                    <a:pt x="72" y="121"/>
                    <a:pt x="71" y="121"/>
                    <a:pt x="71" y="121"/>
                  </a:cubicBezTo>
                  <a:cubicBezTo>
                    <a:pt x="71" y="120"/>
                    <a:pt x="71" y="120"/>
                    <a:pt x="71" y="120"/>
                  </a:cubicBezTo>
                  <a:cubicBezTo>
                    <a:pt x="71" y="120"/>
                    <a:pt x="70" y="119"/>
                    <a:pt x="70" y="119"/>
                  </a:cubicBezTo>
                  <a:cubicBezTo>
                    <a:pt x="70" y="118"/>
                    <a:pt x="70" y="118"/>
                    <a:pt x="69" y="117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9" y="117"/>
                    <a:pt x="69" y="116"/>
                    <a:pt x="69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5"/>
                    <a:pt x="66" y="114"/>
                    <a:pt x="66" y="113"/>
                  </a:cubicBezTo>
                  <a:cubicBezTo>
                    <a:pt x="64" y="112"/>
                    <a:pt x="63" y="110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8"/>
                    <a:pt x="60" y="107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59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6" y="104"/>
                    <a:pt x="56" y="104"/>
                    <a:pt x="55" y="103"/>
                  </a:cubicBezTo>
                  <a:cubicBezTo>
                    <a:pt x="54" y="103"/>
                    <a:pt x="53" y="102"/>
                    <a:pt x="53" y="102"/>
                  </a:cubicBezTo>
                  <a:cubicBezTo>
                    <a:pt x="52" y="102"/>
                    <a:pt x="52" y="102"/>
                    <a:pt x="52" y="101"/>
                  </a:cubicBezTo>
                  <a:cubicBezTo>
                    <a:pt x="52" y="101"/>
                    <a:pt x="51" y="101"/>
                    <a:pt x="51" y="101"/>
                  </a:cubicBezTo>
                  <a:cubicBezTo>
                    <a:pt x="51" y="101"/>
                    <a:pt x="51" y="101"/>
                    <a:pt x="51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49" y="100"/>
                    <a:pt x="49" y="100"/>
                    <a:pt x="48" y="100"/>
                  </a:cubicBezTo>
                  <a:cubicBezTo>
                    <a:pt x="48" y="100"/>
                    <a:pt x="48" y="99"/>
                    <a:pt x="48" y="99"/>
                  </a:cubicBezTo>
                  <a:cubicBezTo>
                    <a:pt x="47" y="99"/>
                    <a:pt x="47" y="99"/>
                    <a:pt x="46" y="99"/>
                  </a:cubicBezTo>
                  <a:cubicBezTo>
                    <a:pt x="46" y="99"/>
                    <a:pt x="46" y="99"/>
                    <a:pt x="46" y="98"/>
                  </a:cubicBezTo>
                  <a:cubicBezTo>
                    <a:pt x="45" y="98"/>
                    <a:pt x="45" y="98"/>
                    <a:pt x="44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3" y="98"/>
                    <a:pt x="43" y="98"/>
                  </a:cubicBezTo>
                  <a:cubicBezTo>
                    <a:pt x="43" y="97"/>
                    <a:pt x="43" y="97"/>
                    <a:pt x="43" y="97"/>
                  </a:cubicBezTo>
                  <a:cubicBezTo>
                    <a:pt x="43" y="97"/>
                    <a:pt x="43" y="97"/>
                    <a:pt x="42" y="97"/>
                  </a:cubicBezTo>
                  <a:cubicBezTo>
                    <a:pt x="42" y="97"/>
                    <a:pt x="42" y="97"/>
                    <a:pt x="42" y="96"/>
                  </a:cubicBezTo>
                  <a:cubicBezTo>
                    <a:pt x="42" y="96"/>
                    <a:pt x="41" y="96"/>
                    <a:pt x="41" y="96"/>
                  </a:cubicBezTo>
                  <a:cubicBezTo>
                    <a:pt x="41" y="96"/>
                    <a:pt x="41" y="96"/>
                    <a:pt x="41" y="96"/>
                  </a:cubicBezTo>
                  <a:cubicBezTo>
                    <a:pt x="41" y="96"/>
                    <a:pt x="40" y="96"/>
                    <a:pt x="4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7" y="94"/>
                    <a:pt x="37" y="94"/>
                    <a:pt x="36" y="94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6" y="94"/>
                    <a:pt x="36" y="94"/>
                    <a:pt x="36" y="93"/>
                  </a:cubicBezTo>
                  <a:cubicBezTo>
                    <a:pt x="35" y="93"/>
                    <a:pt x="35" y="93"/>
                    <a:pt x="34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2" y="92"/>
                    <a:pt x="31" y="92"/>
                    <a:pt x="30" y="92"/>
                  </a:cubicBezTo>
                  <a:cubicBezTo>
                    <a:pt x="30" y="92"/>
                    <a:pt x="30" y="92"/>
                    <a:pt x="30" y="91"/>
                  </a:cubicBezTo>
                  <a:cubicBezTo>
                    <a:pt x="29" y="91"/>
                    <a:pt x="28" y="91"/>
                    <a:pt x="27" y="91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26" y="89"/>
                    <a:pt x="25" y="89"/>
                    <a:pt x="24" y="89"/>
                  </a:cubicBezTo>
                  <a:cubicBezTo>
                    <a:pt x="24" y="88"/>
                    <a:pt x="24" y="88"/>
                    <a:pt x="23" y="88"/>
                  </a:cubicBezTo>
                  <a:cubicBezTo>
                    <a:pt x="23" y="88"/>
                    <a:pt x="22" y="87"/>
                    <a:pt x="22" y="87"/>
                  </a:cubicBezTo>
                  <a:cubicBezTo>
                    <a:pt x="21" y="87"/>
                    <a:pt x="21" y="87"/>
                    <a:pt x="21" y="86"/>
                  </a:cubicBezTo>
                  <a:cubicBezTo>
                    <a:pt x="21" y="86"/>
                    <a:pt x="21" y="86"/>
                    <a:pt x="20" y="86"/>
                  </a:cubicBezTo>
                  <a:cubicBezTo>
                    <a:pt x="19" y="85"/>
                    <a:pt x="18" y="84"/>
                    <a:pt x="18" y="83"/>
                  </a:cubicBezTo>
                  <a:cubicBezTo>
                    <a:pt x="17" y="83"/>
                    <a:pt x="16" y="82"/>
                    <a:pt x="16" y="82"/>
                  </a:cubicBezTo>
                  <a:cubicBezTo>
                    <a:pt x="16" y="81"/>
                    <a:pt x="16" y="81"/>
                    <a:pt x="15" y="80"/>
                  </a:cubicBezTo>
                  <a:cubicBezTo>
                    <a:pt x="15" y="80"/>
                    <a:pt x="15" y="80"/>
                    <a:pt x="14" y="79"/>
                  </a:cubicBezTo>
                  <a:cubicBezTo>
                    <a:pt x="14" y="79"/>
                    <a:pt x="14" y="78"/>
                    <a:pt x="14" y="78"/>
                  </a:cubicBezTo>
                  <a:cubicBezTo>
                    <a:pt x="14" y="78"/>
                    <a:pt x="13" y="77"/>
                    <a:pt x="13" y="77"/>
                  </a:cubicBezTo>
                  <a:cubicBezTo>
                    <a:pt x="13" y="77"/>
                    <a:pt x="13" y="77"/>
                    <a:pt x="13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76"/>
                    <a:pt x="13" y="76"/>
                    <a:pt x="13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4"/>
                    <a:pt x="12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3"/>
                    <a:pt x="12" y="72"/>
                    <a:pt x="12" y="71"/>
                  </a:cubicBezTo>
                  <a:cubicBezTo>
                    <a:pt x="12" y="71"/>
                    <a:pt x="11" y="71"/>
                    <a:pt x="11" y="71"/>
                  </a:cubicBezTo>
                  <a:cubicBezTo>
                    <a:pt x="11" y="70"/>
                    <a:pt x="11" y="69"/>
                    <a:pt x="11" y="68"/>
                  </a:cubicBezTo>
                  <a:cubicBezTo>
                    <a:pt x="11" y="68"/>
                    <a:pt x="11" y="68"/>
                    <a:pt x="10" y="68"/>
                  </a:cubicBezTo>
                  <a:cubicBezTo>
                    <a:pt x="10" y="67"/>
                    <a:pt x="11" y="67"/>
                    <a:pt x="11" y="67"/>
                  </a:cubicBezTo>
                  <a:cubicBezTo>
                    <a:pt x="11" y="64"/>
                    <a:pt x="11" y="62"/>
                    <a:pt x="10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9"/>
                    <a:pt x="11" y="58"/>
                    <a:pt x="11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56"/>
                    <a:pt x="11" y="54"/>
                    <a:pt x="11" y="53"/>
                  </a:cubicBezTo>
                  <a:cubicBezTo>
                    <a:pt x="11" y="53"/>
                    <a:pt x="12" y="53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1"/>
                    <a:pt x="12" y="51"/>
                    <a:pt x="13" y="51"/>
                  </a:cubicBezTo>
                  <a:cubicBezTo>
                    <a:pt x="13" y="50"/>
                    <a:pt x="13" y="50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8"/>
                    <a:pt x="13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5"/>
                    <a:pt x="14" y="45"/>
                  </a:cubicBezTo>
                  <a:cubicBezTo>
                    <a:pt x="14" y="45"/>
                    <a:pt x="14" y="45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2"/>
                    <a:pt x="15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0"/>
                  </a:cubicBezTo>
                  <a:cubicBezTo>
                    <a:pt x="16" y="40"/>
                    <a:pt x="16" y="40"/>
                    <a:pt x="17" y="40"/>
                  </a:cubicBezTo>
                  <a:cubicBezTo>
                    <a:pt x="17" y="40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8"/>
                    <a:pt x="17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9" y="36"/>
                  </a:cubicBezTo>
                  <a:cubicBezTo>
                    <a:pt x="19" y="36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4"/>
                    <a:pt x="19" y="34"/>
                  </a:cubicBezTo>
                  <a:cubicBezTo>
                    <a:pt x="19" y="34"/>
                    <a:pt x="20" y="34"/>
                    <a:pt x="20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2"/>
                    <a:pt x="2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3"/>
                    <a:pt x="24" y="20"/>
                    <a:pt x="24" y="18"/>
                  </a:cubicBezTo>
                  <a:cubicBezTo>
                    <a:pt x="24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10"/>
                    <a:pt x="20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19" y="8"/>
                    <a:pt x="18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5"/>
                    <a:pt x="16" y="5"/>
                    <a:pt x="15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4" y="4"/>
                    <a:pt x="14" y="3"/>
                    <a:pt x="14" y="3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1" y="1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10" y="2"/>
                    <a:pt x="10" y="3"/>
                  </a:cubicBezTo>
                  <a:cubicBezTo>
                    <a:pt x="10" y="3"/>
                    <a:pt x="10" y="4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1"/>
                    <a:pt x="14" y="11"/>
                    <a:pt x="14" y="12"/>
                  </a:cubicBezTo>
                  <a:cubicBezTo>
                    <a:pt x="14" y="12"/>
                    <a:pt x="14" y="12"/>
                    <a:pt x="15" y="12"/>
                  </a:cubicBezTo>
                  <a:cubicBezTo>
                    <a:pt x="15" y="13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6"/>
                    <a:pt x="15" y="16"/>
                    <a:pt x="15" y="17"/>
                  </a:cubicBezTo>
                  <a:cubicBezTo>
                    <a:pt x="15" y="18"/>
                    <a:pt x="15" y="18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5" y="22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6"/>
                    <a:pt x="14" y="27"/>
                    <a:pt x="14" y="28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1"/>
                    <a:pt x="13" y="32"/>
                  </a:cubicBezTo>
                  <a:cubicBezTo>
                    <a:pt x="13" y="32"/>
                    <a:pt x="12" y="32"/>
                    <a:pt x="12" y="32"/>
                  </a:cubicBezTo>
                  <a:cubicBezTo>
                    <a:pt x="12" y="32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1" y="34"/>
                    <a:pt x="11" y="34"/>
                  </a:cubicBezTo>
                  <a:cubicBezTo>
                    <a:pt x="11" y="34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9" y="38"/>
                    <a:pt x="9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40"/>
                    <a:pt x="9" y="40"/>
                  </a:cubicBezTo>
                  <a:cubicBezTo>
                    <a:pt x="9" y="40"/>
                    <a:pt x="9" y="40"/>
                    <a:pt x="8" y="40"/>
                  </a:cubicBezTo>
                  <a:cubicBezTo>
                    <a:pt x="8" y="40"/>
                    <a:pt x="8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3"/>
                    <a:pt x="7" y="43"/>
                    <a:pt x="6" y="43"/>
                  </a:cubicBezTo>
                  <a:cubicBezTo>
                    <a:pt x="6" y="44"/>
                    <a:pt x="6" y="44"/>
                    <a:pt x="6" y="45"/>
                  </a:cubicBezTo>
                  <a:cubicBezTo>
                    <a:pt x="6" y="45"/>
                    <a:pt x="5" y="45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4" y="47"/>
                    <a:pt x="4" y="48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50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2" y="51"/>
                    <a:pt x="2" y="51"/>
                  </a:cubicBezTo>
                  <a:cubicBezTo>
                    <a:pt x="2" y="52"/>
                    <a:pt x="2" y="52"/>
                    <a:pt x="2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2" y="54"/>
                    <a:pt x="2" y="55"/>
                    <a:pt x="2" y="56"/>
                  </a:cubicBezTo>
                  <a:cubicBezTo>
                    <a:pt x="2" y="56"/>
                    <a:pt x="2" y="56"/>
                    <a:pt x="1" y="56"/>
                  </a:cubicBezTo>
                  <a:cubicBezTo>
                    <a:pt x="1" y="56"/>
                    <a:pt x="1" y="57"/>
                    <a:pt x="1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9"/>
                    <a:pt x="1" y="61"/>
                    <a:pt x="1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3"/>
                    <a:pt x="0" y="64"/>
                    <a:pt x="0" y="65"/>
                  </a:cubicBezTo>
                  <a:cubicBezTo>
                    <a:pt x="0" y="65"/>
                    <a:pt x="0" y="65"/>
                    <a:pt x="1" y="65"/>
                  </a:cubicBezTo>
                  <a:cubicBezTo>
                    <a:pt x="1" y="66"/>
                    <a:pt x="1" y="68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2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5"/>
                    <a:pt x="2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7"/>
                  </a:cubicBezTo>
                  <a:cubicBezTo>
                    <a:pt x="2" y="77"/>
                    <a:pt x="3" y="77"/>
                    <a:pt x="3" y="77"/>
                  </a:cubicBezTo>
                  <a:cubicBezTo>
                    <a:pt x="3" y="77"/>
                    <a:pt x="3" y="77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8"/>
                    <a:pt x="3" y="79"/>
                    <a:pt x="3" y="80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3" y="80"/>
                    <a:pt x="3" y="81"/>
                    <a:pt x="3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4" y="83"/>
                    <a:pt x="4" y="83"/>
                  </a:cubicBezTo>
                  <a:cubicBezTo>
                    <a:pt x="4" y="83"/>
                    <a:pt x="5" y="83"/>
                    <a:pt x="5" y="83"/>
                  </a:cubicBezTo>
                  <a:cubicBezTo>
                    <a:pt x="5" y="83"/>
                    <a:pt x="5" y="84"/>
                    <a:pt x="5" y="84"/>
                  </a:cubicBezTo>
                  <a:cubicBezTo>
                    <a:pt x="5" y="84"/>
                    <a:pt x="5" y="84"/>
                    <a:pt x="6" y="84"/>
                  </a:cubicBezTo>
                  <a:cubicBezTo>
                    <a:pt x="6" y="85"/>
                    <a:pt x="6" y="85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7" y="87"/>
                    <a:pt x="8" y="87"/>
                    <a:pt x="8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274"/>
            <p:cNvSpPr/>
            <p:nvPr/>
          </p:nvSpPr>
          <p:spPr bwMode="auto">
            <a:xfrm>
              <a:off x="2994025" y="3748088"/>
              <a:ext cx="195263" cy="139700"/>
            </a:xfrm>
            <a:custGeom>
              <a:avLst/>
              <a:gdLst>
                <a:gd name="T0" fmla="*/ 18 w 46"/>
                <a:gd name="T1" fmla="*/ 28 h 33"/>
                <a:gd name="T2" fmla="*/ 21 w 46"/>
                <a:gd name="T3" fmla="*/ 28 h 33"/>
                <a:gd name="T4" fmla="*/ 23 w 46"/>
                <a:gd name="T5" fmla="*/ 28 h 33"/>
                <a:gd name="T6" fmla="*/ 23 w 46"/>
                <a:gd name="T7" fmla="*/ 28 h 33"/>
                <a:gd name="T8" fmla="*/ 28 w 46"/>
                <a:gd name="T9" fmla="*/ 28 h 33"/>
                <a:gd name="T10" fmla="*/ 44 w 46"/>
                <a:gd name="T11" fmla="*/ 23 h 33"/>
                <a:gd name="T12" fmla="*/ 45 w 46"/>
                <a:gd name="T13" fmla="*/ 18 h 33"/>
                <a:gd name="T14" fmla="*/ 45 w 46"/>
                <a:gd name="T15" fmla="*/ 17 h 33"/>
                <a:gd name="T16" fmla="*/ 44 w 46"/>
                <a:gd name="T17" fmla="*/ 16 h 33"/>
                <a:gd name="T18" fmla="*/ 43 w 46"/>
                <a:gd name="T19" fmla="*/ 15 h 33"/>
                <a:gd name="T20" fmla="*/ 42 w 46"/>
                <a:gd name="T21" fmla="*/ 14 h 33"/>
                <a:gd name="T22" fmla="*/ 38 w 46"/>
                <a:gd name="T23" fmla="*/ 11 h 33"/>
                <a:gd name="T24" fmla="*/ 37 w 46"/>
                <a:gd name="T25" fmla="*/ 11 h 33"/>
                <a:gd name="T26" fmla="*/ 35 w 46"/>
                <a:gd name="T27" fmla="*/ 10 h 33"/>
                <a:gd name="T28" fmla="*/ 32 w 46"/>
                <a:gd name="T29" fmla="*/ 9 h 33"/>
                <a:gd name="T30" fmla="*/ 30 w 46"/>
                <a:gd name="T31" fmla="*/ 9 h 33"/>
                <a:gd name="T32" fmla="*/ 29 w 46"/>
                <a:gd name="T33" fmla="*/ 9 h 33"/>
                <a:gd name="T34" fmla="*/ 27 w 46"/>
                <a:gd name="T35" fmla="*/ 8 h 33"/>
                <a:gd name="T36" fmla="*/ 26 w 46"/>
                <a:gd name="T37" fmla="*/ 8 h 33"/>
                <a:gd name="T38" fmla="*/ 20 w 46"/>
                <a:gd name="T39" fmla="*/ 4 h 33"/>
                <a:gd name="T40" fmla="*/ 18 w 46"/>
                <a:gd name="T41" fmla="*/ 3 h 33"/>
                <a:gd name="T42" fmla="*/ 17 w 46"/>
                <a:gd name="T43" fmla="*/ 3 h 33"/>
                <a:gd name="T44" fmla="*/ 16 w 46"/>
                <a:gd name="T45" fmla="*/ 2 h 33"/>
                <a:gd name="T46" fmla="*/ 15 w 46"/>
                <a:gd name="T47" fmla="*/ 2 h 33"/>
                <a:gd name="T48" fmla="*/ 13 w 46"/>
                <a:gd name="T49" fmla="*/ 1 h 33"/>
                <a:gd name="T50" fmla="*/ 7 w 46"/>
                <a:gd name="T51" fmla="*/ 1 h 33"/>
                <a:gd name="T52" fmla="*/ 2 w 46"/>
                <a:gd name="T53" fmla="*/ 1 h 33"/>
                <a:gd name="T54" fmla="*/ 1 w 46"/>
                <a:gd name="T55" fmla="*/ 2 h 33"/>
                <a:gd name="T56" fmla="*/ 0 w 46"/>
                <a:gd name="T57" fmla="*/ 3 h 33"/>
                <a:gd name="T58" fmla="*/ 1 w 46"/>
                <a:gd name="T59" fmla="*/ 4 h 33"/>
                <a:gd name="T60" fmla="*/ 1 w 46"/>
                <a:gd name="T61" fmla="*/ 5 h 33"/>
                <a:gd name="T62" fmla="*/ 2 w 46"/>
                <a:gd name="T63" fmla="*/ 5 h 33"/>
                <a:gd name="T64" fmla="*/ 7 w 46"/>
                <a:gd name="T65" fmla="*/ 6 h 33"/>
                <a:gd name="T66" fmla="*/ 11 w 46"/>
                <a:gd name="T67" fmla="*/ 6 h 33"/>
                <a:gd name="T68" fmla="*/ 12 w 46"/>
                <a:gd name="T69" fmla="*/ 6 h 33"/>
                <a:gd name="T70" fmla="*/ 13 w 46"/>
                <a:gd name="T71" fmla="*/ 7 h 33"/>
                <a:gd name="T72" fmla="*/ 15 w 46"/>
                <a:gd name="T73" fmla="*/ 7 h 33"/>
                <a:gd name="T74" fmla="*/ 16 w 46"/>
                <a:gd name="T75" fmla="*/ 8 h 33"/>
                <a:gd name="T76" fmla="*/ 17 w 46"/>
                <a:gd name="T77" fmla="*/ 8 h 33"/>
                <a:gd name="T78" fmla="*/ 21 w 46"/>
                <a:gd name="T79" fmla="*/ 14 h 33"/>
                <a:gd name="T80" fmla="*/ 22 w 46"/>
                <a:gd name="T81" fmla="*/ 20 h 33"/>
                <a:gd name="T82" fmla="*/ 17 w 46"/>
                <a:gd name="T83" fmla="*/ 25 h 33"/>
                <a:gd name="T84" fmla="*/ 14 w 46"/>
                <a:gd name="T85" fmla="*/ 25 h 33"/>
                <a:gd name="T86" fmla="*/ 13 w 46"/>
                <a:gd name="T87" fmla="*/ 26 h 33"/>
                <a:gd name="T88" fmla="*/ 10 w 46"/>
                <a:gd name="T89" fmla="*/ 26 h 33"/>
                <a:gd name="T90" fmla="*/ 7 w 46"/>
                <a:gd name="T91" fmla="*/ 27 h 33"/>
                <a:gd name="T92" fmla="*/ 7 w 46"/>
                <a:gd name="T93" fmla="*/ 29 h 33"/>
                <a:gd name="T94" fmla="*/ 6 w 46"/>
                <a:gd name="T95" fmla="*/ 30 h 33"/>
                <a:gd name="T96" fmla="*/ 5 w 46"/>
                <a:gd name="T97" fmla="*/ 31 h 33"/>
                <a:gd name="T98" fmla="*/ 18 w 46"/>
                <a:gd name="T9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" h="33">
                  <a:moveTo>
                    <a:pt x="18" y="31"/>
                  </a:moveTo>
                  <a:cubicBezTo>
                    <a:pt x="18" y="30"/>
                    <a:pt x="18" y="29"/>
                    <a:pt x="18" y="28"/>
                  </a:cubicBezTo>
                  <a:cubicBezTo>
                    <a:pt x="19" y="28"/>
                    <a:pt x="20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8"/>
                    <a:pt x="22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7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8"/>
                    <a:pt x="32" y="28"/>
                    <a:pt x="34" y="28"/>
                  </a:cubicBezTo>
                  <a:cubicBezTo>
                    <a:pt x="38" y="26"/>
                    <a:pt x="42" y="26"/>
                    <a:pt x="44" y="23"/>
                  </a:cubicBezTo>
                  <a:cubicBezTo>
                    <a:pt x="45" y="22"/>
                    <a:pt x="44" y="22"/>
                    <a:pt x="44" y="21"/>
                  </a:cubicBezTo>
                  <a:cubicBezTo>
                    <a:pt x="45" y="21"/>
                    <a:pt x="46" y="20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8"/>
                    <a:pt x="45" y="17"/>
                    <a:pt x="45" y="17"/>
                  </a:cubicBezTo>
                  <a:cubicBezTo>
                    <a:pt x="45" y="17"/>
                    <a:pt x="45" y="17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3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1" y="14"/>
                    <a:pt x="40" y="14"/>
                    <a:pt x="40" y="14"/>
                  </a:cubicBezTo>
                  <a:cubicBezTo>
                    <a:pt x="39" y="13"/>
                    <a:pt x="38" y="12"/>
                    <a:pt x="38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6" y="11"/>
                    <a:pt x="36" y="11"/>
                    <a:pt x="35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3" y="10"/>
                    <a:pt x="32" y="10"/>
                  </a:cubicBezTo>
                  <a:cubicBezTo>
                    <a:pt x="32" y="10"/>
                    <a:pt x="32" y="10"/>
                    <a:pt x="32" y="9"/>
                  </a:cubicBezTo>
                  <a:cubicBezTo>
                    <a:pt x="31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8" y="9"/>
                    <a:pt x="27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6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4" y="8"/>
                    <a:pt x="22" y="7"/>
                    <a:pt x="19" y="7"/>
                  </a:cubicBezTo>
                  <a:cubicBezTo>
                    <a:pt x="19" y="6"/>
                    <a:pt x="20" y="5"/>
                    <a:pt x="20" y="4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0"/>
                    <a:pt x="8" y="1"/>
                    <a:pt x="7" y="1"/>
                  </a:cubicBezTo>
                  <a:cubicBezTo>
                    <a:pt x="5" y="1"/>
                    <a:pt x="4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5" y="7"/>
                  </a:cubicBezTo>
                  <a:cubicBezTo>
                    <a:pt x="15" y="7"/>
                    <a:pt x="15" y="8"/>
                    <a:pt x="15" y="8"/>
                  </a:cubicBezTo>
                  <a:cubicBezTo>
                    <a:pt x="15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8"/>
                  </a:cubicBezTo>
                  <a:cubicBezTo>
                    <a:pt x="18" y="9"/>
                    <a:pt x="19" y="10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2" y="19"/>
                    <a:pt x="22" y="20"/>
                  </a:cubicBezTo>
                  <a:cubicBezTo>
                    <a:pt x="22" y="20"/>
                    <a:pt x="22" y="20"/>
                    <a:pt x="21" y="20"/>
                  </a:cubicBezTo>
                  <a:cubicBezTo>
                    <a:pt x="21" y="23"/>
                    <a:pt x="19" y="23"/>
                    <a:pt x="17" y="25"/>
                  </a:cubicBezTo>
                  <a:cubicBezTo>
                    <a:pt x="17" y="25"/>
                    <a:pt x="17" y="25"/>
                    <a:pt x="16" y="25"/>
                  </a:cubicBezTo>
                  <a:cubicBezTo>
                    <a:pt x="16" y="25"/>
                    <a:pt x="15" y="25"/>
                    <a:pt x="14" y="25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1" y="26"/>
                    <a:pt x="10" y="26"/>
                  </a:cubicBezTo>
                  <a:cubicBezTo>
                    <a:pt x="10" y="26"/>
                    <a:pt x="10" y="27"/>
                    <a:pt x="10" y="27"/>
                  </a:cubicBezTo>
                  <a:cubicBezTo>
                    <a:pt x="9" y="27"/>
                    <a:pt x="8" y="27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7" y="28"/>
                    <a:pt x="7" y="28"/>
                    <a:pt x="7" y="29"/>
                  </a:cubicBezTo>
                  <a:cubicBezTo>
                    <a:pt x="7" y="29"/>
                    <a:pt x="6" y="29"/>
                    <a:pt x="6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3"/>
                    <a:pt x="16" y="31"/>
                    <a:pt x="1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275"/>
            <p:cNvSpPr/>
            <p:nvPr/>
          </p:nvSpPr>
          <p:spPr bwMode="auto">
            <a:xfrm>
              <a:off x="2644775" y="3768726"/>
              <a:ext cx="9525" cy="7938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2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1 h 2"/>
                <a:gd name="T12" fmla="*/ 1 w 2"/>
                <a:gd name="T13" fmla="*/ 0 h 2"/>
                <a:gd name="T14" fmla="*/ 2 w 2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1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276"/>
            <p:cNvSpPr/>
            <p:nvPr/>
          </p:nvSpPr>
          <p:spPr bwMode="auto">
            <a:xfrm>
              <a:off x="2551113" y="3829051"/>
              <a:ext cx="184150" cy="68263"/>
            </a:xfrm>
            <a:custGeom>
              <a:avLst/>
              <a:gdLst>
                <a:gd name="T0" fmla="*/ 43 w 43"/>
                <a:gd name="T1" fmla="*/ 16 h 16"/>
                <a:gd name="T2" fmla="*/ 43 w 43"/>
                <a:gd name="T3" fmla="*/ 14 h 16"/>
                <a:gd name="T4" fmla="*/ 40 w 43"/>
                <a:gd name="T5" fmla="*/ 12 h 16"/>
                <a:gd name="T6" fmla="*/ 38 w 43"/>
                <a:gd name="T7" fmla="*/ 12 h 16"/>
                <a:gd name="T8" fmla="*/ 38 w 43"/>
                <a:gd name="T9" fmla="*/ 12 h 16"/>
                <a:gd name="T10" fmla="*/ 35 w 43"/>
                <a:gd name="T11" fmla="*/ 12 h 16"/>
                <a:gd name="T12" fmla="*/ 35 w 43"/>
                <a:gd name="T13" fmla="*/ 12 h 16"/>
                <a:gd name="T14" fmla="*/ 33 w 43"/>
                <a:gd name="T15" fmla="*/ 12 h 16"/>
                <a:gd name="T16" fmla="*/ 33 w 43"/>
                <a:gd name="T17" fmla="*/ 12 h 16"/>
                <a:gd name="T18" fmla="*/ 31 w 43"/>
                <a:gd name="T19" fmla="*/ 12 h 16"/>
                <a:gd name="T20" fmla="*/ 31 w 43"/>
                <a:gd name="T21" fmla="*/ 12 h 16"/>
                <a:gd name="T22" fmla="*/ 31 w 43"/>
                <a:gd name="T23" fmla="*/ 12 h 16"/>
                <a:gd name="T24" fmla="*/ 31 w 43"/>
                <a:gd name="T25" fmla="*/ 11 h 16"/>
                <a:gd name="T26" fmla="*/ 28 w 43"/>
                <a:gd name="T27" fmla="*/ 11 h 16"/>
                <a:gd name="T28" fmla="*/ 28 w 43"/>
                <a:gd name="T29" fmla="*/ 11 h 16"/>
                <a:gd name="T30" fmla="*/ 23 w 43"/>
                <a:gd name="T31" fmla="*/ 11 h 16"/>
                <a:gd name="T32" fmla="*/ 23 w 43"/>
                <a:gd name="T33" fmla="*/ 10 h 16"/>
                <a:gd name="T34" fmla="*/ 20 w 43"/>
                <a:gd name="T35" fmla="*/ 9 h 16"/>
                <a:gd name="T36" fmla="*/ 20 w 43"/>
                <a:gd name="T37" fmla="*/ 9 h 16"/>
                <a:gd name="T38" fmla="*/ 19 w 43"/>
                <a:gd name="T39" fmla="*/ 9 h 16"/>
                <a:gd name="T40" fmla="*/ 19 w 43"/>
                <a:gd name="T41" fmla="*/ 9 h 16"/>
                <a:gd name="T42" fmla="*/ 18 w 43"/>
                <a:gd name="T43" fmla="*/ 9 h 16"/>
                <a:gd name="T44" fmla="*/ 16 w 43"/>
                <a:gd name="T45" fmla="*/ 6 h 16"/>
                <a:gd name="T46" fmla="*/ 16 w 43"/>
                <a:gd name="T47" fmla="*/ 6 h 16"/>
                <a:gd name="T48" fmla="*/ 16 w 43"/>
                <a:gd name="T49" fmla="*/ 3 h 16"/>
                <a:gd name="T50" fmla="*/ 15 w 43"/>
                <a:gd name="T51" fmla="*/ 2 h 16"/>
                <a:gd name="T52" fmla="*/ 11 w 43"/>
                <a:gd name="T53" fmla="*/ 2 h 16"/>
                <a:gd name="T54" fmla="*/ 10 w 43"/>
                <a:gd name="T55" fmla="*/ 2 h 16"/>
                <a:gd name="T56" fmla="*/ 10 w 43"/>
                <a:gd name="T57" fmla="*/ 2 h 16"/>
                <a:gd name="T58" fmla="*/ 8 w 43"/>
                <a:gd name="T59" fmla="*/ 1 h 16"/>
                <a:gd name="T60" fmla="*/ 8 w 43"/>
                <a:gd name="T61" fmla="*/ 1 h 16"/>
                <a:gd name="T62" fmla="*/ 6 w 43"/>
                <a:gd name="T63" fmla="*/ 1 h 16"/>
                <a:gd name="T64" fmla="*/ 6 w 43"/>
                <a:gd name="T65" fmla="*/ 1 h 16"/>
                <a:gd name="T66" fmla="*/ 4 w 43"/>
                <a:gd name="T67" fmla="*/ 1 h 16"/>
                <a:gd name="T68" fmla="*/ 4 w 43"/>
                <a:gd name="T69" fmla="*/ 1 h 16"/>
                <a:gd name="T70" fmla="*/ 0 w 43"/>
                <a:gd name="T71" fmla="*/ 0 h 16"/>
                <a:gd name="T72" fmla="*/ 0 w 43"/>
                <a:gd name="T73" fmla="*/ 1 h 16"/>
                <a:gd name="T74" fmla="*/ 0 w 43"/>
                <a:gd name="T75" fmla="*/ 1 h 16"/>
                <a:gd name="T76" fmla="*/ 9 w 43"/>
                <a:gd name="T77" fmla="*/ 6 h 16"/>
                <a:gd name="T78" fmla="*/ 10 w 43"/>
                <a:gd name="T79" fmla="*/ 6 h 16"/>
                <a:gd name="T80" fmla="*/ 10 w 43"/>
                <a:gd name="T81" fmla="*/ 6 h 16"/>
                <a:gd name="T82" fmla="*/ 13 w 43"/>
                <a:gd name="T83" fmla="*/ 6 h 16"/>
                <a:gd name="T84" fmla="*/ 13 w 43"/>
                <a:gd name="T85" fmla="*/ 6 h 16"/>
                <a:gd name="T86" fmla="*/ 15 w 43"/>
                <a:gd name="T87" fmla="*/ 6 h 16"/>
                <a:gd name="T88" fmla="*/ 19 w 43"/>
                <a:gd name="T89" fmla="*/ 11 h 16"/>
                <a:gd name="T90" fmla="*/ 19 w 43"/>
                <a:gd name="T91" fmla="*/ 11 h 16"/>
                <a:gd name="T92" fmla="*/ 20 w 43"/>
                <a:gd name="T93" fmla="*/ 11 h 16"/>
                <a:gd name="T94" fmla="*/ 20 w 43"/>
                <a:gd name="T95" fmla="*/ 12 h 16"/>
                <a:gd name="T96" fmla="*/ 21 w 43"/>
                <a:gd name="T97" fmla="*/ 12 h 16"/>
                <a:gd name="T98" fmla="*/ 21 w 43"/>
                <a:gd name="T99" fmla="*/ 12 h 16"/>
                <a:gd name="T100" fmla="*/ 23 w 43"/>
                <a:gd name="T101" fmla="*/ 12 h 16"/>
                <a:gd name="T102" fmla="*/ 23 w 43"/>
                <a:gd name="T103" fmla="*/ 13 h 16"/>
                <a:gd name="T104" fmla="*/ 23 w 43"/>
                <a:gd name="T105" fmla="*/ 13 h 16"/>
                <a:gd name="T106" fmla="*/ 23 w 43"/>
                <a:gd name="T107" fmla="*/ 13 h 16"/>
                <a:gd name="T108" fmla="*/ 26 w 43"/>
                <a:gd name="T109" fmla="*/ 13 h 16"/>
                <a:gd name="T110" fmla="*/ 26 w 43"/>
                <a:gd name="T111" fmla="*/ 13 h 16"/>
                <a:gd name="T112" fmla="*/ 27 w 43"/>
                <a:gd name="T113" fmla="*/ 13 h 16"/>
                <a:gd name="T114" fmla="*/ 27 w 43"/>
                <a:gd name="T115" fmla="*/ 14 h 16"/>
                <a:gd name="T116" fmla="*/ 28 w 43"/>
                <a:gd name="T117" fmla="*/ 14 h 16"/>
                <a:gd name="T118" fmla="*/ 28 w 43"/>
                <a:gd name="T119" fmla="*/ 14 h 16"/>
                <a:gd name="T120" fmla="*/ 43 w 43"/>
                <a:gd name="T1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" h="16">
                  <a:moveTo>
                    <a:pt x="43" y="16"/>
                  </a:moveTo>
                  <a:cubicBezTo>
                    <a:pt x="43" y="15"/>
                    <a:pt x="43" y="15"/>
                    <a:pt x="43" y="14"/>
                  </a:cubicBezTo>
                  <a:cubicBezTo>
                    <a:pt x="42" y="14"/>
                    <a:pt x="41" y="13"/>
                    <a:pt x="40" y="12"/>
                  </a:cubicBezTo>
                  <a:cubicBezTo>
                    <a:pt x="40" y="12"/>
                    <a:pt x="39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6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2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1"/>
                  </a:cubicBezTo>
                  <a:cubicBezTo>
                    <a:pt x="30" y="11"/>
                    <a:pt x="29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7" y="11"/>
                    <a:pt x="25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1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7" y="8"/>
                    <a:pt x="17" y="7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4"/>
                    <a:pt x="16" y="3"/>
                  </a:cubicBezTo>
                  <a:cubicBezTo>
                    <a:pt x="15" y="3"/>
                    <a:pt x="15" y="3"/>
                    <a:pt x="15" y="2"/>
                  </a:cubicBezTo>
                  <a:cubicBezTo>
                    <a:pt x="14" y="2"/>
                    <a:pt x="13" y="1"/>
                    <a:pt x="11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1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3"/>
                    <a:pt x="6" y="4"/>
                    <a:pt x="9" y="6"/>
                  </a:cubicBezTo>
                  <a:cubicBezTo>
                    <a:pt x="9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4" y="9"/>
                    <a:pt x="17" y="9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20" y="11"/>
                    <a:pt x="20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5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3" y="15"/>
                    <a:pt x="38" y="15"/>
                    <a:pt x="4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277"/>
            <p:cNvSpPr/>
            <p:nvPr/>
          </p:nvSpPr>
          <p:spPr bwMode="auto">
            <a:xfrm>
              <a:off x="2560638" y="3849688"/>
              <a:ext cx="190500" cy="68263"/>
            </a:xfrm>
            <a:custGeom>
              <a:avLst/>
              <a:gdLst>
                <a:gd name="T0" fmla="*/ 0 w 45"/>
                <a:gd name="T1" fmla="*/ 0 h 16"/>
                <a:gd name="T2" fmla="*/ 0 w 45"/>
                <a:gd name="T3" fmla="*/ 2 h 16"/>
                <a:gd name="T4" fmla="*/ 1 w 45"/>
                <a:gd name="T5" fmla="*/ 2 h 16"/>
                <a:gd name="T6" fmla="*/ 3 w 45"/>
                <a:gd name="T7" fmla="*/ 4 h 16"/>
                <a:gd name="T8" fmla="*/ 4 w 45"/>
                <a:gd name="T9" fmla="*/ 4 h 16"/>
                <a:gd name="T10" fmla="*/ 5 w 45"/>
                <a:gd name="T11" fmla="*/ 6 h 16"/>
                <a:gd name="T12" fmla="*/ 7 w 45"/>
                <a:gd name="T13" fmla="*/ 6 h 16"/>
                <a:gd name="T14" fmla="*/ 7 w 45"/>
                <a:gd name="T15" fmla="*/ 7 h 16"/>
                <a:gd name="T16" fmla="*/ 8 w 45"/>
                <a:gd name="T17" fmla="*/ 7 h 16"/>
                <a:gd name="T18" fmla="*/ 8 w 45"/>
                <a:gd name="T19" fmla="*/ 8 h 16"/>
                <a:gd name="T20" fmla="*/ 11 w 45"/>
                <a:gd name="T21" fmla="*/ 8 h 16"/>
                <a:gd name="T22" fmla="*/ 11 w 45"/>
                <a:gd name="T23" fmla="*/ 9 h 16"/>
                <a:gd name="T24" fmla="*/ 15 w 45"/>
                <a:gd name="T25" fmla="*/ 9 h 16"/>
                <a:gd name="T26" fmla="*/ 15 w 45"/>
                <a:gd name="T27" fmla="*/ 9 h 16"/>
                <a:gd name="T28" fmla="*/ 17 w 45"/>
                <a:gd name="T29" fmla="*/ 11 h 16"/>
                <a:gd name="T30" fmla="*/ 19 w 45"/>
                <a:gd name="T31" fmla="*/ 13 h 16"/>
                <a:gd name="T32" fmla="*/ 19 w 45"/>
                <a:gd name="T33" fmla="*/ 13 h 16"/>
                <a:gd name="T34" fmla="*/ 21 w 45"/>
                <a:gd name="T35" fmla="*/ 13 h 16"/>
                <a:gd name="T36" fmla="*/ 21 w 45"/>
                <a:gd name="T37" fmla="*/ 13 h 16"/>
                <a:gd name="T38" fmla="*/ 22 w 45"/>
                <a:gd name="T39" fmla="*/ 14 h 16"/>
                <a:gd name="T40" fmla="*/ 22 w 45"/>
                <a:gd name="T41" fmla="*/ 14 h 16"/>
                <a:gd name="T42" fmla="*/ 24 w 45"/>
                <a:gd name="T43" fmla="*/ 14 h 16"/>
                <a:gd name="T44" fmla="*/ 45 w 45"/>
                <a:gd name="T45" fmla="*/ 16 h 16"/>
                <a:gd name="T46" fmla="*/ 45 w 45"/>
                <a:gd name="T47" fmla="*/ 15 h 16"/>
                <a:gd name="T48" fmla="*/ 45 w 45"/>
                <a:gd name="T49" fmla="*/ 15 h 16"/>
                <a:gd name="T50" fmla="*/ 41 w 45"/>
                <a:gd name="T51" fmla="*/ 12 h 16"/>
                <a:gd name="T52" fmla="*/ 30 w 45"/>
                <a:gd name="T53" fmla="*/ 11 h 16"/>
                <a:gd name="T54" fmla="*/ 16 w 45"/>
                <a:gd name="T55" fmla="*/ 8 h 16"/>
                <a:gd name="T56" fmla="*/ 14 w 45"/>
                <a:gd name="T57" fmla="*/ 7 h 16"/>
                <a:gd name="T58" fmla="*/ 12 w 45"/>
                <a:gd name="T59" fmla="*/ 5 h 16"/>
                <a:gd name="T60" fmla="*/ 11 w 45"/>
                <a:gd name="T61" fmla="*/ 5 h 16"/>
                <a:gd name="T62" fmla="*/ 11 w 45"/>
                <a:gd name="T63" fmla="*/ 4 h 16"/>
                <a:gd name="T64" fmla="*/ 10 w 45"/>
                <a:gd name="T65" fmla="*/ 4 h 16"/>
                <a:gd name="T66" fmla="*/ 10 w 45"/>
                <a:gd name="T67" fmla="*/ 3 h 16"/>
                <a:gd name="T68" fmla="*/ 7 w 45"/>
                <a:gd name="T69" fmla="*/ 3 h 16"/>
                <a:gd name="T70" fmla="*/ 0 w 45"/>
                <a:gd name="T7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16">
                  <a:moveTo>
                    <a:pt x="0" y="0"/>
                  </a:moveTo>
                  <a:cubicBezTo>
                    <a:pt x="0" y="0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9" y="8"/>
                    <a:pt x="10" y="8"/>
                    <a:pt x="11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2" y="9"/>
                    <a:pt x="14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1"/>
                    <a:pt x="14" y="11"/>
                    <a:pt x="17" y="11"/>
                  </a:cubicBezTo>
                  <a:cubicBezTo>
                    <a:pt x="17" y="12"/>
                    <a:pt x="18" y="12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4" y="14"/>
                    <a:pt x="24" y="14"/>
                  </a:cubicBezTo>
                  <a:cubicBezTo>
                    <a:pt x="30" y="16"/>
                    <a:pt x="37" y="16"/>
                    <a:pt x="45" y="16"/>
                  </a:cubicBezTo>
                  <a:cubicBezTo>
                    <a:pt x="45" y="16"/>
                    <a:pt x="45" y="16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3"/>
                    <a:pt x="43" y="12"/>
                    <a:pt x="41" y="12"/>
                  </a:cubicBezTo>
                  <a:cubicBezTo>
                    <a:pt x="40" y="13"/>
                    <a:pt x="32" y="11"/>
                    <a:pt x="30" y="11"/>
                  </a:cubicBezTo>
                  <a:cubicBezTo>
                    <a:pt x="24" y="11"/>
                    <a:pt x="20" y="10"/>
                    <a:pt x="16" y="8"/>
                  </a:cubicBezTo>
                  <a:cubicBezTo>
                    <a:pt x="15" y="8"/>
                    <a:pt x="15" y="7"/>
                    <a:pt x="14" y="7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3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278"/>
            <p:cNvSpPr/>
            <p:nvPr/>
          </p:nvSpPr>
          <p:spPr bwMode="auto">
            <a:xfrm>
              <a:off x="3009900" y="3871913"/>
              <a:ext cx="141288" cy="38100"/>
            </a:xfrm>
            <a:custGeom>
              <a:avLst/>
              <a:gdLst>
                <a:gd name="T0" fmla="*/ 33 w 33"/>
                <a:gd name="T1" fmla="*/ 0 h 9"/>
                <a:gd name="T2" fmla="*/ 30 w 33"/>
                <a:gd name="T3" fmla="*/ 1 h 9"/>
                <a:gd name="T4" fmla="*/ 30 w 33"/>
                <a:gd name="T5" fmla="*/ 1 h 9"/>
                <a:gd name="T6" fmla="*/ 29 w 33"/>
                <a:gd name="T7" fmla="*/ 1 h 9"/>
                <a:gd name="T8" fmla="*/ 29 w 33"/>
                <a:gd name="T9" fmla="*/ 1 h 9"/>
                <a:gd name="T10" fmla="*/ 17 w 33"/>
                <a:gd name="T11" fmla="*/ 1 h 9"/>
                <a:gd name="T12" fmla="*/ 17 w 33"/>
                <a:gd name="T13" fmla="*/ 2 h 9"/>
                <a:gd name="T14" fmla="*/ 16 w 33"/>
                <a:gd name="T15" fmla="*/ 2 h 9"/>
                <a:gd name="T16" fmla="*/ 15 w 33"/>
                <a:gd name="T17" fmla="*/ 3 h 9"/>
                <a:gd name="T18" fmla="*/ 14 w 33"/>
                <a:gd name="T19" fmla="*/ 4 h 9"/>
                <a:gd name="T20" fmla="*/ 13 w 33"/>
                <a:gd name="T21" fmla="*/ 5 h 9"/>
                <a:gd name="T22" fmla="*/ 11 w 33"/>
                <a:gd name="T23" fmla="*/ 5 h 9"/>
                <a:gd name="T24" fmla="*/ 11 w 33"/>
                <a:gd name="T25" fmla="*/ 5 h 9"/>
                <a:gd name="T26" fmla="*/ 8 w 33"/>
                <a:gd name="T27" fmla="*/ 5 h 9"/>
                <a:gd name="T28" fmla="*/ 8 w 33"/>
                <a:gd name="T29" fmla="*/ 5 h 9"/>
                <a:gd name="T30" fmla="*/ 6 w 33"/>
                <a:gd name="T31" fmla="*/ 5 h 9"/>
                <a:gd name="T32" fmla="*/ 6 w 33"/>
                <a:gd name="T33" fmla="*/ 5 h 9"/>
                <a:gd name="T34" fmla="*/ 1 w 33"/>
                <a:gd name="T35" fmla="*/ 5 h 9"/>
                <a:gd name="T36" fmla="*/ 0 w 33"/>
                <a:gd name="T37" fmla="*/ 5 h 9"/>
                <a:gd name="T38" fmla="*/ 1 w 33"/>
                <a:gd name="T39" fmla="*/ 7 h 9"/>
                <a:gd name="T40" fmla="*/ 1 w 33"/>
                <a:gd name="T41" fmla="*/ 7 h 9"/>
                <a:gd name="T42" fmla="*/ 10 w 33"/>
                <a:gd name="T43" fmla="*/ 8 h 9"/>
                <a:gd name="T44" fmla="*/ 10 w 33"/>
                <a:gd name="T45" fmla="*/ 8 h 9"/>
                <a:gd name="T46" fmla="*/ 11 w 33"/>
                <a:gd name="T47" fmla="*/ 8 h 9"/>
                <a:gd name="T48" fmla="*/ 11 w 33"/>
                <a:gd name="T49" fmla="*/ 7 h 9"/>
                <a:gd name="T50" fmla="*/ 13 w 33"/>
                <a:gd name="T51" fmla="*/ 8 h 9"/>
                <a:gd name="T52" fmla="*/ 13 w 33"/>
                <a:gd name="T53" fmla="*/ 7 h 9"/>
                <a:gd name="T54" fmla="*/ 15 w 33"/>
                <a:gd name="T55" fmla="*/ 7 h 9"/>
                <a:gd name="T56" fmla="*/ 16 w 33"/>
                <a:gd name="T57" fmla="*/ 6 h 9"/>
                <a:gd name="T58" fmla="*/ 18 w 33"/>
                <a:gd name="T59" fmla="*/ 4 h 9"/>
                <a:gd name="T60" fmla="*/ 22 w 33"/>
                <a:gd name="T61" fmla="*/ 5 h 9"/>
                <a:gd name="T62" fmla="*/ 22 w 33"/>
                <a:gd name="T63" fmla="*/ 5 h 9"/>
                <a:gd name="T64" fmla="*/ 25 w 33"/>
                <a:gd name="T65" fmla="*/ 5 h 9"/>
                <a:gd name="T66" fmla="*/ 25 w 33"/>
                <a:gd name="T67" fmla="*/ 4 h 9"/>
                <a:gd name="T68" fmla="*/ 27 w 33"/>
                <a:gd name="T69" fmla="*/ 4 h 9"/>
                <a:gd name="T70" fmla="*/ 27 w 33"/>
                <a:gd name="T71" fmla="*/ 4 h 9"/>
                <a:gd name="T72" fmla="*/ 30 w 33"/>
                <a:gd name="T73" fmla="*/ 3 h 9"/>
                <a:gd name="T74" fmla="*/ 30 w 33"/>
                <a:gd name="T75" fmla="*/ 3 h 9"/>
                <a:gd name="T76" fmla="*/ 31 w 33"/>
                <a:gd name="T77" fmla="*/ 3 h 9"/>
                <a:gd name="T78" fmla="*/ 31 w 33"/>
                <a:gd name="T79" fmla="*/ 2 h 9"/>
                <a:gd name="T80" fmla="*/ 33 w 33"/>
                <a:gd name="T8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9">
                  <a:moveTo>
                    <a:pt x="33" y="0"/>
                  </a:moveTo>
                  <a:cubicBezTo>
                    <a:pt x="32" y="0"/>
                    <a:pt x="31" y="0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"/>
                    <a:pt x="21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4" y="4"/>
                    <a:pt x="13" y="4"/>
                    <a:pt x="13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4" y="5"/>
                    <a:pt x="3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8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2" y="7"/>
                    <a:pt x="12" y="7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5" y="7"/>
                  </a:cubicBezTo>
                  <a:cubicBezTo>
                    <a:pt x="15" y="7"/>
                    <a:pt x="16" y="6"/>
                    <a:pt x="16" y="6"/>
                  </a:cubicBezTo>
                  <a:cubicBezTo>
                    <a:pt x="17" y="4"/>
                    <a:pt x="15" y="4"/>
                    <a:pt x="18" y="4"/>
                  </a:cubicBezTo>
                  <a:cubicBezTo>
                    <a:pt x="18" y="5"/>
                    <a:pt x="21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5"/>
                    <a:pt x="25" y="5"/>
                  </a:cubicBezTo>
                  <a:cubicBezTo>
                    <a:pt x="25" y="5"/>
                    <a:pt x="25" y="4"/>
                    <a:pt x="25" y="4"/>
                  </a:cubicBezTo>
                  <a:cubicBezTo>
                    <a:pt x="26" y="4"/>
                    <a:pt x="26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8" y="4"/>
                    <a:pt x="29" y="4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1" y="3"/>
                    <a:pt x="31" y="3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2" y="1"/>
                    <a:pt x="33" y="2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279"/>
            <p:cNvSpPr/>
            <p:nvPr/>
          </p:nvSpPr>
          <p:spPr bwMode="auto">
            <a:xfrm>
              <a:off x="2725738" y="3879851"/>
              <a:ext cx="242888" cy="469900"/>
            </a:xfrm>
            <a:custGeom>
              <a:avLst/>
              <a:gdLst>
                <a:gd name="T0" fmla="*/ 17 w 57"/>
                <a:gd name="T1" fmla="*/ 3 h 110"/>
                <a:gd name="T2" fmla="*/ 16 w 57"/>
                <a:gd name="T3" fmla="*/ 18 h 110"/>
                <a:gd name="T4" fmla="*/ 14 w 57"/>
                <a:gd name="T5" fmla="*/ 21 h 110"/>
                <a:gd name="T6" fmla="*/ 10 w 57"/>
                <a:gd name="T7" fmla="*/ 26 h 110"/>
                <a:gd name="T8" fmla="*/ 6 w 57"/>
                <a:gd name="T9" fmla="*/ 29 h 110"/>
                <a:gd name="T10" fmla="*/ 4 w 57"/>
                <a:gd name="T11" fmla="*/ 32 h 110"/>
                <a:gd name="T12" fmla="*/ 5 w 57"/>
                <a:gd name="T13" fmla="*/ 42 h 110"/>
                <a:gd name="T14" fmla="*/ 9 w 57"/>
                <a:gd name="T15" fmla="*/ 43 h 110"/>
                <a:gd name="T16" fmla="*/ 12 w 57"/>
                <a:gd name="T17" fmla="*/ 44 h 110"/>
                <a:gd name="T18" fmla="*/ 17 w 57"/>
                <a:gd name="T19" fmla="*/ 44 h 110"/>
                <a:gd name="T20" fmla="*/ 22 w 57"/>
                <a:gd name="T21" fmla="*/ 46 h 110"/>
                <a:gd name="T22" fmla="*/ 25 w 57"/>
                <a:gd name="T23" fmla="*/ 46 h 110"/>
                <a:gd name="T24" fmla="*/ 28 w 57"/>
                <a:gd name="T25" fmla="*/ 47 h 110"/>
                <a:gd name="T26" fmla="*/ 34 w 57"/>
                <a:gd name="T27" fmla="*/ 51 h 110"/>
                <a:gd name="T28" fmla="*/ 37 w 57"/>
                <a:gd name="T29" fmla="*/ 55 h 110"/>
                <a:gd name="T30" fmla="*/ 38 w 57"/>
                <a:gd name="T31" fmla="*/ 59 h 110"/>
                <a:gd name="T32" fmla="*/ 36 w 57"/>
                <a:gd name="T33" fmla="*/ 70 h 110"/>
                <a:gd name="T34" fmla="*/ 33 w 57"/>
                <a:gd name="T35" fmla="*/ 73 h 110"/>
                <a:gd name="T36" fmla="*/ 32 w 57"/>
                <a:gd name="T37" fmla="*/ 75 h 110"/>
                <a:gd name="T38" fmla="*/ 32 w 57"/>
                <a:gd name="T39" fmla="*/ 80 h 110"/>
                <a:gd name="T40" fmla="*/ 35 w 57"/>
                <a:gd name="T41" fmla="*/ 83 h 110"/>
                <a:gd name="T42" fmla="*/ 43 w 57"/>
                <a:gd name="T43" fmla="*/ 88 h 110"/>
                <a:gd name="T44" fmla="*/ 48 w 57"/>
                <a:gd name="T45" fmla="*/ 91 h 110"/>
                <a:gd name="T46" fmla="*/ 51 w 57"/>
                <a:gd name="T47" fmla="*/ 96 h 110"/>
                <a:gd name="T48" fmla="*/ 52 w 57"/>
                <a:gd name="T49" fmla="*/ 100 h 110"/>
                <a:gd name="T50" fmla="*/ 53 w 57"/>
                <a:gd name="T51" fmla="*/ 102 h 110"/>
                <a:gd name="T52" fmla="*/ 54 w 57"/>
                <a:gd name="T53" fmla="*/ 105 h 110"/>
                <a:gd name="T54" fmla="*/ 57 w 57"/>
                <a:gd name="T55" fmla="*/ 105 h 110"/>
                <a:gd name="T56" fmla="*/ 57 w 57"/>
                <a:gd name="T57" fmla="*/ 103 h 110"/>
                <a:gd name="T58" fmla="*/ 55 w 57"/>
                <a:gd name="T59" fmla="*/ 95 h 110"/>
                <a:gd name="T60" fmla="*/ 54 w 57"/>
                <a:gd name="T61" fmla="*/ 92 h 110"/>
                <a:gd name="T62" fmla="*/ 51 w 57"/>
                <a:gd name="T63" fmla="*/ 88 h 110"/>
                <a:gd name="T64" fmla="*/ 47 w 57"/>
                <a:gd name="T65" fmla="*/ 85 h 110"/>
                <a:gd name="T66" fmla="*/ 45 w 57"/>
                <a:gd name="T67" fmla="*/ 84 h 110"/>
                <a:gd name="T68" fmla="*/ 39 w 57"/>
                <a:gd name="T69" fmla="*/ 79 h 110"/>
                <a:gd name="T70" fmla="*/ 41 w 57"/>
                <a:gd name="T71" fmla="*/ 70 h 110"/>
                <a:gd name="T72" fmla="*/ 47 w 57"/>
                <a:gd name="T73" fmla="*/ 60 h 110"/>
                <a:gd name="T74" fmla="*/ 44 w 57"/>
                <a:gd name="T75" fmla="*/ 49 h 110"/>
                <a:gd name="T76" fmla="*/ 40 w 57"/>
                <a:gd name="T77" fmla="*/ 46 h 110"/>
                <a:gd name="T78" fmla="*/ 37 w 57"/>
                <a:gd name="T79" fmla="*/ 45 h 110"/>
                <a:gd name="T80" fmla="*/ 31 w 57"/>
                <a:gd name="T81" fmla="*/ 43 h 110"/>
                <a:gd name="T82" fmla="*/ 27 w 57"/>
                <a:gd name="T83" fmla="*/ 42 h 110"/>
                <a:gd name="T84" fmla="*/ 11 w 57"/>
                <a:gd name="T85" fmla="*/ 32 h 110"/>
                <a:gd name="T86" fmla="*/ 14 w 57"/>
                <a:gd name="T87" fmla="*/ 28 h 110"/>
                <a:gd name="T88" fmla="*/ 16 w 57"/>
                <a:gd name="T89" fmla="*/ 25 h 110"/>
                <a:gd name="T90" fmla="*/ 22 w 57"/>
                <a:gd name="T91" fmla="*/ 21 h 110"/>
                <a:gd name="T92" fmla="*/ 27 w 57"/>
                <a:gd name="T93" fmla="*/ 10 h 110"/>
                <a:gd name="T94" fmla="*/ 26 w 57"/>
                <a:gd name="T95" fmla="*/ 5 h 110"/>
                <a:gd name="T96" fmla="*/ 23 w 57"/>
                <a:gd name="T97" fmla="*/ 2 h 110"/>
                <a:gd name="T98" fmla="*/ 18 w 57"/>
                <a:gd name="T9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" h="110">
                  <a:moveTo>
                    <a:pt x="18" y="0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9" y="5"/>
                    <a:pt x="19" y="14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7"/>
                    <a:pt x="17" y="18"/>
                  </a:cubicBezTo>
                  <a:cubicBezTo>
                    <a:pt x="17" y="18"/>
                    <a:pt x="16" y="18"/>
                    <a:pt x="16" y="18"/>
                  </a:cubicBezTo>
                  <a:cubicBezTo>
                    <a:pt x="16" y="18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5" y="20"/>
                    <a:pt x="15" y="20"/>
                  </a:cubicBezTo>
                  <a:cubicBezTo>
                    <a:pt x="15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2" y="24"/>
                    <a:pt x="11" y="25"/>
                    <a:pt x="10" y="26"/>
                  </a:cubicBezTo>
                  <a:cubicBezTo>
                    <a:pt x="9" y="27"/>
                    <a:pt x="8" y="28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6" y="29"/>
                    <a:pt x="6" y="29"/>
                  </a:cubicBezTo>
                  <a:cubicBezTo>
                    <a:pt x="6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2"/>
                  </a:cubicBezTo>
                  <a:cubicBezTo>
                    <a:pt x="3" y="32"/>
                    <a:pt x="0" y="37"/>
                    <a:pt x="1" y="39"/>
                  </a:cubicBezTo>
                  <a:cubicBezTo>
                    <a:pt x="2" y="40"/>
                    <a:pt x="3" y="41"/>
                    <a:pt x="4" y="41"/>
                  </a:cubicBezTo>
                  <a:cubicBezTo>
                    <a:pt x="4" y="41"/>
                    <a:pt x="5" y="41"/>
                    <a:pt x="5" y="41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2"/>
                    <a:pt x="7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2" y="43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3" y="44"/>
                    <a:pt x="14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0" y="45"/>
                    <a:pt x="21" y="45"/>
                    <a:pt x="22" y="45"/>
                  </a:cubicBezTo>
                  <a:cubicBezTo>
                    <a:pt x="22" y="45"/>
                    <a:pt x="22" y="45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4" y="46"/>
                    <a:pt x="24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6"/>
                    <a:pt x="26" y="46"/>
                    <a:pt x="27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9" y="47"/>
                    <a:pt x="29" y="47"/>
                  </a:cubicBezTo>
                  <a:cubicBezTo>
                    <a:pt x="29" y="48"/>
                    <a:pt x="29" y="48"/>
                    <a:pt x="30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4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2"/>
                    <a:pt x="36" y="53"/>
                  </a:cubicBezTo>
                  <a:cubicBezTo>
                    <a:pt x="36" y="53"/>
                    <a:pt x="37" y="53"/>
                    <a:pt x="37" y="53"/>
                  </a:cubicBezTo>
                  <a:cubicBezTo>
                    <a:pt x="37" y="54"/>
                    <a:pt x="37" y="54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8" y="56"/>
                    <a:pt x="38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8" y="58"/>
                    <a:pt x="38" y="59"/>
                  </a:cubicBezTo>
                  <a:cubicBezTo>
                    <a:pt x="38" y="59"/>
                    <a:pt x="38" y="59"/>
                    <a:pt x="39" y="59"/>
                  </a:cubicBezTo>
                  <a:cubicBezTo>
                    <a:pt x="39" y="60"/>
                    <a:pt x="38" y="66"/>
                    <a:pt x="37" y="67"/>
                  </a:cubicBezTo>
                  <a:cubicBezTo>
                    <a:pt x="37" y="67"/>
                    <a:pt x="37" y="67"/>
                    <a:pt x="36" y="67"/>
                  </a:cubicBezTo>
                  <a:cubicBezTo>
                    <a:pt x="36" y="68"/>
                    <a:pt x="36" y="69"/>
                    <a:pt x="36" y="70"/>
                  </a:cubicBezTo>
                  <a:cubicBezTo>
                    <a:pt x="35" y="70"/>
                    <a:pt x="35" y="70"/>
                    <a:pt x="34" y="71"/>
                  </a:cubicBezTo>
                  <a:cubicBezTo>
                    <a:pt x="34" y="71"/>
                    <a:pt x="34" y="71"/>
                    <a:pt x="34" y="72"/>
                  </a:cubicBezTo>
                  <a:cubicBezTo>
                    <a:pt x="34" y="72"/>
                    <a:pt x="33" y="72"/>
                    <a:pt x="33" y="72"/>
                  </a:cubicBezTo>
                  <a:cubicBezTo>
                    <a:pt x="33" y="72"/>
                    <a:pt x="33" y="73"/>
                    <a:pt x="3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3" y="74"/>
                    <a:pt x="33" y="74"/>
                    <a:pt x="32" y="74"/>
                  </a:cubicBezTo>
                  <a:cubicBezTo>
                    <a:pt x="32" y="74"/>
                    <a:pt x="32" y="75"/>
                    <a:pt x="32" y="75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2" y="76"/>
                    <a:pt x="31" y="76"/>
                    <a:pt x="31" y="77"/>
                  </a:cubicBezTo>
                  <a:cubicBezTo>
                    <a:pt x="31" y="78"/>
                    <a:pt x="31" y="79"/>
                    <a:pt x="32" y="80"/>
                  </a:cubicBezTo>
                  <a:cubicBezTo>
                    <a:pt x="32" y="80"/>
                    <a:pt x="32" y="80"/>
                    <a:pt x="33" y="81"/>
                  </a:cubicBezTo>
                  <a:cubicBezTo>
                    <a:pt x="33" y="81"/>
                    <a:pt x="33" y="81"/>
                    <a:pt x="33" y="82"/>
                  </a:cubicBezTo>
                  <a:cubicBezTo>
                    <a:pt x="34" y="82"/>
                    <a:pt x="34" y="82"/>
                    <a:pt x="35" y="82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7" y="84"/>
                    <a:pt x="38" y="84"/>
                    <a:pt x="39" y="84"/>
                  </a:cubicBezTo>
                  <a:cubicBezTo>
                    <a:pt x="39" y="85"/>
                    <a:pt x="40" y="85"/>
                    <a:pt x="40" y="86"/>
                  </a:cubicBezTo>
                  <a:cubicBezTo>
                    <a:pt x="41" y="86"/>
                    <a:pt x="41" y="86"/>
                    <a:pt x="42" y="86"/>
                  </a:cubicBezTo>
                  <a:cubicBezTo>
                    <a:pt x="43" y="87"/>
                    <a:pt x="43" y="87"/>
                    <a:pt x="43" y="88"/>
                  </a:cubicBezTo>
                  <a:cubicBezTo>
                    <a:pt x="43" y="88"/>
                    <a:pt x="44" y="88"/>
                    <a:pt x="44" y="88"/>
                  </a:cubicBezTo>
                  <a:cubicBezTo>
                    <a:pt x="44" y="88"/>
                    <a:pt x="45" y="89"/>
                    <a:pt x="45" y="89"/>
                  </a:cubicBezTo>
                  <a:cubicBezTo>
                    <a:pt x="45" y="89"/>
                    <a:pt x="45" y="89"/>
                    <a:pt x="46" y="89"/>
                  </a:cubicBezTo>
                  <a:cubicBezTo>
                    <a:pt x="46" y="90"/>
                    <a:pt x="47" y="91"/>
                    <a:pt x="48" y="91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9" y="92"/>
                    <a:pt x="49" y="93"/>
                    <a:pt x="49" y="93"/>
                  </a:cubicBezTo>
                  <a:cubicBezTo>
                    <a:pt x="49" y="94"/>
                    <a:pt x="50" y="94"/>
                    <a:pt x="51" y="95"/>
                  </a:cubicBezTo>
                  <a:cubicBezTo>
                    <a:pt x="51" y="95"/>
                    <a:pt x="51" y="95"/>
                    <a:pt x="51" y="96"/>
                  </a:cubicBezTo>
                  <a:cubicBezTo>
                    <a:pt x="51" y="96"/>
                    <a:pt x="51" y="96"/>
                    <a:pt x="51" y="96"/>
                  </a:cubicBezTo>
                  <a:cubicBezTo>
                    <a:pt x="52" y="97"/>
                    <a:pt x="51" y="98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99"/>
                    <a:pt x="52" y="99"/>
                    <a:pt x="52" y="100"/>
                  </a:cubicBezTo>
                  <a:cubicBezTo>
                    <a:pt x="52" y="100"/>
                    <a:pt x="52" y="100"/>
                    <a:pt x="53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1"/>
                    <a:pt x="53" y="101"/>
                    <a:pt x="53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4" y="102"/>
                    <a:pt x="54" y="102"/>
                    <a:pt x="54" y="103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4" y="103"/>
                    <a:pt x="54" y="104"/>
                    <a:pt x="54" y="105"/>
                  </a:cubicBezTo>
                  <a:cubicBezTo>
                    <a:pt x="54" y="105"/>
                    <a:pt x="55" y="105"/>
                    <a:pt x="55" y="105"/>
                  </a:cubicBezTo>
                  <a:cubicBezTo>
                    <a:pt x="55" y="106"/>
                    <a:pt x="55" y="108"/>
                    <a:pt x="55" y="110"/>
                  </a:cubicBezTo>
                  <a:cubicBezTo>
                    <a:pt x="56" y="110"/>
                    <a:pt x="56" y="110"/>
                    <a:pt x="57" y="110"/>
                  </a:cubicBezTo>
                  <a:cubicBezTo>
                    <a:pt x="57" y="108"/>
                    <a:pt x="57" y="107"/>
                    <a:pt x="57" y="105"/>
                  </a:cubicBezTo>
                  <a:cubicBezTo>
                    <a:pt x="57" y="105"/>
                    <a:pt x="57" y="105"/>
                    <a:pt x="57" y="104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57" y="104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1"/>
                    <a:pt x="56" y="98"/>
                    <a:pt x="5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6" y="96"/>
                    <a:pt x="56" y="95"/>
                    <a:pt x="56" y="95"/>
                  </a:cubicBezTo>
                  <a:cubicBezTo>
                    <a:pt x="56" y="95"/>
                    <a:pt x="56" y="95"/>
                    <a:pt x="55" y="95"/>
                  </a:cubicBezTo>
                  <a:cubicBezTo>
                    <a:pt x="55" y="95"/>
                    <a:pt x="55" y="94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3"/>
                    <a:pt x="55" y="92"/>
                    <a:pt x="55" y="92"/>
                  </a:cubicBezTo>
                  <a:cubicBezTo>
                    <a:pt x="55" y="92"/>
                    <a:pt x="54" y="92"/>
                    <a:pt x="54" y="92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90"/>
                    <a:pt x="54" y="90"/>
                    <a:pt x="53" y="90"/>
                  </a:cubicBezTo>
                  <a:cubicBezTo>
                    <a:pt x="53" y="90"/>
                    <a:pt x="53" y="90"/>
                    <a:pt x="53" y="89"/>
                  </a:cubicBezTo>
                  <a:cubicBezTo>
                    <a:pt x="53" y="89"/>
                    <a:pt x="52" y="88"/>
                    <a:pt x="51" y="88"/>
                  </a:cubicBezTo>
                  <a:cubicBezTo>
                    <a:pt x="51" y="87"/>
                    <a:pt x="51" y="87"/>
                    <a:pt x="50" y="86"/>
                  </a:cubicBezTo>
                  <a:cubicBezTo>
                    <a:pt x="49" y="86"/>
                    <a:pt x="49" y="86"/>
                    <a:pt x="48" y="86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5"/>
                    <a:pt x="48" y="85"/>
                    <a:pt x="47" y="85"/>
                  </a:cubicBezTo>
                  <a:cubicBezTo>
                    <a:pt x="47" y="85"/>
                    <a:pt x="47" y="85"/>
                    <a:pt x="47" y="84"/>
                  </a:cubicBezTo>
                  <a:cubicBezTo>
                    <a:pt x="47" y="84"/>
                    <a:pt x="46" y="84"/>
                    <a:pt x="46" y="84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46" y="84"/>
                    <a:pt x="45" y="84"/>
                    <a:pt x="45" y="84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3" y="83"/>
                    <a:pt x="43" y="83"/>
                    <a:pt x="43" y="82"/>
                  </a:cubicBezTo>
                  <a:cubicBezTo>
                    <a:pt x="42" y="81"/>
                    <a:pt x="41" y="80"/>
                    <a:pt x="39" y="79"/>
                  </a:cubicBezTo>
                  <a:cubicBezTo>
                    <a:pt x="39" y="78"/>
                    <a:pt x="37" y="75"/>
                    <a:pt x="39" y="73"/>
                  </a:cubicBezTo>
                  <a:cubicBezTo>
                    <a:pt x="39" y="72"/>
                    <a:pt x="39" y="72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1" y="70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8"/>
                  </a:cubicBezTo>
                  <a:cubicBezTo>
                    <a:pt x="43" y="67"/>
                    <a:pt x="45" y="66"/>
                    <a:pt x="46" y="64"/>
                  </a:cubicBezTo>
                  <a:cubicBezTo>
                    <a:pt x="46" y="63"/>
                    <a:pt x="47" y="62"/>
                    <a:pt x="47" y="60"/>
                  </a:cubicBezTo>
                  <a:cubicBezTo>
                    <a:pt x="48" y="59"/>
                    <a:pt x="47" y="53"/>
                    <a:pt x="46" y="52"/>
                  </a:cubicBezTo>
                  <a:cubicBezTo>
                    <a:pt x="46" y="52"/>
                    <a:pt x="45" y="52"/>
                    <a:pt x="45" y="51"/>
                  </a:cubicBezTo>
                  <a:cubicBezTo>
                    <a:pt x="45" y="51"/>
                    <a:pt x="45" y="50"/>
                    <a:pt x="45" y="50"/>
                  </a:cubicBezTo>
                  <a:cubicBezTo>
                    <a:pt x="45" y="50"/>
                    <a:pt x="44" y="49"/>
                    <a:pt x="44" y="49"/>
                  </a:cubicBezTo>
                  <a:cubicBezTo>
                    <a:pt x="43" y="49"/>
                    <a:pt x="43" y="48"/>
                    <a:pt x="42" y="47"/>
                  </a:cubicBezTo>
                  <a:cubicBezTo>
                    <a:pt x="42" y="47"/>
                    <a:pt x="42" y="47"/>
                    <a:pt x="41" y="47"/>
                  </a:cubicBezTo>
                  <a:cubicBezTo>
                    <a:pt x="41" y="47"/>
                    <a:pt x="41" y="47"/>
                    <a:pt x="41" y="46"/>
                  </a:cubicBezTo>
                  <a:cubicBezTo>
                    <a:pt x="41" y="46"/>
                    <a:pt x="41" y="46"/>
                    <a:pt x="4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9" y="46"/>
                    <a:pt x="39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5"/>
                    <a:pt x="37" y="45"/>
                    <a:pt x="37" y="44"/>
                  </a:cubicBezTo>
                  <a:cubicBezTo>
                    <a:pt x="36" y="44"/>
                    <a:pt x="35" y="44"/>
                    <a:pt x="34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3" y="43"/>
                    <a:pt x="32" y="43"/>
                    <a:pt x="31" y="43"/>
                  </a:cubicBezTo>
                  <a:cubicBezTo>
                    <a:pt x="31" y="43"/>
                    <a:pt x="31" y="42"/>
                    <a:pt x="31" y="42"/>
                  </a:cubicBezTo>
                  <a:cubicBezTo>
                    <a:pt x="31" y="42"/>
                    <a:pt x="31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8" y="42"/>
                    <a:pt x="27" y="42"/>
                  </a:cubicBezTo>
                  <a:cubicBezTo>
                    <a:pt x="27" y="42"/>
                    <a:pt x="27" y="42"/>
                    <a:pt x="27" y="41"/>
                  </a:cubicBezTo>
                  <a:cubicBezTo>
                    <a:pt x="26" y="41"/>
                    <a:pt x="25" y="41"/>
                    <a:pt x="24" y="41"/>
                  </a:cubicBezTo>
                  <a:cubicBezTo>
                    <a:pt x="20" y="40"/>
                    <a:pt x="12" y="40"/>
                    <a:pt x="11" y="37"/>
                  </a:cubicBezTo>
                  <a:cubicBezTo>
                    <a:pt x="10" y="36"/>
                    <a:pt x="10" y="34"/>
                    <a:pt x="11" y="32"/>
                  </a:cubicBezTo>
                  <a:cubicBezTo>
                    <a:pt x="12" y="32"/>
                    <a:pt x="11" y="30"/>
                    <a:pt x="12" y="29"/>
                  </a:cubicBezTo>
                  <a:cubicBezTo>
                    <a:pt x="12" y="29"/>
                    <a:pt x="13" y="29"/>
                    <a:pt x="13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4" y="28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7" y="25"/>
                    <a:pt x="17" y="25"/>
                  </a:cubicBezTo>
                  <a:cubicBezTo>
                    <a:pt x="18" y="24"/>
                    <a:pt x="19" y="23"/>
                    <a:pt x="19" y="22"/>
                  </a:cubicBezTo>
                  <a:cubicBezTo>
                    <a:pt x="20" y="22"/>
                    <a:pt x="21" y="22"/>
                    <a:pt x="22" y="21"/>
                  </a:cubicBezTo>
                  <a:cubicBezTo>
                    <a:pt x="22" y="21"/>
                    <a:pt x="22" y="21"/>
                    <a:pt x="22" y="20"/>
                  </a:cubicBezTo>
                  <a:cubicBezTo>
                    <a:pt x="22" y="20"/>
                    <a:pt x="23" y="20"/>
                    <a:pt x="23" y="20"/>
                  </a:cubicBezTo>
                  <a:cubicBezTo>
                    <a:pt x="24" y="19"/>
                    <a:pt x="26" y="17"/>
                    <a:pt x="27" y="16"/>
                  </a:cubicBezTo>
                  <a:cubicBezTo>
                    <a:pt x="27" y="14"/>
                    <a:pt x="27" y="12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6" y="8"/>
                    <a:pt x="26" y="6"/>
                    <a:pt x="26" y="5"/>
                  </a:cubicBezTo>
                  <a:cubicBezTo>
                    <a:pt x="26" y="5"/>
                    <a:pt x="25" y="5"/>
                    <a:pt x="25" y="5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4" y="3"/>
                    <a:pt x="24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9" y="1"/>
                    <a:pt x="20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280"/>
            <p:cNvSpPr/>
            <p:nvPr/>
          </p:nvSpPr>
          <p:spPr bwMode="auto">
            <a:xfrm>
              <a:off x="2586038" y="3887788"/>
              <a:ext cx="169863" cy="55563"/>
            </a:xfrm>
            <a:custGeom>
              <a:avLst/>
              <a:gdLst>
                <a:gd name="T0" fmla="*/ 0 w 40"/>
                <a:gd name="T1" fmla="*/ 0 h 13"/>
                <a:gd name="T2" fmla="*/ 0 w 40"/>
                <a:gd name="T3" fmla="*/ 1 h 13"/>
                <a:gd name="T4" fmla="*/ 3 w 40"/>
                <a:gd name="T5" fmla="*/ 3 h 13"/>
                <a:gd name="T6" fmla="*/ 4 w 40"/>
                <a:gd name="T7" fmla="*/ 4 h 13"/>
                <a:gd name="T8" fmla="*/ 4 w 40"/>
                <a:gd name="T9" fmla="*/ 4 h 13"/>
                <a:gd name="T10" fmla="*/ 5 w 40"/>
                <a:gd name="T11" fmla="*/ 5 h 13"/>
                <a:gd name="T12" fmla="*/ 6 w 40"/>
                <a:gd name="T13" fmla="*/ 5 h 13"/>
                <a:gd name="T14" fmla="*/ 7 w 40"/>
                <a:gd name="T15" fmla="*/ 6 h 13"/>
                <a:gd name="T16" fmla="*/ 8 w 40"/>
                <a:gd name="T17" fmla="*/ 6 h 13"/>
                <a:gd name="T18" fmla="*/ 8 w 40"/>
                <a:gd name="T19" fmla="*/ 7 h 13"/>
                <a:gd name="T20" fmla="*/ 9 w 40"/>
                <a:gd name="T21" fmla="*/ 7 h 13"/>
                <a:gd name="T22" fmla="*/ 9 w 40"/>
                <a:gd name="T23" fmla="*/ 7 h 13"/>
                <a:gd name="T24" fmla="*/ 13 w 40"/>
                <a:gd name="T25" fmla="*/ 8 h 13"/>
                <a:gd name="T26" fmla="*/ 13 w 40"/>
                <a:gd name="T27" fmla="*/ 8 h 13"/>
                <a:gd name="T28" fmla="*/ 15 w 40"/>
                <a:gd name="T29" fmla="*/ 8 h 13"/>
                <a:gd name="T30" fmla="*/ 15 w 40"/>
                <a:gd name="T31" fmla="*/ 8 h 13"/>
                <a:gd name="T32" fmla="*/ 16 w 40"/>
                <a:gd name="T33" fmla="*/ 8 h 13"/>
                <a:gd name="T34" fmla="*/ 17 w 40"/>
                <a:gd name="T35" fmla="*/ 10 h 13"/>
                <a:gd name="T36" fmla="*/ 20 w 40"/>
                <a:gd name="T37" fmla="*/ 10 h 13"/>
                <a:gd name="T38" fmla="*/ 20 w 40"/>
                <a:gd name="T39" fmla="*/ 11 h 13"/>
                <a:gd name="T40" fmla="*/ 22 w 40"/>
                <a:gd name="T41" fmla="*/ 11 h 13"/>
                <a:gd name="T42" fmla="*/ 22 w 40"/>
                <a:gd name="T43" fmla="*/ 11 h 13"/>
                <a:gd name="T44" fmla="*/ 28 w 40"/>
                <a:gd name="T45" fmla="*/ 12 h 13"/>
                <a:gd name="T46" fmla="*/ 28 w 40"/>
                <a:gd name="T47" fmla="*/ 12 h 13"/>
                <a:gd name="T48" fmla="*/ 29 w 40"/>
                <a:gd name="T49" fmla="*/ 12 h 13"/>
                <a:gd name="T50" fmla="*/ 29 w 40"/>
                <a:gd name="T51" fmla="*/ 12 h 13"/>
                <a:gd name="T52" fmla="*/ 32 w 40"/>
                <a:gd name="T53" fmla="*/ 12 h 13"/>
                <a:gd name="T54" fmla="*/ 32 w 40"/>
                <a:gd name="T55" fmla="*/ 13 h 13"/>
                <a:gd name="T56" fmla="*/ 33 w 40"/>
                <a:gd name="T57" fmla="*/ 12 h 13"/>
                <a:gd name="T58" fmla="*/ 40 w 40"/>
                <a:gd name="T59" fmla="*/ 12 h 13"/>
                <a:gd name="T60" fmla="*/ 40 w 40"/>
                <a:gd name="T61" fmla="*/ 11 h 13"/>
                <a:gd name="T62" fmla="*/ 40 w 40"/>
                <a:gd name="T63" fmla="*/ 11 h 13"/>
                <a:gd name="T64" fmla="*/ 40 w 40"/>
                <a:gd name="T65" fmla="*/ 10 h 13"/>
                <a:gd name="T66" fmla="*/ 40 w 40"/>
                <a:gd name="T67" fmla="*/ 9 h 13"/>
                <a:gd name="T68" fmla="*/ 38 w 40"/>
                <a:gd name="T69" fmla="*/ 9 h 13"/>
                <a:gd name="T70" fmla="*/ 38 w 40"/>
                <a:gd name="T71" fmla="*/ 9 h 13"/>
                <a:gd name="T72" fmla="*/ 35 w 40"/>
                <a:gd name="T73" fmla="*/ 9 h 13"/>
                <a:gd name="T74" fmla="*/ 35 w 40"/>
                <a:gd name="T75" fmla="*/ 9 h 13"/>
                <a:gd name="T76" fmla="*/ 30 w 40"/>
                <a:gd name="T77" fmla="*/ 9 h 13"/>
                <a:gd name="T78" fmla="*/ 30 w 40"/>
                <a:gd name="T79" fmla="*/ 9 h 13"/>
                <a:gd name="T80" fmla="*/ 30 w 40"/>
                <a:gd name="T81" fmla="*/ 9 h 13"/>
                <a:gd name="T82" fmla="*/ 30 w 40"/>
                <a:gd name="T83" fmla="*/ 9 h 13"/>
                <a:gd name="T84" fmla="*/ 29 w 40"/>
                <a:gd name="T85" fmla="*/ 9 h 13"/>
                <a:gd name="T86" fmla="*/ 29 w 40"/>
                <a:gd name="T87" fmla="*/ 9 h 13"/>
                <a:gd name="T88" fmla="*/ 23 w 40"/>
                <a:gd name="T89" fmla="*/ 9 h 13"/>
                <a:gd name="T90" fmla="*/ 23 w 40"/>
                <a:gd name="T91" fmla="*/ 8 h 13"/>
                <a:gd name="T92" fmla="*/ 20 w 40"/>
                <a:gd name="T93" fmla="*/ 8 h 13"/>
                <a:gd name="T94" fmla="*/ 20 w 40"/>
                <a:gd name="T95" fmla="*/ 8 h 13"/>
                <a:gd name="T96" fmla="*/ 15 w 40"/>
                <a:gd name="T97" fmla="*/ 7 h 13"/>
                <a:gd name="T98" fmla="*/ 15 w 40"/>
                <a:gd name="T99" fmla="*/ 6 h 13"/>
                <a:gd name="T100" fmla="*/ 14 w 40"/>
                <a:gd name="T101" fmla="*/ 6 h 13"/>
                <a:gd name="T102" fmla="*/ 14 w 40"/>
                <a:gd name="T103" fmla="*/ 6 h 13"/>
                <a:gd name="T104" fmla="*/ 12 w 40"/>
                <a:gd name="T105" fmla="*/ 6 h 13"/>
                <a:gd name="T106" fmla="*/ 12 w 40"/>
                <a:gd name="T107" fmla="*/ 6 h 13"/>
                <a:gd name="T108" fmla="*/ 11 w 40"/>
                <a:gd name="T109" fmla="*/ 6 h 13"/>
                <a:gd name="T110" fmla="*/ 11 w 40"/>
                <a:gd name="T111" fmla="*/ 5 h 13"/>
                <a:gd name="T112" fmla="*/ 9 w 40"/>
                <a:gd name="T113" fmla="*/ 5 h 13"/>
                <a:gd name="T114" fmla="*/ 7 w 40"/>
                <a:gd name="T115" fmla="*/ 2 h 13"/>
                <a:gd name="T116" fmla="*/ 2 w 40"/>
                <a:gd name="T117" fmla="*/ 1 h 13"/>
                <a:gd name="T118" fmla="*/ 1 w 40"/>
                <a:gd name="T119" fmla="*/ 0 h 13"/>
                <a:gd name="T120" fmla="*/ 0 w 40"/>
                <a:gd name="T1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" h="13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2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7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6" y="8"/>
                    <a:pt x="16" y="8"/>
                  </a:cubicBezTo>
                  <a:cubicBezTo>
                    <a:pt x="16" y="9"/>
                    <a:pt x="17" y="9"/>
                    <a:pt x="17" y="10"/>
                  </a:cubicBezTo>
                  <a:cubicBezTo>
                    <a:pt x="18" y="10"/>
                    <a:pt x="19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1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4" y="12"/>
                    <a:pt x="26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2"/>
                    <a:pt x="31" y="12"/>
                    <a:pt x="32" y="12"/>
                  </a:cubicBezTo>
                  <a:cubicBezTo>
                    <a:pt x="32" y="12"/>
                    <a:pt x="32" y="13"/>
                    <a:pt x="32" y="13"/>
                  </a:cubicBezTo>
                  <a:cubicBezTo>
                    <a:pt x="33" y="13"/>
                    <a:pt x="33" y="12"/>
                    <a:pt x="33" y="12"/>
                  </a:cubicBezTo>
                  <a:cubicBezTo>
                    <a:pt x="35" y="12"/>
                    <a:pt x="37" y="12"/>
                    <a:pt x="40" y="12"/>
                  </a:cubicBezTo>
                  <a:cubicBezTo>
                    <a:pt x="40" y="12"/>
                    <a:pt x="40" y="12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0"/>
                    <a:pt x="40" y="10"/>
                  </a:cubicBezTo>
                  <a:cubicBezTo>
                    <a:pt x="40" y="9"/>
                    <a:pt x="40" y="10"/>
                    <a:pt x="40" y="9"/>
                  </a:cubicBezTo>
                  <a:cubicBezTo>
                    <a:pt x="39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7" y="9"/>
                    <a:pt x="36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3" y="9"/>
                    <a:pt x="32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7" y="9"/>
                    <a:pt x="25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8"/>
                    <a:pt x="21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5" y="7"/>
                    <a:pt x="15" y="7"/>
                    <a:pt x="15" y="6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1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8" y="4"/>
                    <a:pt x="8" y="3"/>
                    <a:pt x="7" y="2"/>
                  </a:cubicBezTo>
                  <a:cubicBezTo>
                    <a:pt x="5" y="2"/>
                    <a:pt x="4" y="1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281"/>
            <p:cNvSpPr/>
            <p:nvPr/>
          </p:nvSpPr>
          <p:spPr bwMode="auto">
            <a:xfrm>
              <a:off x="2662238" y="3892551"/>
              <a:ext cx="288925" cy="452438"/>
            </a:xfrm>
            <a:custGeom>
              <a:avLst/>
              <a:gdLst>
                <a:gd name="T0" fmla="*/ 23 w 68"/>
                <a:gd name="T1" fmla="*/ 3 h 106"/>
                <a:gd name="T2" fmla="*/ 24 w 68"/>
                <a:gd name="T3" fmla="*/ 6 h 106"/>
                <a:gd name="T4" fmla="*/ 24 w 68"/>
                <a:gd name="T5" fmla="*/ 14 h 106"/>
                <a:gd name="T6" fmla="*/ 19 w 68"/>
                <a:gd name="T7" fmla="*/ 20 h 106"/>
                <a:gd name="T8" fmla="*/ 14 w 68"/>
                <a:gd name="T9" fmla="*/ 23 h 106"/>
                <a:gd name="T10" fmla="*/ 10 w 68"/>
                <a:gd name="T11" fmla="*/ 26 h 106"/>
                <a:gd name="T12" fmla="*/ 2 w 68"/>
                <a:gd name="T13" fmla="*/ 42 h 106"/>
                <a:gd name="T14" fmla="*/ 7 w 68"/>
                <a:gd name="T15" fmla="*/ 46 h 106"/>
                <a:gd name="T16" fmla="*/ 14 w 68"/>
                <a:gd name="T17" fmla="*/ 46 h 106"/>
                <a:gd name="T18" fmla="*/ 24 w 68"/>
                <a:gd name="T19" fmla="*/ 48 h 106"/>
                <a:gd name="T20" fmla="*/ 32 w 68"/>
                <a:gd name="T21" fmla="*/ 49 h 106"/>
                <a:gd name="T22" fmla="*/ 35 w 68"/>
                <a:gd name="T23" fmla="*/ 50 h 106"/>
                <a:gd name="T24" fmla="*/ 39 w 68"/>
                <a:gd name="T25" fmla="*/ 51 h 106"/>
                <a:gd name="T26" fmla="*/ 42 w 68"/>
                <a:gd name="T27" fmla="*/ 54 h 106"/>
                <a:gd name="T28" fmla="*/ 45 w 68"/>
                <a:gd name="T29" fmla="*/ 57 h 106"/>
                <a:gd name="T30" fmla="*/ 44 w 68"/>
                <a:gd name="T31" fmla="*/ 65 h 106"/>
                <a:gd name="T32" fmla="*/ 40 w 68"/>
                <a:gd name="T33" fmla="*/ 69 h 106"/>
                <a:gd name="T34" fmla="*/ 37 w 68"/>
                <a:gd name="T35" fmla="*/ 73 h 106"/>
                <a:gd name="T36" fmla="*/ 36 w 68"/>
                <a:gd name="T37" fmla="*/ 75 h 106"/>
                <a:gd name="T38" fmla="*/ 39 w 68"/>
                <a:gd name="T39" fmla="*/ 83 h 106"/>
                <a:gd name="T40" fmla="*/ 41 w 68"/>
                <a:gd name="T41" fmla="*/ 85 h 106"/>
                <a:gd name="T42" fmla="*/ 47 w 68"/>
                <a:gd name="T43" fmla="*/ 86 h 106"/>
                <a:gd name="T44" fmla="*/ 49 w 68"/>
                <a:gd name="T45" fmla="*/ 88 h 106"/>
                <a:gd name="T46" fmla="*/ 55 w 68"/>
                <a:gd name="T47" fmla="*/ 90 h 106"/>
                <a:gd name="T48" fmla="*/ 63 w 68"/>
                <a:gd name="T49" fmla="*/ 97 h 106"/>
                <a:gd name="T50" fmla="*/ 66 w 68"/>
                <a:gd name="T51" fmla="*/ 102 h 106"/>
                <a:gd name="T52" fmla="*/ 67 w 68"/>
                <a:gd name="T53" fmla="*/ 101 h 106"/>
                <a:gd name="T54" fmla="*/ 66 w 68"/>
                <a:gd name="T55" fmla="*/ 97 h 106"/>
                <a:gd name="T56" fmla="*/ 65 w 68"/>
                <a:gd name="T57" fmla="*/ 96 h 106"/>
                <a:gd name="T58" fmla="*/ 63 w 68"/>
                <a:gd name="T59" fmla="*/ 92 h 106"/>
                <a:gd name="T60" fmla="*/ 59 w 68"/>
                <a:gd name="T61" fmla="*/ 88 h 106"/>
                <a:gd name="T62" fmla="*/ 54 w 68"/>
                <a:gd name="T63" fmla="*/ 84 h 106"/>
                <a:gd name="T64" fmla="*/ 51 w 68"/>
                <a:gd name="T65" fmla="*/ 83 h 106"/>
                <a:gd name="T66" fmla="*/ 49 w 68"/>
                <a:gd name="T67" fmla="*/ 81 h 106"/>
                <a:gd name="T68" fmla="*/ 46 w 68"/>
                <a:gd name="T69" fmla="*/ 79 h 106"/>
                <a:gd name="T70" fmla="*/ 45 w 68"/>
                <a:gd name="T71" fmla="*/ 74 h 106"/>
                <a:gd name="T72" fmla="*/ 46 w 68"/>
                <a:gd name="T73" fmla="*/ 69 h 106"/>
                <a:gd name="T74" fmla="*/ 49 w 68"/>
                <a:gd name="T75" fmla="*/ 64 h 106"/>
                <a:gd name="T76" fmla="*/ 50 w 68"/>
                <a:gd name="T77" fmla="*/ 60 h 106"/>
                <a:gd name="T78" fmla="*/ 50 w 68"/>
                <a:gd name="T79" fmla="*/ 53 h 106"/>
                <a:gd name="T80" fmla="*/ 49 w 68"/>
                <a:gd name="T81" fmla="*/ 49 h 106"/>
                <a:gd name="T82" fmla="*/ 43 w 68"/>
                <a:gd name="T83" fmla="*/ 47 h 106"/>
                <a:gd name="T84" fmla="*/ 38 w 68"/>
                <a:gd name="T85" fmla="*/ 45 h 106"/>
                <a:gd name="T86" fmla="*/ 33 w 68"/>
                <a:gd name="T87" fmla="*/ 44 h 106"/>
                <a:gd name="T88" fmla="*/ 30 w 68"/>
                <a:gd name="T89" fmla="*/ 43 h 106"/>
                <a:gd name="T90" fmla="*/ 23 w 68"/>
                <a:gd name="T91" fmla="*/ 41 h 106"/>
                <a:gd name="T92" fmla="*/ 15 w 68"/>
                <a:gd name="T93" fmla="*/ 38 h 106"/>
                <a:gd name="T94" fmla="*/ 17 w 68"/>
                <a:gd name="T95" fmla="*/ 26 h 106"/>
                <a:gd name="T96" fmla="*/ 27 w 68"/>
                <a:gd name="T97" fmla="*/ 18 h 106"/>
                <a:gd name="T98" fmla="*/ 30 w 68"/>
                <a:gd name="T99" fmla="*/ 13 h 106"/>
                <a:gd name="T100" fmla="*/ 31 w 68"/>
                <a:gd name="T101" fmla="*/ 1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" h="106">
                  <a:moveTo>
                    <a:pt x="28" y="0"/>
                  </a:moveTo>
                  <a:cubicBezTo>
                    <a:pt x="27" y="1"/>
                    <a:pt x="24" y="0"/>
                    <a:pt x="22" y="1"/>
                  </a:cubicBezTo>
                  <a:cubicBezTo>
                    <a:pt x="22" y="1"/>
                    <a:pt x="22" y="2"/>
                    <a:pt x="22" y="2"/>
                  </a:cubicBezTo>
                  <a:cubicBezTo>
                    <a:pt x="23" y="2"/>
                    <a:pt x="23" y="2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8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9"/>
                    <a:pt x="25" y="10"/>
                    <a:pt x="25" y="11"/>
                  </a:cubicBezTo>
                  <a:cubicBezTo>
                    <a:pt x="25" y="11"/>
                    <a:pt x="24" y="11"/>
                    <a:pt x="24" y="11"/>
                  </a:cubicBezTo>
                  <a:cubicBezTo>
                    <a:pt x="24" y="12"/>
                    <a:pt x="24" y="13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6"/>
                    <a:pt x="23" y="16"/>
                  </a:cubicBezTo>
                  <a:cubicBezTo>
                    <a:pt x="22" y="17"/>
                    <a:pt x="21" y="18"/>
                    <a:pt x="20" y="19"/>
                  </a:cubicBezTo>
                  <a:cubicBezTo>
                    <a:pt x="20" y="19"/>
                    <a:pt x="20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0"/>
                    <a:pt x="18" y="20"/>
                    <a:pt x="18" y="21"/>
                  </a:cubicBezTo>
                  <a:cubicBezTo>
                    <a:pt x="18" y="21"/>
                    <a:pt x="17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5" y="23"/>
                    <a:pt x="14" y="23"/>
                  </a:cubicBezTo>
                  <a:cubicBezTo>
                    <a:pt x="14" y="23"/>
                    <a:pt x="14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0" y="26"/>
                    <a:pt x="10" y="26"/>
                  </a:cubicBezTo>
                  <a:cubicBezTo>
                    <a:pt x="10" y="26"/>
                    <a:pt x="9" y="27"/>
                    <a:pt x="9" y="27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7" y="28"/>
                    <a:pt x="7" y="29"/>
                    <a:pt x="6" y="30"/>
                  </a:cubicBezTo>
                  <a:cubicBezTo>
                    <a:pt x="5" y="31"/>
                    <a:pt x="4" y="32"/>
                    <a:pt x="3" y="32"/>
                  </a:cubicBezTo>
                  <a:cubicBezTo>
                    <a:pt x="2" y="34"/>
                    <a:pt x="0" y="40"/>
                    <a:pt x="2" y="42"/>
                  </a:cubicBezTo>
                  <a:cubicBezTo>
                    <a:pt x="2" y="44"/>
                    <a:pt x="3" y="43"/>
                    <a:pt x="4" y="44"/>
                  </a:cubicBezTo>
                  <a:cubicBezTo>
                    <a:pt x="4" y="45"/>
                    <a:pt x="5" y="45"/>
                    <a:pt x="5" y="45"/>
                  </a:cubicBezTo>
                  <a:cubicBezTo>
                    <a:pt x="5" y="45"/>
                    <a:pt x="6" y="45"/>
                    <a:pt x="6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8" y="46"/>
                    <a:pt x="8" y="46"/>
                  </a:cubicBezTo>
                  <a:cubicBezTo>
                    <a:pt x="8" y="46"/>
                    <a:pt x="8" y="47"/>
                    <a:pt x="8" y="47"/>
                  </a:cubicBezTo>
                  <a:cubicBezTo>
                    <a:pt x="10" y="47"/>
                    <a:pt x="12" y="47"/>
                    <a:pt x="14" y="47"/>
                  </a:cubicBezTo>
                  <a:cubicBezTo>
                    <a:pt x="14" y="47"/>
                    <a:pt x="14" y="46"/>
                    <a:pt x="14" y="46"/>
                  </a:cubicBezTo>
                  <a:cubicBezTo>
                    <a:pt x="15" y="46"/>
                    <a:pt x="15" y="47"/>
                    <a:pt x="15" y="47"/>
                  </a:cubicBezTo>
                  <a:cubicBezTo>
                    <a:pt x="17" y="47"/>
                    <a:pt x="19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7"/>
                    <a:pt x="23" y="47"/>
                    <a:pt x="24" y="47"/>
                  </a:cubicBezTo>
                  <a:cubicBezTo>
                    <a:pt x="24" y="47"/>
                    <a:pt x="24" y="47"/>
                    <a:pt x="24" y="48"/>
                  </a:cubicBezTo>
                  <a:cubicBezTo>
                    <a:pt x="26" y="48"/>
                    <a:pt x="27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30" y="48"/>
                    <a:pt x="30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3" y="49"/>
                    <a:pt x="33" y="50"/>
                  </a:cubicBezTo>
                  <a:cubicBezTo>
                    <a:pt x="34" y="50"/>
                    <a:pt x="35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7" y="50"/>
                    <a:pt x="37" y="50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1"/>
                    <a:pt x="39" y="52"/>
                    <a:pt x="39" y="52"/>
                  </a:cubicBezTo>
                  <a:cubicBezTo>
                    <a:pt x="39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3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3"/>
                    <a:pt x="42" y="53"/>
                    <a:pt x="42" y="54"/>
                  </a:cubicBezTo>
                  <a:cubicBezTo>
                    <a:pt x="42" y="54"/>
                    <a:pt x="43" y="54"/>
                    <a:pt x="43" y="54"/>
                  </a:cubicBezTo>
                  <a:cubicBezTo>
                    <a:pt x="44" y="55"/>
                    <a:pt x="44" y="56"/>
                    <a:pt x="44" y="57"/>
                  </a:cubicBezTo>
                  <a:cubicBezTo>
                    <a:pt x="44" y="57"/>
                    <a:pt x="44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9"/>
                    <a:pt x="45" y="60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4" y="62"/>
                    <a:pt x="44" y="63"/>
                    <a:pt x="44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5"/>
                    <a:pt x="44" y="65"/>
                  </a:cubicBezTo>
                  <a:cubicBezTo>
                    <a:pt x="43" y="65"/>
                    <a:pt x="42" y="66"/>
                    <a:pt x="41" y="67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1" y="67"/>
                    <a:pt x="41" y="68"/>
                    <a:pt x="40" y="68"/>
                  </a:cubicBezTo>
                  <a:cubicBezTo>
                    <a:pt x="40" y="68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70"/>
                    <a:pt x="40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2"/>
                    <a:pt x="38" y="72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4"/>
                    <a:pt x="37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74"/>
                    <a:pt x="37" y="75"/>
                    <a:pt x="37" y="75"/>
                  </a:cubicBezTo>
                  <a:cubicBezTo>
                    <a:pt x="37" y="75"/>
                    <a:pt x="36" y="75"/>
                    <a:pt x="36" y="75"/>
                  </a:cubicBezTo>
                  <a:cubicBezTo>
                    <a:pt x="36" y="76"/>
                    <a:pt x="36" y="78"/>
                    <a:pt x="36" y="80"/>
                  </a:cubicBezTo>
                  <a:cubicBezTo>
                    <a:pt x="37" y="80"/>
                    <a:pt x="37" y="81"/>
                    <a:pt x="37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8" y="82"/>
                    <a:pt x="38" y="83"/>
                    <a:pt x="39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3"/>
                    <a:pt x="39" y="83"/>
                    <a:pt x="40" y="83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1" y="84"/>
                    <a:pt x="41" y="84"/>
                  </a:cubicBezTo>
                  <a:cubicBezTo>
                    <a:pt x="41" y="84"/>
                    <a:pt x="41" y="85"/>
                    <a:pt x="41" y="85"/>
                  </a:cubicBezTo>
                  <a:cubicBezTo>
                    <a:pt x="42" y="85"/>
                    <a:pt x="42" y="85"/>
                    <a:pt x="43" y="85"/>
                  </a:cubicBezTo>
                  <a:cubicBezTo>
                    <a:pt x="43" y="85"/>
                    <a:pt x="43" y="85"/>
                    <a:pt x="43" y="86"/>
                  </a:cubicBezTo>
                  <a:cubicBezTo>
                    <a:pt x="44" y="86"/>
                    <a:pt x="44" y="86"/>
                    <a:pt x="45" y="86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45" y="86"/>
                    <a:pt x="46" y="86"/>
                    <a:pt x="47" y="86"/>
                  </a:cubicBezTo>
                  <a:cubicBezTo>
                    <a:pt x="47" y="86"/>
                    <a:pt x="47" y="87"/>
                    <a:pt x="47" y="87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8" y="87"/>
                    <a:pt x="49" y="87"/>
                    <a:pt x="49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8"/>
                    <a:pt x="51" y="89"/>
                    <a:pt x="52" y="8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52" y="89"/>
                    <a:pt x="53" y="89"/>
                  </a:cubicBezTo>
                  <a:cubicBezTo>
                    <a:pt x="53" y="89"/>
                    <a:pt x="53" y="89"/>
                    <a:pt x="53" y="90"/>
                  </a:cubicBezTo>
                  <a:cubicBezTo>
                    <a:pt x="53" y="90"/>
                    <a:pt x="54" y="90"/>
                    <a:pt x="55" y="90"/>
                  </a:cubicBezTo>
                  <a:cubicBezTo>
                    <a:pt x="55" y="90"/>
                    <a:pt x="55" y="91"/>
                    <a:pt x="56" y="91"/>
                  </a:cubicBezTo>
                  <a:cubicBezTo>
                    <a:pt x="56" y="92"/>
                    <a:pt x="57" y="92"/>
                    <a:pt x="58" y="92"/>
                  </a:cubicBezTo>
                  <a:cubicBezTo>
                    <a:pt x="59" y="93"/>
                    <a:pt x="59" y="93"/>
                    <a:pt x="60" y="94"/>
                  </a:cubicBezTo>
                  <a:cubicBezTo>
                    <a:pt x="61" y="95"/>
                    <a:pt x="62" y="96"/>
                    <a:pt x="63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8"/>
                    <a:pt x="63" y="98"/>
                    <a:pt x="64" y="98"/>
                  </a:cubicBezTo>
                  <a:cubicBezTo>
                    <a:pt x="64" y="99"/>
                    <a:pt x="64" y="99"/>
                    <a:pt x="64" y="100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65" y="101"/>
                    <a:pt x="65" y="101"/>
                    <a:pt x="66" y="102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7" y="103"/>
                    <a:pt x="67" y="105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5"/>
                    <a:pt x="68" y="106"/>
                    <a:pt x="68" y="105"/>
                  </a:cubicBezTo>
                  <a:cubicBezTo>
                    <a:pt x="68" y="104"/>
                    <a:pt x="68" y="102"/>
                    <a:pt x="68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7" y="101"/>
                    <a:pt x="67" y="101"/>
                    <a:pt x="67" y="100"/>
                  </a:cubicBezTo>
                  <a:cubicBezTo>
                    <a:pt x="67" y="100"/>
                    <a:pt x="67" y="100"/>
                    <a:pt x="67" y="100"/>
                  </a:cubicBezTo>
                  <a:cubicBezTo>
                    <a:pt x="67" y="100"/>
                    <a:pt x="67" y="99"/>
                    <a:pt x="67" y="99"/>
                  </a:cubicBezTo>
                  <a:cubicBezTo>
                    <a:pt x="67" y="99"/>
                    <a:pt x="66" y="98"/>
                    <a:pt x="66" y="98"/>
                  </a:cubicBezTo>
                  <a:cubicBezTo>
                    <a:pt x="66" y="98"/>
                    <a:pt x="66" y="98"/>
                    <a:pt x="66" y="97"/>
                  </a:cubicBezTo>
                  <a:cubicBezTo>
                    <a:pt x="66" y="97"/>
                    <a:pt x="66" y="97"/>
                    <a:pt x="66" y="97"/>
                  </a:cubicBezTo>
                  <a:cubicBezTo>
                    <a:pt x="66" y="97"/>
                    <a:pt x="66" y="97"/>
                    <a:pt x="66" y="97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6"/>
                    <a:pt x="65" y="95"/>
                    <a:pt x="65" y="95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4" y="93"/>
                    <a:pt x="63" y="93"/>
                    <a:pt x="63" y="93"/>
                  </a:cubicBezTo>
                  <a:cubicBezTo>
                    <a:pt x="63" y="93"/>
                    <a:pt x="63" y="92"/>
                    <a:pt x="63" y="92"/>
                  </a:cubicBezTo>
                  <a:cubicBezTo>
                    <a:pt x="62" y="91"/>
                    <a:pt x="62" y="91"/>
                    <a:pt x="61" y="90"/>
                  </a:cubicBezTo>
                  <a:cubicBezTo>
                    <a:pt x="61" y="90"/>
                    <a:pt x="61" y="89"/>
                    <a:pt x="61" y="89"/>
                  </a:cubicBezTo>
                  <a:cubicBezTo>
                    <a:pt x="60" y="89"/>
                    <a:pt x="60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8" y="87"/>
                    <a:pt x="58" y="87"/>
                    <a:pt x="58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6"/>
                    <a:pt x="56" y="86"/>
                    <a:pt x="56" y="85"/>
                  </a:cubicBezTo>
                  <a:cubicBezTo>
                    <a:pt x="56" y="85"/>
                    <a:pt x="55" y="85"/>
                    <a:pt x="54" y="85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84"/>
                    <a:pt x="53" y="84"/>
                    <a:pt x="53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2" y="83"/>
                    <a:pt x="51" y="83"/>
                    <a:pt x="51" y="83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49" y="82"/>
                    <a:pt x="49" y="82"/>
                  </a:cubicBezTo>
                  <a:cubicBezTo>
                    <a:pt x="49" y="82"/>
                    <a:pt x="49" y="81"/>
                    <a:pt x="49" y="81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48" y="81"/>
                    <a:pt x="47" y="81"/>
                    <a:pt x="47" y="81"/>
                  </a:cubicBezTo>
                  <a:cubicBezTo>
                    <a:pt x="47" y="80"/>
                    <a:pt x="47" y="80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5" y="78"/>
                    <a:pt x="45" y="78"/>
                    <a:pt x="45" y="77"/>
                  </a:cubicBezTo>
                  <a:cubicBezTo>
                    <a:pt x="44" y="76"/>
                    <a:pt x="44" y="76"/>
                    <a:pt x="44" y="75"/>
                  </a:cubicBezTo>
                  <a:cubicBezTo>
                    <a:pt x="44" y="75"/>
                    <a:pt x="45" y="75"/>
                    <a:pt x="45" y="74"/>
                  </a:cubicBezTo>
                  <a:cubicBezTo>
                    <a:pt x="44" y="73"/>
                    <a:pt x="44" y="74"/>
                    <a:pt x="44" y="74"/>
                  </a:cubicBezTo>
                  <a:cubicBezTo>
                    <a:pt x="44" y="74"/>
                    <a:pt x="44" y="74"/>
                    <a:pt x="45" y="74"/>
                  </a:cubicBezTo>
                  <a:cubicBezTo>
                    <a:pt x="45" y="73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6" y="70"/>
                    <a:pt x="46" y="70"/>
                  </a:cubicBezTo>
                  <a:cubicBezTo>
                    <a:pt x="46" y="70"/>
                    <a:pt x="46" y="69"/>
                    <a:pt x="46" y="69"/>
                  </a:cubicBezTo>
                  <a:cubicBezTo>
                    <a:pt x="46" y="69"/>
                    <a:pt x="46" y="69"/>
                    <a:pt x="47" y="69"/>
                  </a:cubicBezTo>
                  <a:cubicBezTo>
                    <a:pt x="47" y="68"/>
                    <a:pt x="47" y="67"/>
                    <a:pt x="47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8" y="65"/>
                    <a:pt x="49" y="65"/>
                    <a:pt x="49" y="64"/>
                  </a:cubicBezTo>
                  <a:cubicBezTo>
                    <a:pt x="49" y="64"/>
                    <a:pt x="49" y="63"/>
                    <a:pt x="49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0" y="61"/>
                    <a:pt x="50" y="61"/>
                    <a:pt x="50" y="60"/>
                  </a:cubicBezTo>
                  <a:cubicBezTo>
                    <a:pt x="50" y="60"/>
                    <a:pt x="51" y="60"/>
                    <a:pt x="51" y="60"/>
                  </a:cubicBezTo>
                  <a:cubicBezTo>
                    <a:pt x="51" y="60"/>
                    <a:pt x="51" y="59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6"/>
                    <a:pt x="51" y="55"/>
                    <a:pt x="51" y="53"/>
                  </a:cubicBezTo>
                  <a:cubicBezTo>
                    <a:pt x="51" y="53"/>
                    <a:pt x="50" y="53"/>
                    <a:pt x="50" y="53"/>
                  </a:cubicBezTo>
                  <a:cubicBezTo>
                    <a:pt x="50" y="53"/>
                    <a:pt x="50" y="53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1"/>
                    <a:pt x="50" y="51"/>
                  </a:cubicBezTo>
                  <a:cubicBezTo>
                    <a:pt x="49" y="51"/>
                    <a:pt x="49" y="50"/>
                    <a:pt x="49" y="50"/>
                  </a:cubicBezTo>
                  <a:cubicBezTo>
                    <a:pt x="49" y="50"/>
                    <a:pt x="49" y="49"/>
                    <a:pt x="49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8" y="49"/>
                    <a:pt x="48" y="49"/>
                    <a:pt x="48" y="48"/>
                  </a:cubicBezTo>
                  <a:cubicBezTo>
                    <a:pt x="47" y="48"/>
                    <a:pt x="45" y="48"/>
                    <a:pt x="44" y="47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4" y="47"/>
                    <a:pt x="44" y="47"/>
                    <a:pt x="43" y="47"/>
                  </a:cubicBezTo>
                  <a:cubicBezTo>
                    <a:pt x="43" y="47"/>
                    <a:pt x="43" y="46"/>
                    <a:pt x="43" y="46"/>
                  </a:cubicBezTo>
                  <a:cubicBezTo>
                    <a:pt x="43" y="46"/>
                    <a:pt x="42" y="46"/>
                    <a:pt x="41" y="46"/>
                  </a:cubicBezTo>
                  <a:cubicBezTo>
                    <a:pt x="41" y="46"/>
                    <a:pt x="41" y="46"/>
                    <a:pt x="41" y="45"/>
                  </a:cubicBezTo>
                  <a:cubicBezTo>
                    <a:pt x="40" y="45"/>
                    <a:pt x="39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5"/>
                    <a:pt x="36" y="45"/>
                  </a:cubicBezTo>
                  <a:cubicBezTo>
                    <a:pt x="36" y="45"/>
                    <a:pt x="36" y="44"/>
                    <a:pt x="36" y="44"/>
                  </a:cubicBezTo>
                  <a:cubicBezTo>
                    <a:pt x="36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4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3"/>
                  </a:cubicBezTo>
                  <a:cubicBezTo>
                    <a:pt x="32" y="43"/>
                    <a:pt x="32" y="43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8" y="42"/>
                    <a:pt x="26" y="42"/>
                    <a:pt x="25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4" y="42"/>
                    <a:pt x="24" y="42"/>
                    <a:pt x="23" y="42"/>
                  </a:cubicBezTo>
                  <a:cubicBezTo>
                    <a:pt x="23" y="42"/>
                    <a:pt x="23" y="42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1" y="41"/>
                    <a:pt x="20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16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7"/>
                    <a:pt x="14" y="36"/>
                    <a:pt x="14" y="36"/>
                  </a:cubicBezTo>
                  <a:cubicBezTo>
                    <a:pt x="14" y="35"/>
                    <a:pt x="14" y="35"/>
                    <a:pt x="14" y="34"/>
                  </a:cubicBezTo>
                  <a:cubicBezTo>
                    <a:pt x="13" y="34"/>
                    <a:pt x="13" y="32"/>
                    <a:pt x="14" y="31"/>
                  </a:cubicBezTo>
                  <a:cubicBezTo>
                    <a:pt x="16" y="30"/>
                    <a:pt x="16" y="27"/>
                    <a:pt x="17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5"/>
                    <a:pt x="19" y="25"/>
                    <a:pt x="20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1" y="23"/>
                    <a:pt x="22" y="22"/>
                    <a:pt x="23" y="21"/>
                  </a:cubicBezTo>
                  <a:cubicBezTo>
                    <a:pt x="24" y="20"/>
                    <a:pt x="26" y="19"/>
                    <a:pt x="27" y="18"/>
                  </a:cubicBezTo>
                  <a:cubicBezTo>
                    <a:pt x="27" y="18"/>
                    <a:pt x="27" y="17"/>
                    <a:pt x="27" y="17"/>
                  </a:cubicBezTo>
                  <a:cubicBezTo>
                    <a:pt x="27" y="17"/>
                    <a:pt x="27" y="17"/>
                    <a:pt x="28" y="17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5"/>
                    <a:pt x="29" y="15"/>
                  </a:cubicBezTo>
                  <a:cubicBezTo>
                    <a:pt x="29" y="14"/>
                    <a:pt x="29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6"/>
                    <a:pt x="31" y="3"/>
                    <a:pt x="31" y="1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282"/>
            <p:cNvSpPr/>
            <p:nvPr/>
          </p:nvSpPr>
          <p:spPr bwMode="auto">
            <a:xfrm>
              <a:off x="2930525" y="3892551"/>
              <a:ext cx="284163" cy="573088"/>
            </a:xfrm>
            <a:custGeom>
              <a:avLst/>
              <a:gdLst>
                <a:gd name="T0" fmla="*/ 31 w 67"/>
                <a:gd name="T1" fmla="*/ 62 h 134"/>
                <a:gd name="T2" fmla="*/ 33 w 67"/>
                <a:gd name="T3" fmla="*/ 69 h 134"/>
                <a:gd name="T4" fmla="*/ 37 w 67"/>
                <a:gd name="T5" fmla="*/ 71 h 134"/>
                <a:gd name="T6" fmla="*/ 43 w 67"/>
                <a:gd name="T7" fmla="*/ 74 h 134"/>
                <a:gd name="T8" fmla="*/ 45 w 67"/>
                <a:gd name="T9" fmla="*/ 76 h 134"/>
                <a:gd name="T10" fmla="*/ 49 w 67"/>
                <a:gd name="T11" fmla="*/ 77 h 134"/>
                <a:gd name="T12" fmla="*/ 53 w 67"/>
                <a:gd name="T13" fmla="*/ 81 h 134"/>
                <a:gd name="T14" fmla="*/ 56 w 67"/>
                <a:gd name="T15" fmla="*/ 83 h 134"/>
                <a:gd name="T16" fmla="*/ 59 w 67"/>
                <a:gd name="T17" fmla="*/ 88 h 134"/>
                <a:gd name="T18" fmla="*/ 61 w 67"/>
                <a:gd name="T19" fmla="*/ 93 h 134"/>
                <a:gd name="T20" fmla="*/ 61 w 67"/>
                <a:gd name="T21" fmla="*/ 110 h 134"/>
                <a:gd name="T22" fmla="*/ 60 w 67"/>
                <a:gd name="T23" fmla="*/ 112 h 134"/>
                <a:gd name="T24" fmla="*/ 58 w 67"/>
                <a:gd name="T25" fmla="*/ 120 h 134"/>
                <a:gd name="T26" fmla="*/ 59 w 67"/>
                <a:gd name="T27" fmla="*/ 130 h 134"/>
                <a:gd name="T28" fmla="*/ 60 w 67"/>
                <a:gd name="T29" fmla="*/ 130 h 134"/>
                <a:gd name="T30" fmla="*/ 60 w 67"/>
                <a:gd name="T31" fmla="*/ 128 h 134"/>
                <a:gd name="T32" fmla="*/ 61 w 67"/>
                <a:gd name="T33" fmla="*/ 120 h 134"/>
                <a:gd name="T34" fmla="*/ 62 w 67"/>
                <a:gd name="T35" fmla="*/ 116 h 134"/>
                <a:gd name="T36" fmla="*/ 64 w 67"/>
                <a:gd name="T37" fmla="*/ 112 h 134"/>
                <a:gd name="T38" fmla="*/ 66 w 67"/>
                <a:gd name="T39" fmla="*/ 108 h 134"/>
                <a:gd name="T40" fmla="*/ 67 w 67"/>
                <a:gd name="T41" fmla="*/ 105 h 134"/>
                <a:gd name="T42" fmla="*/ 64 w 67"/>
                <a:gd name="T43" fmla="*/ 86 h 134"/>
                <a:gd name="T44" fmla="*/ 62 w 67"/>
                <a:gd name="T45" fmla="*/ 83 h 134"/>
                <a:gd name="T46" fmla="*/ 56 w 67"/>
                <a:gd name="T47" fmla="*/ 76 h 134"/>
                <a:gd name="T48" fmla="*/ 49 w 67"/>
                <a:gd name="T49" fmla="*/ 73 h 134"/>
                <a:gd name="T50" fmla="*/ 41 w 67"/>
                <a:gd name="T51" fmla="*/ 69 h 134"/>
                <a:gd name="T52" fmla="*/ 36 w 67"/>
                <a:gd name="T53" fmla="*/ 65 h 134"/>
                <a:gd name="T54" fmla="*/ 42 w 67"/>
                <a:gd name="T55" fmla="*/ 56 h 134"/>
                <a:gd name="T56" fmla="*/ 45 w 67"/>
                <a:gd name="T57" fmla="*/ 54 h 134"/>
                <a:gd name="T58" fmla="*/ 50 w 67"/>
                <a:gd name="T59" fmla="*/ 41 h 134"/>
                <a:gd name="T60" fmla="*/ 49 w 67"/>
                <a:gd name="T61" fmla="*/ 38 h 134"/>
                <a:gd name="T62" fmla="*/ 38 w 67"/>
                <a:gd name="T63" fmla="*/ 30 h 134"/>
                <a:gd name="T64" fmla="*/ 33 w 67"/>
                <a:gd name="T65" fmla="*/ 29 h 134"/>
                <a:gd name="T66" fmla="*/ 28 w 67"/>
                <a:gd name="T67" fmla="*/ 27 h 134"/>
                <a:gd name="T68" fmla="*/ 21 w 67"/>
                <a:gd name="T69" fmla="*/ 26 h 134"/>
                <a:gd name="T70" fmla="*/ 12 w 67"/>
                <a:gd name="T71" fmla="*/ 22 h 134"/>
                <a:gd name="T72" fmla="*/ 18 w 67"/>
                <a:gd name="T73" fmla="*/ 5 h 134"/>
                <a:gd name="T74" fmla="*/ 16 w 67"/>
                <a:gd name="T75" fmla="*/ 0 h 134"/>
                <a:gd name="T76" fmla="*/ 12 w 67"/>
                <a:gd name="T77" fmla="*/ 1 h 134"/>
                <a:gd name="T78" fmla="*/ 10 w 67"/>
                <a:gd name="T79" fmla="*/ 11 h 134"/>
                <a:gd name="T80" fmla="*/ 7 w 67"/>
                <a:gd name="T81" fmla="*/ 13 h 134"/>
                <a:gd name="T82" fmla="*/ 1 w 67"/>
                <a:gd name="T83" fmla="*/ 18 h 134"/>
                <a:gd name="T84" fmla="*/ 0 w 67"/>
                <a:gd name="T85" fmla="*/ 23 h 134"/>
                <a:gd name="T86" fmla="*/ 13 w 67"/>
                <a:gd name="T87" fmla="*/ 27 h 134"/>
                <a:gd name="T88" fmla="*/ 20 w 67"/>
                <a:gd name="T89" fmla="*/ 28 h 134"/>
                <a:gd name="T90" fmla="*/ 24 w 67"/>
                <a:gd name="T91" fmla="*/ 29 h 134"/>
                <a:gd name="T92" fmla="*/ 31 w 67"/>
                <a:gd name="T93" fmla="*/ 32 h 134"/>
                <a:gd name="T94" fmla="*/ 35 w 67"/>
                <a:gd name="T95" fmla="*/ 36 h 134"/>
                <a:gd name="T96" fmla="*/ 39 w 67"/>
                <a:gd name="T97" fmla="*/ 39 h 134"/>
                <a:gd name="T98" fmla="*/ 40 w 67"/>
                <a:gd name="T99" fmla="*/ 43 h 134"/>
                <a:gd name="T100" fmla="*/ 41 w 67"/>
                <a:gd name="T101" fmla="*/ 49 h 134"/>
                <a:gd name="T102" fmla="*/ 38 w 67"/>
                <a:gd name="T103" fmla="*/ 53 h 134"/>
                <a:gd name="T104" fmla="*/ 35 w 67"/>
                <a:gd name="T105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134">
                  <a:moveTo>
                    <a:pt x="32" y="58"/>
                  </a:move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6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1" y="61"/>
                    <a:pt x="31" y="61"/>
                    <a:pt x="31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29" y="64"/>
                    <a:pt x="31" y="68"/>
                    <a:pt x="32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4" y="70"/>
                    <a:pt x="35" y="70"/>
                    <a:pt x="35" y="70"/>
                  </a:cubicBezTo>
                  <a:cubicBezTo>
                    <a:pt x="35" y="70"/>
                    <a:pt x="36" y="71"/>
                    <a:pt x="36" y="71"/>
                  </a:cubicBezTo>
                  <a:cubicBezTo>
                    <a:pt x="36" y="71"/>
                    <a:pt x="37" y="71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1"/>
                    <a:pt x="38" y="71"/>
                    <a:pt x="38" y="71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9" y="72"/>
                    <a:pt x="39" y="72"/>
                    <a:pt x="40" y="72"/>
                  </a:cubicBezTo>
                  <a:cubicBezTo>
                    <a:pt x="40" y="72"/>
                    <a:pt x="40" y="73"/>
                    <a:pt x="40" y="73"/>
                  </a:cubicBezTo>
                  <a:cubicBezTo>
                    <a:pt x="41" y="73"/>
                    <a:pt x="42" y="74"/>
                    <a:pt x="43" y="74"/>
                  </a:cubicBezTo>
                  <a:cubicBezTo>
                    <a:pt x="44" y="74"/>
                    <a:pt x="44" y="75"/>
                    <a:pt x="44" y="75"/>
                  </a:cubicBezTo>
                  <a:cubicBezTo>
                    <a:pt x="44" y="75"/>
                    <a:pt x="44" y="75"/>
                    <a:pt x="45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5" y="75"/>
                    <a:pt x="45" y="75"/>
                    <a:pt x="45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7" y="76"/>
                    <a:pt x="48" y="76"/>
                    <a:pt x="48" y="76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8"/>
                    <a:pt x="50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79"/>
                    <a:pt x="51" y="79"/>
                    <a:pt x="52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3" y="80"/>
                    <a:pt x="53" y="80"/>
                    <a:pt x="53" y="81"/>
                  </a:cubicBezTo>
                  <a:cubicBezTo>
                    <a:pt x="53" y="81"/>
                    <a:pt x="53" y="81"/>
                    <a:pt x="54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81"/>
                    <a:pt x="54" y="81"/>
                    <a:pt x="55" y="81"/>
                  </a:cubicBezTo>
                  <a:cubicBezTo>
                    <a:pt x="55" y="81"/>
                    <a:pt x="55" y="82"/>
                    <a:pt x="55" y="83"/>
                  </a:cubicBezTo>
                  <a:cubicBezTo>
                    <a:pt x="55" y="83"/>
                    <a:pt x="55" y="83"/>
                    <a:pt x="56" y="83"/>
                  </a:cubicBezTo>
                  <a:cubicBezTo>
                    <a:pt x="56" y="83"/>
                    <a:pt x="56" y="84"/>
                    <a:pt x="56" y="84"/>
                  </a:cubicBezTo>
                  <a:cubicBezTo>
                    <a:pt x="56" y="84"/>
                    <a:pt x="57" y="84"/>
                    <a:pt x="57" y="85"/>
                  </a:cubicBezTo>
                  <a:cubicBezTo>
                    <a:pt x="57" y="85"/>
                    <a:pt x="57" y="85"/>
                    <a:pt x="57" y="86"/>
                  </a:cubicBezTo>
                  <a:cubicBezTo>
                    <a:pt x="57" y="86"/>
                    <a:pt x="58" y="86"/>
                    <a:pt x="58" y="86"/>
                  </a:cubicBezTo>
                  <a:cubicBezTo>
                    <a:pt x="58" y="87"/>
                    <a:pt x="59" y="87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0" y="89"/>
                    <a:pt x="60" y="91"/>
                    <a:pt x="61" y="92"/>
                  </a:cubicBezTo>
                  <a:cubicBezTo>
                    <a:pt x="61" y="92"/>
                    <a:pt x="61" y="92"/>
                    <a:pt x="61" y="92"/>
                  </a:cubicBezTo>
                  <a:cubicBezTo>
                    <a:pt x="61" y="92"/>
                    <a:pt x="61" y="92"/>
                    <a:pt x="61" y="93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3"/>
                    <a:pt x="61" y="93"/>
                    <a:pt x="61" y="94"/>
                  </a:cubicBezTo>
                  <a:cubicBezTo>
                    <a:pt x="61" y="94"/>
                    <a:pt x="61" y="94"/>
                    <a:pt x="62" y="94"/>
                  </a:cubicBezTo>
                  <a:cubicBezTo>
                    <a:pt x="62" y="94"/>
                    <a:pt x="62" y="95"/>
                    <a:pt x="62" y="96"/>
                  </a:cubicBezTo>
                  <a:cubicBezTo>
                    <a:pt x="63" y="100"/>
                    <a:pt x="62" y="105"/>
                    <a:pt x="61" y="108"/>
                  </a:cubicBezTo>
                  <a:cubicBezTo>
                    <a:pt x="61" y="109"/>
                    <a:pt x="61" y="110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11"/>
                    <a:pt x="61" y="111"/>
                    <a:pt x="61" y="111"/>
                  </a:cubicBezTo>
                  <a:cubicBezTo>
                    <a:pt x="61" y="111"/>
                    <a:pt x="60" y="111"/>
                    <a:pt x="60" y="111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0" y="114"/>
                    <a:pt x="59" y="115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7"/>
                    <a:pt x="59" y="117"/>
                  </a:cubicBezTo>
                  <a:cubicBezTo>
                    <a:pt x="59" y="117"/>
                    <a:pt x="58" y="117"/>
                    <a:pt x="58" y="117"/>
                  </a:cubicBezTo>
                  <a:cubicBezTo>
                    <a:pt x="58" y="118"/>
                    <a:pt x="58" y="119"/>
                    <a:pt x="58" y="120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58" y="123"/>
                    <a:pt x="58" y="126"/>
                    <a:pt x="58" y="129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58" y="129"/>
                    <a:pt x="59" y="130"/>
                    <a:pt x="59" y="130"/>
                  </a:cubicBezTo>
                  <a:cubicBezTo>
                    <a:pt x="59" y="130"/>
                    <a:pt x="59" y="130"/>
                    <a:pt x="59" y="130"/>
                  </a:cubicBezTo>
                  <a:cubicBezTo>
                    <a:pt x="59" y="132"/>
                    <a:pt x="60" y="133"/>
                    <a:pt x="60" y="134"/>
                  </a:cubicBezTo>
                  <a:cubicBezTo>
                    <a:pt x="60" y="134"/>
                    <a:pt x="60" y="134"/>
                    <a:pt x="60" y="134"/>
                  </a:cubicBezTo>
                  <a:cubicBezTo>
                    <a:pt x="60" y="133"/>
                    <a:pt x="60" y="132"/>
                    <a:pt x="60" y="131"/>
                  </a:cubicBezTo>
                  <a:cubicBezTo>
                    <a:pt x="60" y="131"/>
                    <a:pt x="60" y="131"/>
                    <a:pt x="60" y="131"/>
                  </a:cubicBezTo>
                  <a:cubicBezTo>
                    <a:pt x="60" y="131"/>
                    <a:pt x="60" y="130"/>
                    <a:pt x="60" y="130"/>
                  </a:cubicBezTo>
                  <a:cubicBezTo>
                    <a:pt x="60" y="130"/>
                    <a:pt x="60" y="130"/>
                    <a:pt x="60" y="130"/>
                  </a:cubicBezTo>
                  <a:cubicBezTo>
                    <a:pt x="60" y="129"/>
                    <a:pt x="60" y="130"/>
                    <a:pt x="60" y="129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60" y="127"/>
                    <a:pt x="60" y="126"/>
                    <a:pt x="60" y="126"/>
                  </a:cubicBezTo>
                  <a:cubicBezTo>
                    <a:pt x="60" y="124"/>
                    <a:pt x="60" y="123"/>
                    <a:pt x="60" y="122"/>
                  </a:cubicBezTo>
                  <a:cubicBezTo>
                    <a:pt x="60" y="122"/>
                    <a:pt x="61" y="122"/>
                    <a:pt x="61" y="122"/>
                  </a:cubicBezTo>
                  <a:cubicBezTo>
                    <a:pt x="61" y="121"/>
                    <a:pt x="61" y="120"/>
                    <a:pt x="61" y="120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61" y="119"/>
                    <a:pt x="61" y="119"/>
                    <a:pt x="61" y="118"/>
                  </a:cubicBezTo>
                  <a:cubicBezTo>
                    <a:pt x="61" y="118"/>
                    <a:pt x="61" y="118"/>
                    <a:pt x="62" y="118"/>
                  </a:cubicBezTo>
                  <a:cubicBezTo>
                    <a:pt x="62" y="118"/>
                    <a:pt x="62" y="118"/>
                    <a:pt x="62" y="117"/>
                  </a:cubicBezTo>
                  <a:cubicBezTo>
                    <a:pt x="62" y="117"/>
                    <a:pt x="62" y="117"/>
                    <a:pt x="62" y="117"/>
                  </a:cubicBezTo>
                  <a:cubicBezTo>
                    <a:pt x="62" y="117"/>
                    <a:pt x="62" y="117"/>
                    <a:pt x="62" y="116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62" y="116"/>
                    <a:pt x="63" y="115"/>
                    <a:pt x="63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3"/>
                    <a:pt x="63" y="113"/>
                    <a:pt x="64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64" y="112"/>
                    <a:pt x="64" y="112"/>
                    <a:pt x="64" y="111"/>
                  </a:cubicBezTo>
                  <a:cubicBezTo>
                    <a:pt x="64" y="111"/>
                    <a:pt x="64" y="111"/>
                    <a:pt x="64" y="111"/>
                  </a:cubicBezTo>
                  <a:cubicBezTo>
                    <a:pt x="65" y="111"/>
                    <a:pt x="65" y="110"/>
                    <a:pt x="65" y="109"/>
                  </a:cubicBezTo>
                  <a:cubicBezTo>
                    <a:pt x="65" y="109"/>
                    <a:pt x="65" y="109"/>
                    <a:pt x="66" y="109"/>
                  </a:cubicBezTo>
                  <a:cubicBezTo>
                    <a:pt x="66" y="109"/>
                    <a:pt x="66" y="108"/>
                    <a:pt x="66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6"/>
                    <a:pt x="66" y="105"/>
                    <a:pt x="66" y="105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7" y="104"/>
                    <a:pt x="67" y="104"/>
                    <a:pt x="67" y="103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7" y="102"/>
                    <a:pt x="67" y="101"/>
                    <a:pt x="67" y="100"/>
                  </a:cubicBezTo>
                  <a:cubicBezTo>
                    <a:pt x="67" y="94"/>
                    <a:pt x="67" y="92"/>
                    <a:pt x="65" y="88"/>
                  </a:cubicBezTo>
                  <a:cubicBezTo>
                    <a:pt x="65" y="88"/>
                    <a:pt x="65" y="87"/>
                    <a:pt x="64" y="86"/>
                  </a:cubicBezTo>
                  <a:cubicBezTo>
                    <a:pt x="64" y="86"/>
                    <a:pt x="64" y="86"/>
                    <a:pt x="64" y="86"/>
                  </a:cubicBezTo>
                  <a:cubicBezTo>
                    <a:pt x="63" y="85"/>
                    <a:pt x="63" y="85"/>
                    <a:pt x="63" y="84"/>
                  </a:cubicBezTo>
                  <a:cubicBezTo>
                    <a:pt x="63" y="84"/>
                    <a:pt x="63" y="84"/>
                    <a:pt x="62" y="84"/>
                  </a:cubicBezTo>
                  <a:cubicBezTo>
                    <a:pt x="62" y="84"/>
                    <a:pt x="62" y="83"/>
                    <a:pt x="62" y="83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2" y="83"/>
                    <a:pt x="62" y="82"/>
                    <a:pt x="62" y="82"/>
                  </a:cubicBezTo>
                  <a:cubicBezTo>
                    <a:pt x="61" y="81"/>
                    <a:pt x="60" y="80"/>
                    <a:pt x="59" y="79"/>
                  </a:cubicBezTo>
                  <a:cubicBezTo>
                    <a:pt x="59" y="79"/>
                    <a:pt x="58" y="78"/>
                    <a:pt x="58" y="78"/>
                  </a:cubicBezTo>
                  <a:cubicBezTo>
                    <a:pt x="58" y="78"/>
                    <a:pt x="57" y="78"/>
                    <a:pt x="57" y="78"/>
                  </a:cubicBezTo>
                  <a:cubicBezTo>
                    <a:pt x="57" y="77"/>
                    <a:pt x="56" y="77"/>
                    <a:pt x="56" y="76"/>
                  </a:cubicBezTo>
                  <a:cubicBezTo>
                    <a:pt x="55" y="76"/>
                    <a:pt x="53" y="75"/>
                    <a:pt x="52" y="75"/>
                  </a:cubicBezTo>
                  <a:cubicBezTo>
                    <a:pt x="52" y="75"/>
                    <a:pt x="52" y="75"/>
                    <a:pt x="52" y="74"/>
                  </a:cubicBezTo>
                  <a:cubicBezTo>
                    <a:pt x="51" y="74"/>
                    <a:pt x="51" y="74"/>
                    <a:pt x="50" y="74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3"/>
                    <a:pt x="49" y="73"/>
                    <a:pt x="49" y="73"/>
                  </a:cubicBezTo>
                  <a:cubicBezTo>
                    <a:pt x="49" y="73"/>
                    <a:pt x="48" y="73"/>
                    <a:pt x="48" y="72"/>
                  </a:cubicBezTo>
                  <a:cubicBezTo>
                    <a:pt x="48" y="72"/>
                    <a:pt x="47" y="72"/>
                    <a:pt x="47" y="72"/>
                  </a:cubicBezTo>
                  <a:cubicBezTo>
                    <a:pt x="47" y="72"/>
                    <a:pt x="47" y="72"/>
                    <a:pt x="47" y="71"/>
                  </a:cubicBezTo>
                  <a:cubicBezTo>
                    <a:pt x="45" y="71"/>
                    <a:pt x="43" y="71"/>
                    <a:pt x="41" y="70"/>
                  </a:cubicBezTo>
                  <a:cubicBezTo>
                    <a:pt x="41" y="70"/>
                    <a:pt x="41" y="70"/>
                    <a:pt x="41" y="69"/>
                  </a:cubicBezTo>
                  <a:cubicBezTo>
                    <a:pt x="41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39" y="68"/>
                    <a:pt x="39" y="68"/>
                    <a:pt x="37" y="67"/>
                  </a:cubicBezTo>
                  <a:cubicBezTo>
                    <a:pt x="37" y="67"/>
                    <a:pt x="37" y="66"/>
                    <a:pt x="37" y="65"/>
                  </a:cubicBezTo>
                  <a:cubicBezTo>
                    <a:pt x="37" y="65"/>
                    <a:pt x="37" y="65"/>
                    <a:pt x="36" y="65"/>
                  </a:cubicBezTo>
                  <a:cubicBezTo>
                    <a:pt x="36" y="64"/>
                    <a:pt x="36" y="61"/>
                    <a:pt x="36" y="60"/>
                  </a:cubicBezTo>
                  <a:cubicBezTo>
                    <a:pt x="37" y="59"/>
                    <a:pt x="38" y="58"/>
                    <a:pt x="39" y="57"/>
                  </a:cubicBezTo>
                  <a:cubicBezTo>
                    <a:pt x="39" y="57"/>
                    <a:pt x="39" y="57"/>
                    <a:pt x="40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6"/>
                    <a:pt x="41" y="56"/>
                    <a:pt x="42" y="56"/>
                  </a:cubicBezTo>
                  <a:cubicBezTo>
                    <a:pt x="42" y="56"/>
                    <a:pt x="42" y="56"/>
                    <a:pt x="42" y="55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5"/>
                    <a:pt x="44" y="55"/>
                    <a:pt x="45" y="55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6" y="54"/>
                    <a:pt x="46" y="54"/>
                  </a:cubicBezTo>
                  <a:cubicBezTo>
                    <a:pt x="46" y="53"/>
                    <a:pt x="46" y="53"/>
                    <a:pt x="47" y="53"/>
                  </a:cubicBezTo>
                  <a:cubicBezTo>
                    <a:pt x="47" y="52"/>
                    <a:pt x="48" y="52"/>
                    <a:pt x="48" y="52"/>
                  </a:cubicBezTo>
                  <a:cubicBezTo>
                    <a:pt x="49" y="51"/>
                    <a:pt x="50" y="49"/>
                    <a:pt x="51" y="48"/>
                  </a:cubicBezTo>
                  <a:cubicBezTo>
                    <a:pt x="51" y="45"/>
                    <a:pt x="51" y="43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39"/>
                    <a:pt x="50" y="39"/>
                    <a:pt x="50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9" y="38"/>
                    <a:pt x="49" y="37"/>
                  </a:cubicBezTo>
                  <a:cubicBezTo>
                    <a:pt x="49" y="37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7" y="36"/>
                    <a:pt x="48" y="37"/>
                    <a:pt x="47" y="36"/>
                  </a:cubicBezTo>
                  <a:cubicBezTo>
                    <a:pt x="44" y="34"/>
                    <a:pt x="41" y="32"/>
                    <a:pt x="38" y="30"/>
                  </a:cubicBezTo>
                  <a:cubicBezTo>
                    <a:pt x="37" y="30"/>
                    <a:pt x="37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1" y="28"/>
                    <a:pt x="30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7" y="27"/>
                    <a:pt x="27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5" y="27"/>
                    <a:pt x="24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6"/>
                    <a:pt x="22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6"/>
                    <a:pt x="20" y="26"/>
                    <a:pt x="19" y="26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19" y="25"/>
                    <a:pt x="18" y="25"/>
                    <a:pt x="18" y="25"/>
                  </a:cubicBezTo>
                  <a:cubicBezTo>
                    <a:pt x="16" y="24"/>
                    <a:pt x="15" y="23"/>
                    <a:pt x="12" y="22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5"/>
                    <a:pt x="12" y="15"/>
                  </a:cubicBezTo>
                  <a:cubicBezTo>
                    <a:pt x="12" y="14"/>
                    <a:pt x="13" y="14"/>
                    <a:pt x="14" y="13"/>
                  </a:cubicBezTo>
                  <a:cubicBezTo>
                    <a:pt x="15" y="10"/>
                    <a:pt x="18" y="10"/>
                    <a:pt x="18" y="5"/>
                  </a:cubicBezTo>
                  <a:cubicBezTo>
                    <a:pt x="18" y="5"/>
                    <a:pt x="18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1"/>
                    <a:pt x="16" y="1"/>
                    <a:pt x="16" y="0"/>
                  </a:cubicBezTo>
                  <a:cubicBezTo>
                    <a:pt x="15" y="0"/>
                    <a:pt x="16" y="0"/>
                    <a:pt x="15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3"/>
                    <a:pt x="10" y="3"/>
                  </a:cubicBezTo>
                  <a:cubicBezTo>
                    <a:pt x="12" y="5"/>
                    <a:pt x="10" y="8"/>
                    <a:pt x="10" y="11"/>
                  </a:cubicBezTo>
                  <a:cubicBezTo>
                    <a:pt x="10" y="11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5" y="14"/>
                    <a:pt x="4" y="14"/>
                    <a:pt x="4" y="15"/>
                  </a:cubicBezTo>
                  <a:cubicBezTo>
                    <a:pt x="4" y="15"/>
                    <a:pt x="4" y="15"/>
                    <a:pt x="3" y="16"/>
                  </a:cubicBezTo>
                  <a:cubicBezTo>
                    <a:pt x="3" y="16"/>
                    <a:pt x="2" y="17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9"/>
                    <a:pt x="0" y="19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2" y="24"/>
                    <a:pt x="3" y="25"/>
                    <a:pt x="4" y="26"/>
                  </a:cubicBezTo>
                  <a:cubicBezTo>
                    <a:pt x="7" y="26"/>
                    <a:pt x="10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6" y="28"/>
                    <a:pt x="17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20" y="28"/>
                  </a:cubicBezTo>
                  <a:cubicBezTo>
                    <a:pt x="20" y="28"/>
                    <a:pt x="20" y="28"/>
                    <a:pt x="20" y="29"/>
                  </a:cubicBezTo>
                  <a:cubicBezTo>
                    <a:pt x="20" y="29"/>
                    <a:pt x="21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30"/>
                    <a:pt x="27" y="30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2"/>
                    <a:pt x="30" y="32"/>
                    <a:pt x="31" y="32"/>
                  </a:cubicBezTo>
                  <a:cubicBezTo>
                    <a:pt x="31" y="32"/>
                    <a:pt x="31" y="33"/>
                    <a:pt x="31" y="33"/>
                  </a:cubicBezTo>
                  <a:cubicBezTo>
                    <a:pt x="32" y="33"/>
                    <a:pt x="33" y="33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5"/>
                    <a:pt x="35" y="35"/>
                    <a:pt x="35" y="36"/>
                  </a:cubicBezTo>
                  <a:cubicBezTo>
                    <a:pt x="35" y="36"/>
                    <a:pt x="36" y="36"/>
                    <a:pt x="36" y="36"/>
                  </a:cubicBezTo>
                  <a:cubicBezTo>
                    <a:pt x="36" y="36"/>
                    <a:pt x="37" y="37"/>
                    <a:pt x="37" y="37"/>
                  </a:cubicBezTo>
                  <a:cubicBezTo>
                    <a:pt x="37" y="37"/>
                    <a:pt x="37" y="37"/>
                    <a:pt x="38" y="37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9"/>
                    <a:pt x="39" y="39"/>
                  </a:cubicBezTo>
                  <a:cubicBezTo>
                    <a:pt x="39" y="39"/>
                    <a:pt x="39" y="39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4"/>
                    <a:pt x="40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5"/>
                    <a:pt x="41" y="47"/>
                    <a:pt x="41" y="48"/>
                  </a:cubicBezTo>
                  <a:cubicBezTo>
                    <a:pt x="41" y="48"/>
                    <a:pt x="41" y="48"/>
                    <a:pt x="4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9"/>
                    <a:pt x="41" y="50"/>
                    <a:pt x="41" y="50"/>
                  </a:cubicBezTo>
                  <a:cubicBezTo>
                    <a:pt x="41" y="50"/>
                    <a:pt x="41" y="50"/>
                    <a:pt x="40" y="50"/>
                  </a:cubicBezTo>
                  <a:cubicBezTo>
                    <a:pt x="40" y="51"/>
                    <a:pt x="40" y="51"/>
                    <a:pt x="40" y="52"/>
                  </a:cubicBezTo>
                  <a:cubicBezTo>
                    <a:pt x="40" y="53"/>
                    <a:pt x="39" y="53"/>
                    <a:pt x="38" y="53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7" y="55"/>
                    <a:pt x="37" y="56"/>
                    <a:pt x="36" y="56"/>
                  </a:cubicBezTo>
                  <a:cubicBezTo>
                    <a:pt x="36" y="56"/>
                    <a:pt x="35" y="56"/>
                    <a:pt x="35" y="56"/>
                  </a:cubicBezTo>
                  <a:cubicBezTo>
                    <a:pt x="35" y="56"/>
                    <a:pt x="35" y="56"/>
                    <a:pt x="35" y="57"/>
                  </a:cubicBezTo>
                  <a:cubicBezTo>
                    <a:pt x="34" y="57"/>
                    <a:pt x="33" y="58"/>
                    <a:pt x="3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283"/>
            <p:cNvSpPr/>
            <p:nvPr/>
          </p:nvSpPr>
          <p:spPr bwMode="auto">
            <a:xfrm>
              <a:off x="2840038" y="3892551"/>
              <a:ext cx="60325" cy="22225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1 h 5"/>
                <a:gd name="T4" fmla="*/ 2 w 14"/>
                <a:gd name="T5" fmla="*/ 3 h 5"/>
                <a:gd name="T6" fmla="*/ 2 w 14"/>
                <a:gd name="T7" fmla="*/ 3 h 5"/>
                <a:gd name="T8" fmla="*/ 7 w 14"/>
                <a:gd name="T9" fmla="*/ 5 h 5"/>
                <a:gd name="T10" fmla="*/ 8 w 14"/>
                <a:gd name="T11" fmla="*/ 4 h 5"/>
                <a:gd name="T12" fmla="*/ 8 w 14"/>
                <a:gd name="T13" fmla="*/ 5 h 5"/>
                <a:gd name="T14" fmla="*/ 12 w 14"/>
                <a:gd name="T15" fmla="*/ 5 h 5"/>
                <a:gd name="T16" fmla="*/ 12 w 14"/>
                <a:gd name="T17" fmla="*/ 4 h 5"/>
                <a:gd name="T18" fmla="*/ 14 w 14"/>
                <a:gd name="T19" fmla="*/ 4 h 5"/>
                <a:gd name="T20" fmla="*/ 14 w 14"/>
                <a:gd name="T21" fmla="*/ 2 h 5"/>
                <a:gd name="T22" fmla="*/ 11 w 14"/>
                <a:gd name="T23" fmla="*/ 1 h 5"/>
                <a:gd name="T24" fmla="*/ 11 w 14"/>
                <a:gd name="T25" fmla="*/ 2 h 5"/>
                <a:gd name="T26" fmla="*/ 11 w 14"/>
                <a:gd name="T27" fmla="*/ 2 h 5"/>
                <a:gd name="T28" fmla="*/ 11 w 14"/>
                <a:gd name="T29" fmla="*/ 1 h 5"/>
                <a:gd name="T30" fmla="*/ 7 w 14"/>
                <a:gd name="T31" fmla="*/ 1 h 5"/>
                <a:gd name="T32" fmla="*/ 7 w 14"/>
                <a:gd name="T33" fmla="*/ 1 h 5"/>
                <a:gd name="T34" fmla="*/ 5 w 14"/>
                <a:gd name="T35" fmla="*/ 1 h 5"/>
                <a:gd name="T36" fmla="*/ 5 w 14"/>
                <a:gd name="T37" fmla="*/ 1 h 5"/>
                <a:gd name="T38" fmla="*/ 0 w 14"/>
                <a:gd name="T3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5" y="4"/>
                    <a:pt x="7" y="5"/>
                  </a:cubicBezTo>
                  <a:cubicBezTo>
                    <a:pt x="7" y="5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3" y="4"/>
                    <a:pt x="14" y="4"/>
                    <a:pt x="14" y="4"/>
                  </a:cubicBezTo>
                  <a:cubicBezTo>
                    <a:pt x="14" y="3"/>
                    <a:pt x="14" y="3"/>
                    <a:pt x="14" y="2"/>
                  </a:cubicBezTo>
                  <a:cubicBezTo>
                    <a:pt x="13" y="2"/>
                    <a:pt x="13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1"/>
                  </a:cubicBezTo>
                  <a:cubicBezTo>
                    <a:pt x="10" y="1"/>
                    <a:pt x="9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284"/>
            <p:cNvSpPr/>
            <p:nvPr/>
          </p:nvSpPr>
          <p:spPr bwMode="auto">
            <a:xfrm>
              <a:off x="3019425" y="3897313"/>
              <a:ext cx="119063" cy="38100"/>
            </a:xfrm>
            <a:custGeom>
              <a:avLst/>
              <a:gdLst>
                <a:gd name="T0" fmla="*/ 0 w 28"/>
                <a:gd name="T1" fmla="*/ 8 h 9"/>
                <a:gd name="T2" fmla="*/ 14 w 28"/>
                <a:gd name="T3" fmla="*/ 7 h 9"/>
                <a:gd name="T4" fmla="*/ 15 w 28"/>
                <a:gd name="T5" fmla="*/ 4 h 9"/>
                <a:gd name="T6" fmla="*/ 26 w 28"/>
                <a:gd name="T7" fmla="*/ 2 h 9"/>
                <a:gd name="T8" fmla="*/ 26 w 28"/>
                <a:gd name="T9" fmla="*/ 1 h 9"/>
                <a:gd name="T10" fmla="*/ 27 w 28"/>
                <a:gd name="T11" fmla="*/ 1 h 9"/>
                <a:gd name="T12" fmla="*/ 27 w 28"/>
                <a:gd name="T13" fmla="*/ 1 h 9"/>
                <a:gd name="T14" fmla="*/ 28 w 28"/>
                <a:gd name="T15" fmla="*/ 0 h 9"/>
                <a:gd name="T16" fmla="*/ 28 w 28"/>
                <a:gd name="T17" fmla="*/ 0 h 9"/>
                <a:gd name="T18" fmla="*/ 27 w 28"/>
                <a:gd name="T19" fmla="*/ 0 h 9"/>
                <a:gd name="T20" fmla="*/ 27 w 28"/>
                <a:gd name="T21" fmla="*/ 0 h 9"/>
                <a:gd name="T22" fmla="*/ 24 w 28"/>
                <a:gd name="T23" fmla="*/ 0 h 9"/>
                <a:gd name="T24" fmla="*/ 24 w 28"/>
                <a:gd name="T25" fmla="*/ 0 h 9"/>
                <a:gd name="T26" fmla="*/ 23 w 28"/>
                <a:gd name="T27" fmla="*/ 0 h 9"/>
                <a:gd name="T28" fmla="*/ 23 w 28"/>
                <a:gd name="T29" fmla="*/ 1 h 9"/>
                <a:gd name="T30" fmla="*/ 20 w 28"/>
                <a:gd name="T31" fmla="*/ 1 h 9"/>
                <a:gd name="T32" fmla="*/ 20 w 28"/>
                <a:gd name="T33" fmla="*/ 1 h 9"/>
                <a:gd name="T34" fmla="*/ 16 w 28"/>
                <a:gd name="T35" fmla="*/ 1 h 9"/>
                <a:gd name="T36" fmla="*/ 16 w 28"/>
                <a:gd name="T37" fmla="*/ 1 h 9"/>
                <a:gd name="T38" fmla="*/ 15 w 28"/>
                <a:gd name="T39" fmla="*/ 2 h 9"/>
                <a:gd name="T40" fmla="*/ 15 w 28"/>
                <a:gd name="T41" fmla="*/ 2 h 9"/>
                <a:gd name="T42" fmla="*/ 14 w 28"/>
                <a:gd name="T43" fmla="*/ 2 h 9"/>
                <a:gd name="T44" fmla="*/ 13 w 28"/>
                <a:gd name="T45" fmla="*/ 3 h 9"/>
                <a:gd name="T46" fmla="*/ 10 w 28"/>
                <a:gd name="T47" fmla="*/ 3 h 9"/>
                <a:gd name="T48" fmla="*/ 10 w 28"/>
                <a:gd name="T49" fmla="*/ 4 h 9"/>
                <a:gd name="T50" fmla="*/ 9 w 28"/>
                <a:gd name="T51" fmla="*/ 4 h 9"/>
                <a:gd name="T52" fmla="*/ 9 w 28"/>
                <a:gd name="T53" fmla="*/ 4 h 9"/>
                <a:gd name="T54" fmla="*/ 0 w 28"/>
                <a:gd name="T55" fmla="*/ 4 h 9"/>
                <a:gd name="T56" fmla="*/ 0 w 28"/>
                <a:gd name="T5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" h="9">
                  <a:moveTo>
                    <a:pt x="0" y="8"/>
                  </a:moveTo>
                  <a:cubicBezTo>
                    <a:pt x="5" y="9"/>
                    <a:pt x="10" y="9"/>
                    <a:pt x="14" y="7"/>
                  </a:cubicBezTo>
                  <a:cubicBezTo>
                    <a:pt x="14" y="6"/>
                    <a:pt x="15" y="5"/>
                    <a:pt x="15" y="4"/>
                  </a:cubicBezTo>
                  <a:cubicBezTo>
                    <a:pt x="18" y="4"/>
                    <a:pt x="24" y="3"/>
                    <a:pt x="26" y="2"/>
                  </a:cubicBezTo>
                  <a:cubicBezTo>
                    <a:pt x="26" y="2"/>
                    <a:pt x="26" y="1"/>
                    <a:pt x="26" y="1"/>
                  </a:cubicBezTo>
                  <a:cubicBezTo>
                    <a:pt x="26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2"/>
                    <a:pt x="14" y="2"/>
                  </a:cubicBezTo>
                  <a:cubicBezTo>
                    <a:pt x="14" y="2"/>
                    <a:pt x="14" y="3"/>
                    <a:pt x="13" y="3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10" y="3"/>
                    <a:pt x="10" y="4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6" y="4"/>
                    <a:pt x="3" y="4"/>
                    <a:pt x="0" y="4"/>
                  </a:cubicBezTo>
                  <a:cubicBezTo>
                    <a:pt x="0" y="5"/>
                    <a:pt x="0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285"/>
            <p:cNvSpPr/>
            <p:nvPr/>
          </p:nvSpPr>
          <p:spPr bwMode="auto">
            <a:xfrm>
              <a:off x="2878138" y="3897313"/>
              <a:ext cx="306388" cy="555625"/>
            </a:xfrm>
            <a:custGeom>
              <a:avLst/>
              <a:gdLst>
                <a:gd name="T0" fmla="*/ 5 w 72"/>
                <a:gd name="T1" fmla="*/ 11 h 130"/>
                <a:gd name="T2" fmla="*/ 3 w 72"/>
                <a:gd name="T3" fmla="*/ 14 h 130"/>
                <a:gd name="T4" fmla="*/ 1 w 72"/>
                <a:gd name="T5" fmla="*/ 17 h 130"/>
                <a:gd name="T6" fmla="*/ 1 w 72"/>
                <a:gd name="T7" fmla="*/ 27 h 130"/>
                <a:gd name="T8" fmla="*/ 6 w 72"/>
                <a:gd name="T9" fmla="*/ 30 h 130"/>
                <a:gd name="T10" fmla="*/ 12 w 72"/>
                <a:gd name="T11" fmla="*/ 32 h 130"/>
                <a:gd name="T12" fmla="*/ 15 w 72"/>
                <a:gd name="T13" fmla="*/ 33 h 130"/>
                <a:gd name="T14" fmla="*/ 20 w 72"/>
                <a:gd name="T15" fmla="*/ 35 h 130"/>
                <a:gd name="T16" fmla="*/ 26 w 72"/>
                <a:gd name="T17" fmla="*/ 36 h 130"/>
                <a:gd name="T18" fmla="*/ 29 w 72"/>
                <a:gd name="T19" fmla="*/ 37 h 130"/>
                <a:gd name="T20" fmla="*/ 34 w 72"/>
                <a:gd name="T21" fmla="*/ 40 h 130"/>
                <a:gd name="T22" fmla="*/ 38 w 72"/>
                <a:gd name="T23" fmla="*/ 44 h 130"/>
                <a:gd name="T24" fmla="*/ 38 w 72"/>
                <a:gd name="T25" fmla="*/ 51 h 130"/>
                <a:gd name="T26" fmla="*/ 36 w 72"/>
                <a:gd name="T27" fmla="*/ 54 h 130"/>
                <a:gd name="T28" fmla="*/ 33 w 72"/>
                <a:gd name="T29" fmla="*/ 59 h 130"/>
                <a:gd name="T30" fmla="*/ 30 w 72"/>
                <a:gd name="T31" fmla="*/ 67 h 130"/>
                <a:gd name="T32" fmla="*/ 31 w 72"/>
                <a:gd name="T33" fmla="*/ 70 h 130"/>
                <a:gd name="T34" fmla="*/ 38 w 72"/>
                <a:gd name="T35" fmla="*/ 76 h 130"/>
                <a:gd name="T36" fmla="*/ 41 w 72"/>
                <a:gd name="T37" fmla="*/ 77 h 130"/>
                <a:gd name="T38" fmla="*/ 45 w 72"/>
                <a:gd name="T39" fmla="*/ 79 h 130"/>
                <a:gd name="T40" fmla="*/ 49 w 72"/>
                <a:gd name="T41" fmla="*/ 80 h 130"/>
                <a:gd name="T42" fmla="*/ 52 w 72"/>
                <a:gd name="T43" fmla="*/ 82 h 130"/>
                <a:gd name="T44" fmla="*/ 56 w 72"/>
                <a:gd name="T45" fmla="*/ 84 h 130"/>
                <a:gd name="T46" fmla="*/ 60 w 72"/>
                <a:gd name="T47" fmla="*/ 86 h 130"/>
                <a:gd name="T48" fmla="*/ 64 w 72"/>
                <a:gd name="T49" fmla="*/ 90 h 130"/>
                <a:gd name="T50" fmla="*/ 66 w 72"/>
                <a:gd name="T51" fmla="*/ 94 h 130"/>
                <a:gd name="T52" fmla="*/ 67 w 72"/>
                <a:gd name="T53" fmla="*/ 102 h 130"/>
                <a:gd name="T54" fmla="*/ 67 w 72"/>
                <a:gd name="T55" fmla="*/ 107 h 130"/>
                <a:gd name="T56" fmla="*/ 66 w 72"/>
                <a:gd name="T57" fmla="*/ 110 h 130"/>
                <a:gd name="T58" fmla="*/ 65 w 72"/>
                <a:gd name="T59" fmla="*/ 114 h 130"/>
                <a:gd name="T60" fmla="*/ 65 w 72"/>
                <a:gd name="T61" fmla="*/ 122 h 130"/>
                <a:gd name="T62" fmla="*/ 66 w 72"/>
                <a:gd name="T63" fmla="*/ 126 h 130"/>
                <a:gd name="T64" fmla="*/ 67 w 72"/>
                <a:gd name="T65" fmla="*/ 128 h 130"/>
                <a:gd name="T66" fmla="*/ 68 w 72"/>
                <a:gd name="T67" fmla="*/ 129 h 130"/>
                <a:gd name="T68" fmla="*/ 72 w 72"/>
                <a:gd name="T69" fmla="*/ 101 h 130"/>
                <a:gd name="T70" fmla="*/ 71 w 72"/>
                <a:gd name="T71" fmla="*/ 95 h 130"/>
                <a:gd name="T72" fmla="*/ 70 w 72"/>
                <a:gd name="T73" fmla="*/ 91 h 130"/>
                <a:gd name="T74" fmla="*/ 67 w 72"/>
                <a:gd name="T75" fmla="*/ 86 h 130"/>
                <a:gd name="T76" fmla="*/ 66 w 72"/>
                <a:gd name="T77" fmla="*/ 83 h 130"/>
                <a:gd name="T78" fmla="*/ 61 w 72"/>
                <a:gd name="T79" fmla="*/ 80 h 130"/>
                <a:gd name="T80" fmla="*/ 57 w 72"/>
                <a:gd name="T81" fmla="*/ 77 h 130"/>
                <a:gd name="T82" fmla="*/ 53 w 72"/>
                <a:gd name="T83" fmla="*/ 75 h 130"/>
                <a:gd name="T84" fmla="*/ 49 w 72"/>
                <a:gd name="T85" fmla="*/ 73 h 130"/>
                <a:gd name="T86" fmla="*/ 45 w 72"/>
                <a:gd name="T87" fmla="*/ 71 h 130"/>
                <a:gd name="T88" fmla="*/ 41 w 72"/>
                <a:gd name="T89" fmla="*/ 68 h 130"/>
                <a:gd name="T90" fmla="*/ 41 w 72"/>
                <a:gd name="T91" fmla="*/ 59 h 130"/>
                <a:gd name="T92" fmla="*/ 49 w 72"/>
                <a:gd name="T93" fmla="*/ 40 h 130"/>
                <a:gd name="T94" fmla="*/ 45 w 72"/>
                <a:gd name="T95" fmla="*/ 35 h 130"/>
                <a:gd name="T96" fmla="*/ 41 w 72"/>
                <a:gd name="T97" fmla="*/ 33 h 130"/>
                <a:gd name="T98" fmla="*/ 38 w 72"/>
                <a:gd name="T99" fmla="*/ 31 h 130"/>
                <a:gd name="T100" fmla="*/ 34 w 72"/>
                <a:gd name="T101" fmla="*/ 30 h 130"/>
                <a:gd name="T102" fmla="*/ 29 w 72"/>
                <a:gd name="T103" fmla="*/ 29 h 130"/>
                <a:gd name="T104" fmla="*/ 12 w 72"/>
                <a:gd name="T105" fmla="*/ 14 h 130"/>
                <a:gd name="T106" fmla="*/ 16 w 72"/>
                <a:gd name="T107" fmla="*/ 11 h 130"/>
                <a:gd name="T108" fmla="*/ 19 w 72"/>
                <a:gd name="T109" fmla="*/ 9 h 130"/>
                <a:gd name="T110" fmla="*/ 20 w 72"/>
                <a:gd name="T111" fmla="*/ 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" h="130">
                  <a:moveTo>
                    <a:pt x="8" y="0"/>
                  </a:moveTo>
                  <a:cubicBezTo>
                    <a:pt x="9" y="3"/>
                    <a:pt x="9" y="5"/>
                    <a:pt x="8" y="8"/>
                  </a:cubicBezTo>
                  <a:cubicBezTo>
                    <a:pt x="8" y="9"/>
                    <a:pt x="7" y="10"/>
                    <a:pt x="6" y="11"/>
                  </a:cubicBezTo>
                  <a:cubicBezTo>
                    <a:pt x="6" y="11"/>
                    <a:pt x="5" y="11"/>
                    <a:pt x="5" y="11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4" y="13"/>
                    <a:pt x="4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2" y="15"/>
                    <a:pt x="2" y="16"/>
                  </a:cubicBezTo>
                  <a:cubicBezTo>
                    <a:pt x="2" y="16"/>
                    <a:pt x="2" y="17"/>
                    <a:pt x="2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0"/>
                    <a:pt x="0" y="25"/>
                    <a:pt x="1" y="26"/>
                  </a:cubicBezTo>
                  <a:cubicBezTo>
                    <a:pt x="1" y="26"/>
                    <a:pt x="1" y="27"/>
                    <a:pt x="1" y="27"/>
                  </a:cubicBezTo>
                  <a:cubicBezTo>
                    <a:pt x="2" y="27"/>
                    <a:pt x="2" y="28"/>
                    <a:pt x="3" y="29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5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0" y="31"/>
                    <a:pt x="10" y="32"/>
                    <a:pt x="10" y="32"/>
                  </a:cubicBezTo>
                  <a:cubicBezTo>
                    <a:pt x="11" y="32"/>
                    <a:pt x="11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3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19" y="34"/>
                    <a:pt x="19" y="34"/>
                    <a:pt x="19" y="35"/>
                  </a:cubicBezTo>
                  <a:cubicBezTo>
                    <a:pt x="19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3" y="36"/>
                    <a:pt x="24" y="36"/>
                    <a:pt x="26" y="36"/>
                  </a:cubicBezTo>
                  <a:cubicBezTo>
                    <a:pt x="26" y="36"/>
                    <a:pt x="26" y="37"/>
                    <a:pt x="26" y="37"/>
                  </a:cubicBezTo>
                  <a:cubicBezTo>
                    <a:pt x="27" y="37"/>
                    <a:pt x="27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32" y="38"/>
                    <a:pt x="32" y="39"/>
                    <a:pt x="32" y="39"/>
                  </a:cubicBezTo>
                  <a:cubicBezTo>
                    <a:pt x="33" y="39"/>
                    <a:pt x="34" y="39"/>
                    <a:pt x="34" y="40"/>
                  </a:cubicBezTo>
                  <a:cubicBezTo>
                    <a:pt x="35" y="40"/>
                    <a:pt x="35" y="41"/>
                    <a:pt x="36" y="42"/>
                  </a:cubicBezTo>
                  <a:cubicBezTo>
                    <a:pt x="36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6"/>
                    <a:pt x="39" y="47"/>
                    <a:pt x="39" y="48"/>
                  </a:cubicBezTo>
                  <a:cubicBezTo>
                    <a:pt x="39" y="48"/>
                    <a:pt x="39" y="48"/>
                    <a:pt x="38" y="48"/>
                  </a:cubicBezTo>
                  <a:cubicBezTo>
                    <a:pt x="38" y="49"/>
                    <a:pt x="38" y="50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8" y="53"/>
                    <a:pt x="37" y="53"/>
                    <a:pt x="37" y="53"/>
                  </a:cubicBezTo>
                  <a:cubicBezTo>
                    <a:pt x="37" y="53"/>
                    <a:pt x="37" y="54"/>
                    <a:pt x="37" y="54"/>
                  </a:cubicBezTo>
                  <a:cubicBezTo>
                    <a:pt x="37" y="54"/>
                    <a:pt x="37" y="54"/>
                    <a:pt x="36" y="54"/>
                  </a:cubicBezTo>
                  <a:cubicBezTo>
                    <a:pt x="36" y="55"/>
                    <a:pt x="36" y="56"/>
                    <a:pt x="35" y="58"/>
                  </a:cubicBezTo>
                  <a:cubicBezTo>
                    <a:pt x="35" y="58"/>
                    <a:pt x="34" y="58"/>
                    <a:pt x="34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2" y="59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0" y="62"/>
                    <a:pt x="30" y="63"/>
                    <a:pt x="30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8"/>
                    <a:pt x="30" y="69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3" y="72"/>
                    <a:pt x="34" y="73"/>
                    <a:pt x="36" y="75"/>
                  </a:cubicBezTo>
                  <a:cubicBezTo>
                    <a:pt x="36" y="75"/>
                    <a:pt x="37" y="75"/>
                    <a:pt x="37" y="75"/>
                  </a:cubicBezTo>
                  <a:cubicBezTo>
                    <a:pt x="37" y="75"/>
                    <a:pt x="38" y="76"/>
                    <a:pt x="38" y="76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7"/>
                    <a:pt x="41" y="77"/>
                    <a:pt x="41" y="77"/>
                  </a:cubicBezTo>
                  <a:cubicBezTo>
                    <a:pt x="41" y="77"/>
                    <a:pt x="41" y="78"/>
                    <a:pt x="41" y="78"/>
                  </a:cubicBezTo>
                  <a:cubicBezTo>
                    <a:pt x="42" y="78"/>
                    <a:pt x="42" y="78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4" y="78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80"/>
                  </a:cubicBezTo>
                  <a:cubicBezTo>
                    <a:pt x="47" y="80"/>
                    <a:pt x="48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50" y="81"/>
                    <a:pt x="51" y="81"/>
                    <a:pt x="52" y="81"/>
                  </a:cubicBezTo>
                  <a:cubicBezTo>
                    <a:pt x="52" y="81"/>
                    <a:pt x="52" y="81"/>
                    <a:pt x="52" y="82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53" y="82"/>
                    <a:pt x="54" y="82"/>
                    <a:pt x="54" y="82"/>
                  </a:cubicBezTo>
                  <a:cubicBezTo>
                    <a:pt x="54" y="83"/>
                    <a:pt x="54" y="83"/>
                    <a:pt x="55" y="83"/>
                  </a:cubicBezTo>
                  <a:cubicBezTo>
                    <a:pt x="55" y="83"/>
                    <a:pt x="56" y="84"/>
                    <a:pt x="56" y="84"/>
                  </a:cubicBezTo>
                  <a:cubicBezTo>
                    <a:pt x="56" y="84"/>
                    <a:pt x="56" y="84"/>
                    <a:pt x="57" y="85"/>
                  </a:cubicBezTo>
                  <a:cubicBezTo>
                    <a:pt x="57" y="85"/>
                    <a:pt x="58" y="85"/>
                    <a:pt x="58" y="85"/>
                  </a:cubicBezTo>
                  <a:cubicBezTo>
                    <a:pt x="59" y="85"/>
                    <a:pt x="59" y="86"/>
                    <a:pt x="59" y="86"/>
                  </a:cubicBezTo>
                  <a:cubicBezTo>
                    <a:pt x="59" y="86"/>
                    <a:pt x="60" y="86"/>
                    <a:pt x="60" y="86"/>
                  </a:cubicBezTo>
                  <a:cubicBezTo>
                    <a:pt x="60" y="87"/>
                    <a:pt x="61" y="87"/>
                    <a:pt x="61" y="88"/>
                  </a:cubicBezTo>
                  <a:cubicBezTo>
                    <a:pt x="61" y="88"/>
                    <a:pt x="62" y="88"/>
                    <a:pt x="62" y="88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3" y="89"/>
                    <a:pt x="63" y="89"/>
                    <a:pt x="64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1"/>
                    <a:pt x="65" y="91"/>
                    <a:pt x="65" y="91"/>
                  </a:cubicBezTo>
                  <a:cubicBezTo>
                    <a:pt x="65" y="92"/>
                    <a:pt x="65" y="92"/>
                    <a:pt x="65" y="93"/>
                  </a:cubicBezTo>
                  <a:cubicBezTo>
                    <a:pt x="66" y="93"/>
                    <a:pt x="66" y="93"/>
                    <a:pt x="66" y="94"/>
                  </a:cubicBezTo>
                  <a:cubicBezTo>
                    <a:pt x="66" y="94"/>
                    <a:pt x="66" y="94"/>
                    <a:pt x="66" y="95"/>
                  </a:cubicBezTo>
                  <a:cubicBezTo>
                    <a:pt x="66" y="95"/>
                    <a:pt x="66" y="95"/>
                    <a:pt x="67" y="95"/>
                  </a:cubicBezTo>
                  <a:cubicBezTo>
                    <a:pt x="67" y="97"/>
                    <a:pt x="67" y="99"/>
                    <a:pt x="67" y="101"/>
                  </a:cubicBezTo>
                  <a:cubicBezTo>
                    <a:pt x="67" y="101"/>
                    <a:pt x="67" y="101"/>
                    <a:pt x="67" y="102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67" y="102"/>
                    <a:pt x="67" y="103"/>
                    <a:pt x="67" y="103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67" y="104"/>
                    <a:pt x="67" y="106"/>
                    <a:pt x="67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6" y="108"/>
                    <a:pt x="66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109"/>
                    <a:pt x="66" y="109"/>
                    <a:pt x="66" y="110"/>
                  </a:cubicBezTo>
                  <a:cubicBezTo>
                    <a:pt x="66" y="110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5" y="112"/>
                    <a:pt x="65" y="113"/>
                    <a:pt x="65" y="114"/>
                  </a:cubicBezTo>
                  <a:cubicBezTo>
                    <a:pt x="65" y="114"/>
                    <a:pt x="65" y="114"/>
                    <a:pt x="64" y="114"/>
                  </a:cubicBezTo>
                  <a:cubicBezTo>
                    <a:pt x="64" y="116"/>
                    <a:pt x="64" y="118"/>
                    <a:pt x="64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21"/>
                    <a:pt x="65" y="122"/>
                    <a:pt x="65" y="122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65" y="123"/>
                    <a:pt x="65" y="124"/>
                    <a:pt x="65" y="125"/>
                  </a:cubicBezTo>
                  <a:cubicBezTo>
                    <a:pt x="65" y="125"/>
                    <a:pt x="66" y="125"/>
                    <a:pt x="66" y="125"/>
                  </a:cubicBezTo>
                  <a:cubicBezTo>
                    <a:pt x="66" y="125"/>
                    <a:pt x="66" y="125"/>
                    <a:pt x="66" y="126"/>
                  </a:cubicBezTo>
                  <a:cubicBezTo>
                    <a:pt x="66" y="126"/>
                    <a:pt x="66" y="126"/>
                    <a:pt x="66" y="126"/>
                  </a:cubicBezTo>
                  <a:cubicBezTo>
                    <a:pt x="66" y="126"/>
                    <a:pt x="66" y="127"/>
                    <a:pt x="66" y="127"/>
                  </a:cubicBezTo>
                  <a:cubicBezTo>
                    <a:pt x="66" y="127"/>
                    <a:pt x="66" y="127"/>
                    <a:pt x="67" y="127"/>
                  </a:cubicBezTo>
                  <a:cubicBezTo>
                    <a:pt x="67" y="127"/>
                    <a:pt x="67" y="128"/>
                    <a:pt x="67" y="128"/>
                  </a:cubicBezTo>
                  <a:cubicBezTo>
                    <a:pt x="67" y="128"/>
                    <a:pt x="67" y="128"/>
                    <a:pt x="67" y="129"/>
                  </a:cubicBezTo>
                  <a:cubicBezTo>
                    <a:pt x="67" y="129"/>
                    <a:pt x="68" y="129"/>
                    <a:pt x="68" y="130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8"/>
                    <a:pt x="68" y="127"/>
                    <a:pt x="68" y="126"/>
                  </a:cubicBezTo>
                  <a:cubicBezTo>
                    <a:pt x="68" y="123"/>
                    <a:pt x="68" y="120"/>
                    <a:pt x="68" y="117"/>
                  </a:cubicBezTo>
                  <a:cubicBezTo>
                    <a:pt x="69" y="112"/>
                    <a:pt x="72" y="108"/>
                    <a:pt x="72" y="101"/>
                  </a:cubicBezTo>
                  <a:cubicBezTo>
                    <a:pt x="72" y="100"/>
                    <a:pt x="72" y="98"/>
                    <a:pt x="72" y="96"/>
                  </a:cubicBezTo>
                  <a:cubicBezTo>
                    <a:pt x="72" y="96"/>
                    <a:pt x="72" y="96"/>
                    <a:pt x="71" y="96"/>
                  </a:cubicBezTo>
                  <a:cubicBezTo>
                    <a:pt x="71" y="96"/>
                    <a:pt x="71" y="95"/>
                    <a:pt x="71" y="95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71" y="95"/>
                    <a:pt x="71" y="95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3"/>
                    <a:pt x="71" y="92"/>
                    <a:pt x="71" y="92"/>
                  </a:cubicBezTo>
                  <a:cubicBezTo>
                    <a:pt x="71" y="91"/>
                    <a:pt x="71" y="91"/>
                    <a:pt x="70" y="91"/>
                  </a:cubicBezTo>
                  <a:cubicBezTo>
                    <a:pt x="70" y="91"/>
                    <a:pt x="70" y="90"/>
                    <a:pt x="70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89"/>
                    <a:pt x="70" y="88"/>
                    <a:pt x="69" y="88"/>
                  </a:cubicBezTo>
                  <a:cubicBezTo>
                    <a:pt x="69" y="87"/>
                    <a:pt x="68" y="87"/>
                    <a:pt x="67" y="86"/>
                  </a:cubicBezTo>
                  <a:cubicBezTo>
                    <a:pt x="67" y="86"/>
                    <a:pt x="67" y="86"/>
                    <a:pt x="67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6" y="84"/>
                    <a:pt x="66" y="84"/>
                    <a:pt x="66" y="83"/>
                  </a:cubicBezTo>
                  <a:cubicBezTo>
                    <a:pt x="66" y="83"/>
                    <a:pt x="66" y="83"/>
                    <a:pt x="66" y="83"/>
                  </a:cubicBezTo>
                  <a:cubicBezTo>
                    <a:pt x="65" y="83"/>
                    <a:pt x="65" y="82"/>
                    <a:pt x="64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3" y="81"/>
                    <a:pt x="63" y="81"/>
                    <a:pt x="62" y="80"/>
                  </a:cubicBezTo>
                  <a:cubicBezTo>
                    <a:pt x="62" y="80"/>
                    <a:pt x="61" y="80"/>
                    <a:pt x="61" y="80"/>
                  </a:cubicBezTo>
                  <a:cubicBezTo>
                    <a:pt x="60" y="79"/>
                    <a:pt x="60" y="78"/>
                    <a:pt x="59" y="77"/>
                  </a:cubicBezTo>
                  <a:cubicBezTo>
                    <a:pt x="59" y="77"/>
                    <a:pt x="58" y="77"/>
                    <a:pt x="58" y="77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6" y="76"/>
                    <a:pt x="55" y="76"/>
                    <a:pt x="55" y="75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5"/>
                    <a:pt x="53" y="75"/>
                    <a:pt x="53" y="75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74"/>
                    <a:pt x="51" y="74"/>
                    <a:pt x="51" y="73"/>
                  </a:cubicBezTo>
                  <a:cubicBezTo>
                    <a:pt x="51" y="73"/>
                    <a:pt x="50" y="73"/>
                    <a:pt x="49" y="73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48" y="72"/>
                    <a:pt x="48" y="72"/>
                    <a:pt x="47" y="72"/>
                  </a:cubicBezTo>
                  <a:cubicBezTo>
                    <a:pt x="47" y="72"/>
                    <a:pt x="47" y="71"/>
                    <a:pt x="47" y="71"/>
                  </a:cubicBezTo>
                  <a:cubicBezTo>
                    <a:pt x="46" y="71"/>
                    <a:pt x="46" y="71"/>
                    <a:pt x="45" y="71"/>
                  </a:cubicBezTo>
                  <a:cubicBezTo>
                    <a:pt x="45" y="70"/>
                    <a:pt x="45" y="70"/>
                    <a:pt x="44" y="70"/>
                  </a:cubicBezTo>
                  <a:cubicBezTo>
                    <a:pt x="44" y="70"/>
                    <a:pt x="44" y="70"/>
                    <a:pt x="43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2" y="68"/>
                    <a:pt x="41" y="68"/>
                  </a:cubicBezTo>
                  <a:cubicBezTo>
                    <a:pt x="41" y="67"/>
                    <a:pt x="39" y="62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0" y="60"/>
                    <a:pt x="40" y="59"/>
                    <a:pt x="40" y="59"/>
                  </a:cubicBezTo>
                  <a:cubicBezTo>
                    <a:pt x="40" y="59"/>
                    <a:pt x="40" y="59"/>
                    <a:pt x="41" y="59"/>
                  </a:cubicBezTo>
                  <a:cubicBezTo>
                    <a:pt x="42" y="54"/>
                    <a:pt x="47" y="54"/>
                    <a:pt x="48" y="51"/>
                  </a:cubicBezTo>
                  <a:cubicBezTo>
                    <a:pt x="48" y="51"/>
                    <a:pt x="49" y="51"/>
                    <a:pt x="49" y="51"/>
                  </a:cubicBezTo>
                  <a:cubicBezTo>
                    <a:pt x="49" y="50"/>
                    <a:pt x="50" y="49"/>
                    <a:pt x="50" y="48"/>
                  </a:cubicBezTo>
                  <a:cubicBezTo>
                    <a:pt x="51" y="46"/>
                    <a:pt x="50" y="41"/>
                    <a:pt x="49" y="40"/>
                  </a:cubicBezTo>
                  <a:cubicBezTo>
                    <a:pt x="49" y="39"/>
                    <a:pt x="49" y="39"/>
                    <a:pt x="48" y="39"/>
                  </a:cubicBezTo>
                  <a:cubicBezTo>
                    <a:pt x="48" y="39"/>
                    <a:pt x="48" y="39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7" y="37"/>
                    <a:pt x="46" y="36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4" y="34"/>
                    <a:pt x="43" y="33"/>
                  </a:cubicBezTo>
                  <a:cubicBezTo>
                    <a:pt x="42" y="33"/>
                    <a:pt x="42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9" y="32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1"/>
                    <a:pt x="37" y="31"/>
                    <a:pt x="36" y="31"/>
                  </a:cubicBezTo>
                  <a:cubicBezTo>
                    <a:pt x="36" y="31"/>
                    <a:pt x="36" y="31"/>
                    <a:pt x="36" y="30"/>
                  </a:cubicBezTo>
                  <a:cubicBezTo>
                    <a:pt x="36" y="30"/>
                    <a:pt x="35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2" y="30"/>
                    <a:pt x="31" y="30"/>
                  </a:cubicBezTo>
                  <a:cubicBezTo>
                    <a:pt x="31" y="30"/>
                    <a:pt x="31" y="29"/>
                    <a:pt x="31" y="29"/>
                  </a:cubicBezTo>
                  <a:cubicBezTo>
                    <a:pt x="30" y="29"/>
                    <a:pt x="30" y="29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29"/>
                    <a:pt x="27" y="29"/>
                    <a:pt x="25" y="29"/>
                  </a:cubicBezTo>
                  <a:cubicBezTo>
                    <a:pt x="20" y="27"/>
                    <a:pt x="13" y="28"/>
                    <a:pt x="10" y="23"/>
                  </a:cubicBezTo>
                  <a:cubicBezTo>
                    <a:pt x="9" y="22"/>
                    <a:pt x="10" y="20"/>
                    <a:pt x="10" y="18"/>
                  </a:cubicBezTo>
                  <a:cubicBezTo>
                    <a:pt x="10" y="17"/>
                    <a:pt x="11" y="15"/>
                    <a:pt x="12" y="14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3" y="13"/>
                    <a:pt x="14" y="13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11"/>
                    <a:pt x="16" y="11"/>
                    <a:pt x="17" y="11"/>
                  </a:cubicBezTo>
                  <a:cubicBezTo>
                    <a:pt x="17" y="11"/>
                    <a:pt x="17" y="11"/>
                    <a:pt x="17" y="10"/>
                  </a:cubicBezTo>
                  <a:cubicBezTo>
                    <a:pt x="17" y="10"/>
                    <a:pt x="18" y="10"/>
                    <a:pt x="18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7"/>
                    <a:pt x="19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20" y="4"/>
                    <a:pt x="19" y="2"/>
                    <a:pt x="19" y="1"/>
                  </a:cubicBezTo>
                  <a:cubicBezTo>
                    <a:pt x="16" y="1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286"/>
            <p:cNvSpPr/>
            <p:nvPr/>
          </p:nvSpPr>
          <p:spPr bwMode="auto">
            <a:xfrm>
              <a:off x="2852738" y="3917951"/>
              <a:ext cx="50800" cy="17463"/>
            </a:xfrm>
            <a:custGeom>
              <a:avLst/>
              <a:gdLst>
                <a:gd name="T0" fmla="*/ 0 w 12"/>
                <a:gd name="T1" fmla="*/ 0 h 4"/>
                <a:gd name="T2" fmla="*/ 0 w 12"/>
                <a:gd name="T3" fmla="*/ 2 h 4"/>
                <a:gd name="T4" fmla="*/ 11 w 12"/>
                <a:gd name="T5" fmla="*/ 4 h 4"/>
                <a:gd name="T6" fmla="*/ 12 w 12"/>
                <a:gd name="T7" fmla="*/ 0 h 4"/>
                <a:gd name="T8" fmla="*/ 11 w 12"/>
                <a:gd name="T9" fmla="*/ 0 h 4"/>
                <a:gd name="T10" fmla="*/ 11 w 12"/>
                <a:gd name="T11" fmla="*/ 0 h 4"/>
                <a:gd name="T12" fmla="*/ 6 w 12"/>
                <a:gd name="T13" fmla="*/ 0 h 4"/>
                <a:gd name="T14" fmla="*/ 6 w 12"/>
                <a:gd name="T15" fmla="*/ 1 h 4"/>
                <a:gd name="T16" fmla="*/ 5 w 12"/>
                <a:gd name="T17" fmla="*/ 0 h 4"/>
                <a:gd name="T18" fmla="*/ 4 w 12"/>
                <a:gd name="T19" fmla="*/ 1 h 4"/>
                <a:gd name="T20" fmla="*/ 0 w 12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4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3" y="3"/>
                    <a:pt x="8" y="4"/>
                    <a:pt x="11" y="4"/>
                  </a:cubicBezTo>
                  <a:cubicBezTo>
                    <a:pt x="11" y="2"/>
                    <a:pt x="12" y="2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4" y="1"/>
                    <a:pt x="4" y="1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287"/>
            <p:cNvSpPr/>
            <p:nvPr/>
          </p:nvSpPr>
          <p:spPr bwMode="auto">
            <a:xfrm>
              <a:off x="3082925" y="3922713"/>
              <a:ext cx="20638" cy="12700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0 h 3"/>
                <a:gd name="T4" fmla="*/ 2 w 5"/>
                <a:gd name="T5" fmla="*/ 0 h 3"/>
                <a:gd name="T6" fmla="*/ 0 w 5"/>
                <a:gd name="T7" fmla="*/ 3 h 3"/>
                <a:gd name="T8" fmla="*/ 1 w 5"/>
                <a:gd name="T9" fmla="*/ 3 h 3"/>
                <a:gd name="T10" fmla="*/ 3 w 5"/>
                <a:gd name="T11" fmla="*/ 2 h 3"/>
                <a:gd name="T12" fmla="*/ 3 w 5"/>
                <a:gd name="T13" fmla="*/ 1 h 3"/>
                <a:gd name="T14" fmla="*/ 5 w 5"/>
                <a:gd name="T15" fmla="*/ 0 h 3"/>
                <a:gd name="T16" fmla="*/ 5 w 5"/>
                <a:gd name="T17" fmla="*/ 0 h 3"/>
                <a:gd name="T18" fmla="*/ 3 w 5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288"/>
            <p:cNvSpPr/>
            <p:nvPr/>
          </p:nvSpPr>
          <p:spPr bwMode="auto">
            <a:xfrm>
              <a:off x="2997200" y="3935413"/>
              <a:ext cx="85725" cy="20638"/>
            </a:xfrm>
            <a:custGeom>
              <a:avLst/>
              <a:gdLst>
                <a:gd name="T0" fmla="*/ 0 w 20"/>
                <a:gd name="T1" fmla="*/ 5 h 5"/>
                <a:gd name="T2" fmla="*/ 6 w 20"/>
                <a:gd name="T3" fmla="*/ 5 h 5"/>
                <a:gd name="T4" fmla="*/ 6 w 20"/>
                <a:gd name="T5" fmla="*/ 5 h 5"/>
                <a:gd name="T6" fmla="*/ 9 w 20"/>
                <a:gd name="T7" fmla="*/ 5 h 5"/>
                <a:gd name="T8" fmla="*/ 9 w 20"/>
                <a:gd name="T9" fmla="*/ 5 h 5"/>
                <a:gd name="T10" fmla="*/ 10 w 20"/>
                <a:gd name="T11" fmla="*/ 5 h 5"/>
                <a:gd name="T12" fmla="*/ 10 w 20"/>
                <a:gd name="T13" fmla="*/ 4 h 5"/>
                <a:gd name="T14" fmla="*/ 11 w 20"/>
                <a:gd name="T15" fmla="*/ 4 h 5"/>
                <a:gd name="T16" fmla="*/ 11 w 20"/>
                <a:gd name="T17" fmla="*/ 4 h 5"/>
                <a:gd name="T18" fmla="*/ 13 w 20"/>
                <a:gd name="T19" fmla="*/ 4 h 5"/>
                <a:gd name="T20" fmla="*/ 13 w 20"/>
                <a:gd name="T21" fmla="*/ 4 h 5"/>
                <a:gd name="T22" fmla="*/ 14 w 20"/>
                <a:gd name="T23" fmla="*/ 4 h 5"/>
                <a:gd name="T24" fmla="*/ 14 w 20"/>
                <a:gd name="T25" fmla="*/ 3 h 5"/>
                <a:gd name="T26" fmla="*/ 16 w 20"/>
                <a:gd name="T27" fmla="*/ 4 h 5"/>
                <a:gd name="T28" fmla="*/ 16 w 20"/>
                <a:gd name="T29" fmla="*/ 3 h 5"/>
                <a:gd name="T30" fmla="*/ 17 w 20"/>
                <a:gd name="T31" fmla="*/ 3 h 5"/>
                <a:gd name="T32" fmla="*/ 17 w 20"/>
                <a:gd name="T33" fmla="*/ 3 h 5"/>
                <a:gd name="T34" fmla="*/ 17 w 20"/>
                <a:gd name="T35" fmla="*/ 3 h 5"/>
                <a:gd name="T36" fmla="*/ 17 w 20"/>
                <a:gd name="T37" fmla="*/ 3 h 5"/>
                <a:gd name="T38" fmla="*/ 20 w 20"/>
                <a:gd name="T39" fmla="*/ 0 h 5"/>
                <a:gd name="T40" fmla="*/ 17 w 20"/>
                <a:gd name="T41" fmla="*/ 1 h 5"/>
                <a:gd name="T42" fmla="*/ 17 w 20"/>
                <a:gd name="T43" fmla="*/ 1 h 5"/>
                <a:gd name="T44" fmla="*/ 15 w 20"/>
                <a:gd name="T45" fmla="*/ 1 h 5"/>
                <a:gd name="T46" fmla="*/ 15 w 20"/>
                <a:gd name="T47" fmla="*/ 2 h 5"/>
                <a:gd name="T48" fmla="*/ 10 w 20"/>
                <a:gd name="T49" fmla="*/ 2 h 5"/>
                <a:gd name="T50" fmla="*/ 9 w 20"/>
                <a:gd name="T51" fmla="*/ 2 h 5"/>
                <a:gd name="T52" fmla="*/ 9 w 20"/>
                <a:gd name="T53" fmla="*/ 2 h 5"/>
                <a:gd name="T54" fmla="*/ 7 w 20"/>
                <a:gd name="T55" fmla="*/ 2 h 5"/>
                <a:gd name="T56" fmla="*/ 6 w 20"/>
                <a:gd name="T57" fmla="*/ 1 h 5"/>
                <a:gd name="T58" fmla="*/ 6 w 20"/>
                <a:gd name="T59" fmla="*/ 2 h 5"/>
                <a:gd name="T60" fmla="*/ 2 w 20"/>
                <a:gd name="T61" fmla="*/ 2 h 5"/>
                <a:gd name="T62" fmla="*/ 1 w 20"/>
                <a:gd name="T63" fmla="*/ 2 h 5"/>
                <a:gd name="T64" fmla="*/ 1 w 20"/>
                <a:gd name="T65" fmla="*/ 3 h 5"/>
                <a:gd name="T66" fmla="*/ 1 w 20"/>
                <a:gd name="T67" fmla="*/ 3 h 5"/>
                <a:gd name="T68" fmla="*/ 0 w 20"/>
                <a:gd name="T6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5">
                  <a:moveTo>
                    <a:pt x="0" y="5"/>
                  </a:moveTo>
                  <a:cubicBezTo>
                    <a:pt x="2" y="5"/>
                    <a:pt x="4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4"/>
                    <a:pt x="8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4" y="4"/>
                  </a:cubicBezTo>
                  <a:cubicBezTo>
                    <a:pt x="14" y="4"/>
                    <a:pt x="14" y="3"/>
                    <a:pt x="14" y="3"/>
                  </a:cubicBezTo>
                  <a:cubicBezTo>
                    <a:pt x="14" y="3"/>
                    <a:pt x="15" y="4"/>
                    <a:pt x="16" y="4"/>
                  </a:cubicBezTo>
                  <a:cubicBezTo>
                    <a:pt x="16" y="4"/>
                    <a:pt x="16" y="3"/>
                    <a:pt x="16" y="3"/>
                  </a:cubicBezTo>
                  <a:cubicBezTo>
                    <a:pt x="16" y="3"/>
                    <a:pt x="16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9" y="2"/>
                    <a:pt x="20" y="3"/>
                    <a:pt x="20" y="0"/>
                  </a:cubicBezTo>
                  <a:cubicBezTo>
                    <a:pt x="19" y="0"/>
                    <a:pt x="18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6" y="1"/>
                    <a:pt x="15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4" y="2"/>
                    <a:pt x="3" y="1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289"/>
            <p:cNvSpPr/>
            <p:nvPr/>
          </p:nvSpPr>
          <p:spPr bwMode="auto">
            <a:xfrm>
              <a:off x="2852738" y="3940176"/>
              <a:ext cx="34925" cy="12700"/>
            </a:xfrm>
            <a:custGeom>
              <a:avLst/>
              <a:gdLst>
                <a:gd name="T0" fmla="*/ 0 w 8"/>
                <a:gd name="T1" fmla="*/ 0 h 3"/>
                <a:gd name="T2" fmla="*/ 0 w 8"/>
                <a:gd name="T3" fmla="*/ 3 h 3"/>
                <a:gd name="T4" fmla="*/ 4 w 8"/>
                <a:gd name="T5" fmla="*/ 3 h 3"/>
                <a:gd name="T6" fmla="*/ 5 w 8"/>
                <a:gd name="T7" fmla="*/ 3 h 3"/>
                <a:gd name="T8" fmla="*/ 5 w 8"/>
                <a:gd name="T9" fmla="*/ 3 h 3"/>
                <a:gd name="T10" fmla="*/ 7 w 8"/>
                <a:gd name="T11" fmla="*/ 3 h 3"/>
                <a:gd name="T12" fmla="*/ 8 w 8"/>
                <a:gd name="T13" fmla="*/ 2 h 3"/>
                <a:gd name="T14" fmla="*/ 8 w 8"/>
                <a:gd name="T15" fmla="*/ 2 h 3"/>
                <a:gd name="T16" fmla="*/ 8 w 8"/>
                <a:gd name="T17" fmla="*/ 1 h 3"/>
                <a:gd name="T18" fmla="*/ 0 w 8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3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6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290"/>
            <p:cNvSpPr/>
            <p:nvPr/>
          </p:nvSpPr>
          <p:spPr bwMode="auto">
            <a:xfrm>
              <a:off x="2682875" y="4038601"/>
              <a:ext cx="0" cy="7938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112872" y="2652089"/>
            <a:ext cx="574038" cy="1200903"/>
            <a:chOff x="9471025" y="2856389"/>
            <a:chExt cx="765384" cy="1601204"/>
          </a:xfrm>
        </p:grpSpPr>
        <p:pic>
          <p:nvPicPr>
            <p:cNvPr id="72" name="Picture 4" descr="印章 源底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438" y="2856389"/>
              <a:ext cx="710971" cy="1351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" name="文本框 72"/>
            <p:cNvSpPr txBox="1"/>
            <p:nvPr/>
          </p:nvSpPr>
          <p:spPr>
            <a:xfrm>
              <a:off x="9471025" y="3085476"/>
              <a:ext cx="731520" cy="137211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endParaRPr lang="zh-CN" altLang="en-US" sz="2400" dirty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endParaRPr>
            </a:p>
          </p:txBody>
        </p:sp>
      </p:grpSp>
      <p:pic>
        <p:nvPicPr>
          <p:cNvPr id="74" name="图片 7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40" y="2555570"/>
            <a:ext cx="4942760" cy="1444877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6337" y="2733615"/>
            <a:ext cx="644708" cy="117967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1" y="0"/>
            <a:ext cx="3626645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02769"/>
            <a:ext cx="9364266" cy="214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903150"/>
            <a:ext cx="4572000" cy="3240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40" y="2060139"/>
            <a:ext cx="913654" cy="58544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7823" y="-2118"/>
            <a:ext cx="4754880" cy="2137795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2454798" y="3157634"/>
            <a:ext cx="3103681" cy="1766621"/>
            <a:chOff x="4649788" y="357188"/>
            <a:chExt cx="5092700" cy="2898775"/>
          </a:xfrm>
          <a:solidFill>
            <a:srgbClr val="B50105"/>
          </a:solidFill>
        </p:grpSpPr>
        <p:sp>
          <p:nvSpPr>
            <p:cNvPr id="35" name="Freeform 5"/>
            <p:cNvSpPr/>
            <p:nvPr/>
          </p:nvSpPr>
          <p:spPr bwMode="auto">
            <a:xfrm>
              <a:off x="7667625" y="2436813"/>
              <a:ext cx="0" cy="31750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36" name="Freeform 6"/>
            <p:cNvSpPr/>
            <p:nvPr/>
          </p:nvSpPr>
          <p:spPr bwMode="auto">
            <a:xfrm>
              <a:off x="7699375" y="2373313"/>
              <a:ext cx="0" cy="31750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38" name="Freeform 7"/>
            <p:cNvSpPr/>
            <p:nvPr/>
          </p:nvSpPr>
          <p:spPr bwMode="auto">
            <a:xfrm>
              <a:off x="7667625" y="2500313"/>
              <a:ext cx="0" cy="3175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39" name="Freeform 8"/>
            <p:cNvSpPr/>
            <p:nvPr/>
          </p:nvSpPr>
          <p:spPr bwMode="auto">
            <a:xfrm>
              <a:off x="7446963" y="28463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0" name="Freeform 9"/>
            <p:cNvSpPr/>
            <p:nvPr/>
          </p:nvSpPr>
          <p:spPr bwMode="auto">
            <a:xfrm>
              <a:off x="7446963" y="2846388"/>
              <a:ext cx="31750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2" name="Freeform 10"/>
            <p:cNvSpPr/>
            <p:nvPr/>
          </p:nvSpPr>
          <p:spPr bwMode="auto">
            <a:xfrm>
              <a:off x="7731125" y="1774826"/>
              <a:ext cx="0" cy="31750"/>
            </a:xfrm>
            <a:custGeom>
              <a:avLst/>
              <a:gdLst>
                <a:gd name="T0" fmla="*/ 1 h 1"/>
                <a:gd name="T1" fmla="*/ 0 h 1"/>
                <a:gd name="T2" fmla="*/ 1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3" name="Freeform 11"/>
            <p:cNvSpPr/>
            <p:nvPr/>
          </p:nvSpPr>
          <p:spPr bwMode="auto">
            <a:xfrm>
              <a:off x="7699375" y="23733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4" name="Freeform 12"/>
            <p:cNvSpPr/>
            <p:nvPr/>
          </p:nvSpPr>
          <p:spPr bwMode="auto">
            <a:xfrm>
              <a:off x="8013700" y="1460501"/>
              <a:ext cx="3175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5" name="Freeform 13"/>
            <p:cNvSpPr/>
            <p:nvPr/>
          </p:nvSpPr>
          <p:spPr bwMode="auto">
            <a:xfrm>
              <a:off x="7446963" y="2814638"/>
              <a:ext cx="0" cy="31750"/>
            </a:xfrm>
            <a:custGeom>
              <a:avLst/>
              <a:gdLst>
                <a:gd name="T0" fmla="*/ 1 h 1"/>
                <a:gd name="T1" fmla="*/ 0 h 1"/>
                <a:gd name="T2" fmla="*/ 1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" name="Freeform 14"/>
            <p:cNvSpPr/>
            <p:nvPr/>
          </p:nvSpPr>
          <p:spPr bwMode="auto">
            <a:xfrm>
              <a:off x="7667625" y="2436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4681538" y="357188"/>
              <a:ext cx="4589463" cy="2898775"/>
            </a:xfrm>
            <a:custGeom>
              <a:avLst/>
              <a:gdLst>
                <a:gd name="T0" fmla="*/ 95 w 146"/>
                <a:gd name="T1" fmla="*/ 72 h 92"/>
                <a:gd name="T2" fmla="*/ 89 w 146"/>
                <a:gd name="T3" fmla="*/ 74 h 92"/>
                <a:gd name="T4" fmla="*/ 96 w 146"/>
                <a:gd name="T5" fmla="*/ 64 h 92"/>
                <a:gd name="T6" fmla="*/ 81 w 146"/>
                <a:gd name="T7" fmla="*/ 71 h 92"/>
                <a:gd name="T8" fmla="*/ 65 w 146"/>
                <a:gd name="T9" fmla="*/ 57 h 92"/>
                <a:gd name="T10" fmla="*/ 63 w 146"/>
                <a:gd name="T11" fmla="*/ 38 h 92"/>
                <a:gd name="T12" fmla="*/ 82 w 146"/>
                <a:gd name="T13" fmla="*/ 50 h 92"/>
                <a:gd name="T14" fmla="*/ 95 w 146"/>
                <a:gd name="T15" fmla="*/ 43 h 92"/>
                <a:gd name="T16" fmla="*/ 107 w 146"/>
                <a:gd name="T17" fmla="*/ 33 h 92"/>
                <a:gd name="T18" fmla="*/ 111 w 146"/>
                <a:gd name="T19" fmla="*/ 34 h 92"/>
                <a:gd name="T20" fmla="*/ 138 w 146"/>
                <a:gd name="T21" fmla="*/ 18 h 92"/>
                <a:gd name="T22" fmla="*/ 135 w 146"/>
                <a:gd name="T23" fmla="*/ 16 h 92"/>
                <a:gd name="T24" fmla="*/ 116 w 146"/>
                <a:gd name="T25" fmla="*/ 17 h 92"/>
                <a:gd name="T26" fmla="*/ 102 w 146"/>
                <a:gd name="T27" fmla="*/ 30 h 92"/>
                <a:gd name="T28" fmla="*/ 90 w 146"/>
                <a:gd name="T29" fmla="*/ 26 h 92"/>
                <a:gd name="T30" fmla="*/ 84 w 146"/>
                <a:gd name="T31" fmla="*/ 20 h 92"/>
                <a:gd name="T32" fmla="*/ 99 w 146"/>
                <a:gd name="T33" fmla="*/ 13 h 92"/>
                <a:gd name="T34" fmla="*/ 76 w 146"/>
                <a:gd name="T35" fmla="*/ 7 h 92"/>
                <a:gd name="T36" fmla="*/ 44 w 146"/>
                <a:gd name="T37" fmla="*/ 0 h 92"/>
                <a:gd name="T38" fmla="*/ 13 w 146"/>
                <a:gd name="T39" fmla="*/ 25 h 92"/>
                <a:gd name="T40" fmla="*/ 2 w 146"/>
                <a:gd name="T41" fmla="*/ 55 h 92"/>
                <a:gd name="T42" fmla="*/ 2 w 146"/>
                <a:gd name="T43" fmla="*/ 71 h 92"/>
                <a:gd name="T44" fmla="*/ 3 w 146"/>
                <a:gd name="T45" fmla="*/ 61 h 92"/>
                <a:gd name="T46" fmla="*/ 10 w 146"/>
                <a:gd name="T47" fmla="*/ 76 h 92"/>
                <a:gd name="T48" fmla="*/ 18 w 146"/>
                <a:gd name="T49" fmla="*/ 79 h 92"/>
                <a:gd name="T50" fmla="*/ 49 w 146"/>
                <a:gd name="T51" fmla="*/ 88 h 92"/>
                <a:gd name="T52" fmla="*/ 58 w 146"/>
                <a:gd name="T53" fmla="*/ 84 h 92"/>
                <a:gd name="T54" fmla="*/ 86 w 146"/>
                <a:gd name="T55" fmla="*/ 80 h 92"/>
                <a:gd name="T56" fmla="*/ 97 w 146"/>
                <a:gd name="T57" fmla="*/ 75 h 92"/>
                <a:gd name="T58" fmla="*/ 140 w 146"/>
                <a:gd name="T59" fmla="*/ 19 h 92"/>
                <a:gd name="T60" fmla="*/ 124 w 146"/>
                <a:gd name="T61" fmla="*/ 18 h 92"/>
                <a:gd name="T62" fmla="*/ 126 w 146"/>
                <a:gd name="T63" fmla="*/ 15 h 92"/>
                <a:gd name="T64" fmla="*/ 127 w 146"/>
                <a:gd name="T65" fmla="*/ 15 h 92"/>
                <a:gd name="T66" fmla="*/ 113 w 146"/>
                <a:gd name="T67" fmla="*/ 26 h 92"/>
                <a:gd name="T68" fmla="*/ 109 w 146"/>
                <a:gd name="T69" fmla="*/ 33 h 92"/>
                <a:gd name="T70" fmla="*/ 106 w 146"/>
                <a:gd name="T71" fmla="*/ 31 h 92"/>
                <a:gd name="T72" fmla="*/ 104 w 146"/>
                <a:gd name="T73" fmla="*/ 33 h 92"/>
                <a:gd name="T74" fmla="*/ 95 w 146"/>
                <a:gd name="T75" fmla="*/ 43 h 92"/>
                <a:gd name="T76" fmla="*/ 99 w 146"/>
                <a:gd name="T77" fmla="*/ 39 h 92"/>
                <a:gd name="T78" fmla="*/ 93 w 146"/>
                <a:gd name="T79" fmla="*/ 39 h 92"/>
                <a:gd name="T80" fmla="*/ 95 w 146"/>
                <a:gd name="T81" fmla="*/ 37 h 92"/>
                <a:gd name="T82" fmla="*/ 72 w 146"/>
                <a:gd name="T83" fmla="*/ 22 h 92"/>
                <a:gd name="T84" fmla="*/ 6 w 146"/>
                <a:gd name="T85" fmla="*/ 73 h 92"/>
                <a:gd name="T86" fmla="*/ 15 w 146"/>
                <a:gd name="T87" fmla="*/ 76 h 92"/>
                <a:gd name="T88" fmla="*/ 20 w 146"/>
                <a:gd name="T89" fmla="*/ 78 h 92"/>
                <a:gd name="T90" fmla="*/ 48 w 146"/>
                <a:gd name="T91" fmla="*/ 89 h 92"/>
                <a:gd name="T92" fmla="*/ 20 w 146"/>
                <a:gd name="T93" fmla="*/ 69 h 92"/>
                <a:gd name="T94" fmla="*/ 15 w 146"/>
                <a:gd name="T95" fmla="*/ 72 h 92"/>
                <a:gd name="T96" fmla="*/ 13 w 146"/>
                <a:gd name="T97" fmla="*/ 72 h 92"/>
                <a:gd name="T98" fmla="*/ 9 w 146"/>
                <a:gd name="T99" fmla="*/ 68 h 92"/>
                <a:gd name="T100" fmla="*/ 11 w 146"/>
                <a:gd name="T101" fmla="*/ 61 h 92"/>
                <a:gd name="T102" fmla="*/ 32 w 146"/>
                <a:gd name="T103" fmla="*/ 23 h 92"/>
                <a:gd name="T104" fmla="*/ 43 w 146"/>
                <a:gd name="T105" fmla="*/ 22 h 92"/>
                <a:gd name="T106" fmla="*/ 41 w 146"/>
                <a:gd name="T107" fmla="*/ 33 h 92"/>
                <a:gd name="T108" fmla="*/ 43 w 146"/>
                <a:gd name="T109" fmla="*/ 60 h 92"/>
                <a:gd name="T110" fmla="*/ 54 w 146"/>
                <a:gd name="T111" fmla="*/ 76 h 92"/>
                <a:gd name="T112" fmla="*/ 60 w 146"/>
                <a:gd name="T113" fmla="*/ 78 h 92"/>
                <a:gd name="T114" fmla="*/ 87 w 146"/>
                <a:gd name="T115" fmla="*/ 69 h 92"/>
                <a:gd name="T116" fmla="*/ 83 w 146"/>
                <a:gd name="T117" fmla="*/ 76 h 92"/>
                <a:gd name="T118" fmla="*/ 81 w 146"/>
                <a:gd name="T119" fmla="*/ 72 h 92"/>
                <a:gd name="T120" fmla="*/ 88 w 146"/>
                <a:gd name="T121" fmla="*/ 75 h 92"/>
                <a:gd name="T122" fmla="*/ 84 w 146"/>
                <a:gd name="T123" fmla="*/ 77 h 92"/>
                <a:gd name="T124" fmla="*/ 99 w 146"/>
                <a:gd name="T125" fmla="*/ 7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6" h="92">
                  <a:moveTo>
                    <a:pt x="100" y="73"/>
                  </a:moveTo>
                  <a:cubicBezTo>
                    <a:pt x="99" y="72"/>
                    <a:pt x="99" y="72"/>
                    <a:pt x="99" y="72"/>
                  </a:cubicBezTo>
                  <a:cubicBezTo>
                    <a:pt x="99" y="72"/>
                    <a:pt x="98" y="73"/>
                    <a:pt x="98" y="73"/>
                  </a:cubicBezTo>
                  <a:cubicBezTo>
                    <a:pt x="98" y="72"/>
                    <a:pt x="98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98" y="71"/>
                    <a:pt x="98" y="72"/>
                    <a:pt x="98" y="72"/>
                  </a:cubicBezTo>
                  <a:cubicBezTo>
                    <a:pt x="97" y="71"/>
                    <a:pt x="97" y="72"/>
                    <a:pt x="97" y="71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2"/>
                    <a:pt x="95" y="73"/>
                    <a:pt x="95" y="73"/>
                  </a:cubicBezTo>
                  <a:cubicBezTo>
                    <a:pt x="94" y="75"/>
                    <a:pt x="92" y="75"/>
                    <a:pt x="90" y="77"/>
                  </a:cubicBezTo>
                  <a:cubicBezTo>
                    <a:pt x="90" y="76"/>
                    <a:pt x="89" y="77"/>
                    <a:pt x="89" y="76"/>
                  </a:cubicBezTo>
                  <a:cubicBezTo>
                    <a:pt x="90" y="76"/>
                    <a:pt x="90" y="75"/>
                    <a:pt x="90" y="75"/>
                  </a:cubicBezTo>
                  <a:cubicBezTo>
                    <a:pt x="91" y="75"/>
                    <a:pt x="92" y="75"/>
                    <a:pt x="92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3" y="73"/>
                    <a:pt x="94" y="72"/>
                    <a:pt x="95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95" y="71"/>
                    <a:pt x="95" y="71"/>
                    <a:pt x="96" y="70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6" y="69"/>
                    <a:pt x="99" y="67"/>
                    <a:pt x="98" y="67"/>
                  </a:cubicBezTo>
                  <a:cubicBezTo>
                    <a:pt x="98" y="67"/>
                    <a:pt x="98" y="67"/>
                    <a:pt x="97" y="67"/>
                  </a:cubicBezTo>
                  <a:cubicBezTo>
                    <a:pt x="97" y="67"/>
                    <a:pt x="96" y="67"/>
                    <a:pt x="97" y="67"/>
                  </a:cubicBezTo>
                  <a:cubicBezTo>
                    <a:pt x="97" y="67"/>
                    <a:pt x="97" y="68"/>
                    <a:pt x="97" y="68"/>
                  </a:cubicBezTo>
                  <a:cubicBezTo>
                    <a:pt x="97" y="68"/>
                    <a:pt x="97" y="68"/>
                    <a:pt x="96" y="6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4" y="70"/>
                    <a:pt x="93" y="71"/>
                    <a:pt x="92" y="73"/>
                  </a:cubicBezTo>
                  <a:cubicBezTo>
                    <a:pt x="91" y="73"/>
                    <a:pt x="90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89" y="72"/>
                    <a:pt x="92" y="73"/>
                    <a:pt x="92" y="72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1"/>
                  </a:cubicBezTo>
                  <a:cubicBezTo>
                    <a:pt x="93" y="69"/>
                    <a:pt x="94" y="69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5" y="66"/>
                  </a:cubicBezTo>
                  <a:cubicBezTo>
                    <a:pt x="95" y="65"/>
                    <a:pt x="95" y="67"/>
                    <a:pt x="94" y="66"/>
                  </a:cubicBezTo>
                  <a:cubicBezTo>
                    <a:pt x="95" y="65"/>
                    <a:pt x="95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5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67"/>
                    <a:pt x="91" y="68"/>
                    <a:pt x="90" y="67"/>
                  </a:cubicBezTo>
                  <a:cubicBezTo>
                    <a:pt x="91" y="67"/>
                    <a:pt x="91" y="67"/>
                    <a:pt x="91" y="66"/>
                  </a:cubicBezTo>
                  <a:cubicBezTo>
                    <a:pt x="90" y="66"/>
                    <a:pt x="91" y="67"/>
                    <a:pt x="90" y="68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89" y="70"/>
                    <a:pt x="89" y="68"/>
                    <a:pt x="89" y="68"/>
                  </a:cubicBezTo>
                  <a:cubicBezTo>
                    <a:pt x="89" y="67"/>
                    <a:pt x="89" y="67"/>
                    <a:pt x="89" y="66"/>
                  </a:cubicBezTo>
                  <a:cubicBezTo>
                    <a:pt x="88" y="67"/>
                    <a:pt x="88" y="67"/>
                    <a:pt x="88" y="68"/>
                  </a:cubicBezTo>
                  <a:cubicBezTo>
                    <a:pt x="87" y="68"/>
                    <a:pt x="87" y="68"/>
                    <a:pt x="87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6" y="69"/>
                    <a:pt x="85" y="70"/>
                    <a:pt x="84" y="71"/>
                  </a:cubicBezTo>
                  <a:cubicBezTo>
                    <a:pt x="83" y="70"/>
                    <a:pt x="82" y="72"/>
                    <a:pt x="81" y="71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1" y="72"/>
                    <a:pt x="81" y="72"/>
                    <a:pt x="80" y="72"/>
                  </a:cubicBezTo>
                  <a:cubicBezTo>
                    <a:pt x="79" y="72"/>
                    <a:pt x="81" y="72"/>
                    <a:pt x="81" y="72"/>
                  </a:cubicBezTo>
                  <a:cubicBezTo>
                    <a:pt x="80" y="72"/>
                    <a:pt x="79" y="73"/>
                    <a:pt x="78" y="73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3" y="73"/>
                    <a:pt x="67" y="74"/>
                    <a:pt x="62" y="73"/>
                  </a:cubicBezTo>
                  <a:cubicBezTo>
                    <a:pt x="62" y="72"/>
                    <a:pt x="61" y="71"/>
                    <a:pt x="62" y="71"/>
                  </a:cubicBezTo>
                  <a:cubicBezTo>
                    <a:pt x="61" y="71"/>
                    <a:pt x="62" y="72"/>
                    <a:pt x="61" y="72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2" y="70"/>
                    <a:pt x="65" y="72"/>
                    <a:pt x="66" y="69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7" y="69"/>
                    <a:pt x="67" y="67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9" y="64"/>
                    <a:pt x="69" y="64"/>
                    <a:pt x="69" y="62"/>
                  </a:cubicBezTo>
                  <a:cubicBezTo>
                    <a:pt x="68" y="63"/>
                    <a:pt x="69" y="61"/>
                    <a:pt x="68" y="61"/>
                  </a:cubicBezTo>
                  <a:cubicBezTo>
                    <a:pt x="67" y="60"/>
                    <a:pt x="67" y="57"/>
                    <a:pt x="65" y="57"/>
                  </a:cubicBezTo>
                  <a:cubicBezTo>
                    <a:pt x="63" y="54"/>
                    <a:pt x="59" y="53"/>
                    <a:pt x="55" y="51"/>
                  </a:cubicBezTo>
                  <a:cubicBezTo>
                    <a:pt x="53" y="51"/>
                    <a:pt x="52" y="50"/>
                    <a:pt x="50" y="50"/>
                  </a:cubicBezTo>
                  <a:cubicBezTo>
                    <a:pt x="49" y="47"/>
                    <a:pt x="48" y="43"/>
                    <a:pt x="45" y="42"/>
                  </a:cubicBezTo>
                  <a:cubicBezTo>
                    <a:pt x="46" y="42"/>
                    <a:pt x="47" y="43"/>
                    <a:pt x="48" y="42"/>
                  </a:cubicBezTo>
                  <a:cubicBezTo>
                    <a:pt x="48" y="41"/>
                    <a:pt x="50" y="41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2" y="41"/>
                    <a:pt x="53" y="39"/>
                    <a:pt x="54" y="40"/>
                  </a:cubicBezTo>
                  <a:cubicBezTo>
                    <a:pt x="53" y="42"/>
                    <a:pt x="53" y="44"/>
                    <a:pt x="53" y="46"/>
                  </a:cubicBezTo>
                  <a:cubicBezTo>
                    <a:pt x="54" y="45"/>
                    <a:pt x="54" y="44"/>
                    <a:pt x="54" y="43"/>
                  </a:cubicBezTo>
                  <a:cubicBezTo>
                    <a:pt x="55" y="44"/>
                    <a:pt x="53" y="46"/>
                    <a:pt x="55" y="46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8"/>
                    <a:pt x="56" y="46"/>
                    <a:pt x="57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7" y="48"/>
                    <a:pt x="57" y="47"/>
                    <a:pt x="57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60" y="45"/>
                    <a:pt x="61" y="41"/>
                    <a:pt x="63" y="38"/>
                  </a:cubicBezTo>
                  <a:cubicBezTo>
                    <a:pt x="65" y="34"/>
                    <a:pt x="69" y="31"/>
                    <a:pt x="75" y="32"/>
                  </a:cubicBezTo>
                  <a:cubicBezTo>
                    <a:pt x="76" y="32"/>
                    <a:pt x="77" y="32"/>
                    <a:pt x="78" y="33"/>
                  </a:cubicBezTo>
                  <a:cubicBezTo>
                    <a:pt x="79" y="33"/>
                    <a:pt x="80" y="34"/>
                    <a:pt x="81" y="34"/>
                  </a:cubicBezTo>
                  <a:cubicBezTo>
                    <a:pt x="82" y="36"/>
                    <a:pt x="83" y="39"/>
                    <a:pt x="83" y="42"/>
                  </a:cubicBezTo>
                  <a:cubicBezTo>
                    <a:pt x="80" y="42"/>
                    <a:pt x="78" y="42"/>
                    <a:pt x="76" y="42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7" y="44"/>
                  </a:cubicBezTo>
                  <a:cubicBezTo>
                    <a:pt x="76" y="44"/>
                    <a:pt x="76" y="44"/>
                    <a:pt x="76" y="45"/>
                  </a:cubicBezTo>
                  <a:cubicBezTo>
                    <a:pt x="76" y="45"/>
                    <a:pt x="76" y="45"/>
                    <a:pt x="76" y="44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6"/>
                    <a:pt x="77" y="46"/>
                    <a:pt x="77" y="46"/>
                  </a:cubicBezTo>
                  <a:cubicBezTo>
                    <a:pt x="77" y="46"/>
                    <a:pt x="78" y="47"/>
                    <a:pt x="77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80" y="49"/>
                    <a:pt x="81" y="48"/>
                    <a:pt x="82" y="49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0" y="50"/>
                    <a:pt x="81" y="50"/>
                    <a:pt x="82" y="50"/>
                  </a:cubicBezTo>
                  <a:cubicBezTo>
                    <a:pt x="81" y="50"/>
                    <a:pt x="80" y="50"/>
                    <a:pt x="78" y="50"/>
                  </a:cubicBezTo>
                  <a:cubicBezTo>
                    <a:pt x="82" y="50"/>
                    <a:pt x="86" y="51"/>
                    <a:pt x="90" y="51"/>
                  </a:cubicBezTo>
                  <a:cubicBezTo>
                    <a:pt x="92" y="50"/>
                    <a:pt x="94" y="50"/>
                    <a:pt x="96" y="48"/>
                  </a:cubicBezTo>
                  <a:cubicBezTo>
                    <a:pt x="96" y="49"/>
                    <a:pt x="96" y="49"/>
                    <a:pt x="96" y="49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7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7" y="45"/>
                    <a:pt x="96" y="45"/>
                    <a:pt x="96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95" y="45"/>
                    <a:pt x="96" y="44"/>
                    <a:pt x="95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94" y="46"/>
                    <a:pt x="94" y="46"/>
                    <a:pt x="93" y="45"/>
                  </a:cubicBezTo>
                  <a:cubicBezTo>
                    <a:pt x="94" y="45"/>
                    <a:pt x="95" y="44"/>
                    <a:pt x="95" y="43"/>
                  </a:cubicBezTo>
                  <a:cubicBezTo>
                    <a:pt x="95" y="42"/>
                    <a:pt x="97" y="43"/>
                    <a:pt x="97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9" y="41"/>
                    <a:pt x="100" y="40"/>
                    <a:pt x="101" y="40"/>
                  </a:cubicBezTo>
                  <a:cubicBezTo>
                    <a:pt x="103" y="39"/>
                    <a:pt x="103" y="39"/>
                    <a:pt x="103" y="37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4" y="37"/>
                    <a:pt x="103" y="37"/>
                    <a:pt x="104" y="37"/>
                  </a:cubicBezTo>
                  <a:cubicBezTo>
                    <a:pt x="103" y="35"/>
                    <a:pt x="105" y="34"/>
                    <a:pt x="105" y="33"/>
                  </a:cubicBezTo>
                  <a:cubicBezTo>
                    <a:pt x="107" y="34"/>
                    <a:pt x="104" y="34"/>
                    <a:pt x="105" y="36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4"/>
                    <a:pt x="106" y="33"/>
                    <a:pt x="107" y="33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5"/>
                    <a:pt x="108" y="35"/>
                    <a:pt x="109" y="34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9" y="35"/>
                    <a:pt x="108" y="36"/>
                    <a:pt x="108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36"/>
                    <a:pt x="109" y="37"/>
                    <a:pt x="109" y="36"/>
                  </a:cubicBezTo>
                  <a:cubicBezTo>
                    <a:pt x="109" y="35"/>
                    <a:pt x="111" y="36"/>
                    <a:pt x="111" y="34"/>
                  </a:cubicBezTo>
                  <a:cubicBezTo>
                    <a:pt x="114" y="31"/>
                    <a:pt x="118" y="30"/>
                    <a:pt x="121" y="27"/>
                  </a:cubicBezTo>
                  <a:cubicBezTo>
                    <a:pt x="121" y="27"/>
                    <a:pt x="121" y="27"/>
                    <a:pt x="121" y="27"/>
                  </a:cubicBezTo>
                  <a:cubicBezTo>
                    <a:pt x="127" y="23"/>
                    <a:pt x="135" y="21"/>
                    <a:pt x="143" y="2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3" y="22"/>
                    <a:pt x="143" y="22"/>
                    <a:pt x="144" y="22"/>
                  </a:cubicBezTo>
                  <a:cubicBezTo>
                    <a:pt x="143" y="22"/>
                    <a:pt x="143" y="21"/>
                    <a:pt x="142" y="21"/>
                  </a:cubicBezTo>
                  <a:cubicBezTo>
                    <a:pt x="143" y="21"/>
                    <a:pt x="145" y="21"/>
                    <a:pt x="146" y="21"/>
                  </a:cubicBezTo>
                  <a:cubicBezTo>
                    <a:pt x="145" y="21"/>
                    <a:pt x="145" y="21"/>
                    <a:pt x="145" y="21"/>
                  </a:cubicBezTo>
                  <a:cubicBezTo>
                    <a:pt x="144" y="21"/>
                    <a:pt x="143" y="21"/>
                    <a:pt x="143" y="20"/>
                  </a:cubicBezTo>
                  <a:cubicBezTo>
                    <a:pt x="143" y="20"/>
                    <a:pt x="143" y="20"/>
                    <a:pt x="143" y="20"/>
                  </a:cubicBezTo>
                  <a:cubicBezTo>
                    <a:pt x="143" y="20"/>
                    <a:pt x="143" y="20"/>
                    <a:pt x="143" y="19"/>
                  </a:cubicBezTo>
                  <a:cubicBezTo>
                    <a:pt x="143" y="20"/>
                    <a:pt x="143" y="20"/>
                    <a:pt x="143" y="20"/>
                  </a:cubicBezTo>
                  <a:cubicBezTo>
                    <a:pt x="142" y="20"/>
                    <a:pt x="141" y="20"/>
                    <a:pt x="141" y="20"/>
                  </a:cubicBezTo>
                  <a:cubicBezTo>
                    <a:pt x="140" y="20"/>
                    <a:pt x="140" y="18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18"/>
                    <a:pt x="140" y="18"/>
                    <a:pt x="140" y="18"/>
                  </a:cubicBezTo>
                  <a:cubicBezTo>
                    <a:pt x="139" y="17"/>
                    <a:pt x="139" y="18"/>
                    <a:pt x="138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17"/>
                    <a:pt x="138" y="17"/>
                    <a:pt x="138" y="16"/>
                  </a:cubicBezTo>
                  <a:cubicBezTo>
                    <a:pt x="139" y="17"/>
                    <a:pt x="139" y="16"/>
                    <a:pt x="140" y="17"/>
                  </a:cubicBezTo>
                  <a:cubicBezTo>
                    <a:pt x="140" y="16"/>
                    <a:pt x="141" y="17"/>
                    <a:pt x="141" y="16"/>
                  </a:cubicBezTo>
                  <a:cubicBezTo>
                    <a:pt x="140" y="16"/>
                    <a:pt x="139" y="16"/>
                    <a:pt x="138" y="16"/>
                  </a:cubicBezTo>
                  <a:cubicBezTo>
                    <a:pt x="138" y="16"/>
                    <a:pt x="137" y="16"/>
                    <a:pt x="137" y="16"/>
                  </a:cubicBezTo>
                  <a:cubicBezTo>
                    <a:pt x="137" y="16"/>
                    <a:pt x="136" y="16"/>
                    <a:pt x="136" y="16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6" y="16"/>
                    <a:pt x="136" y="15"/>
                    <a:pt x="136" y="15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6" y="16"/>
                    <a:pt x="134" y="16"/>
                    <a:pt x="136" y="17"/>
                  </a:cubicBezTo>
                  <a:cubicBezTo>
                    <a:pt x="135" y="17"/>
                    <a:pt x="135" y="17"/>
                    <a:pt x="134" y="17"/>
                  </a:cubicBezTo>
                  <a:cubicBezTo>
                    <a:pt x="134" y="17"/>
                    <a:pt x="134" y="16"/>
                    <a:pt x="135" y="16"/>
                  </a:cubicBezTo>
                  <a:cubicBezTo>
                    <a:pt x="135" y="16"/>
                    <a:pt x="135" y="16"/>
                    <a:pt x="135" y="16"/>
                  </a:cubicBezTo>
                  <a:cubicBezTo>
                    <a:pt x="134" y="16"/>
                    <a:pt x="133" y="15"/>
                    <a:pt x="132" y="15"/>
                  </a:cubicBezTo>
                  <a:cubicBezTo>
                    <a:pt x="133" y="14"/>
                    <a:pt x="133" y="15"/>
                    <a:pt x="133" y="14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32" y="14"/>
                    <a:pt x="131" y="13"/>
                    <a:pt x="130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0" y="14"/>
                    <a:pt x="129" y="13"/>
                    <a:pt x="129" y="14"/>
                  </a:cubicBezTo>
                  <a:cubicBezTo>
                    <a:pt x="128" y="13"/>
                    <a:pt x="128" y="15"/>
                    <a:pt x="126" y="14"/>
                  </a:cubicBezTo>
                  <a:cubicBezTo>
                    <a:pt x="125" y="15"/>
                    <a:pt x="124" y="14"/>
                    <a:pt x="122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2" y="15"/>
                    <a:pt x="121" y="16"/>
                    <a:pt x="121" y="15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15"/>
                    <a:pt x="121" y="15"/>
                    <a:pt x="121" y="16"/>
                  </a:cubicBezTo>
                  <a:cubicBezTo>
                    <a:pt x="121" y="16"/>
                    <a:pt x="121" y="16"/>
                    <a:pt x="121" y="16"/>
                  </a:cubicBezTo>
                  <a:cubicBezTo>
                    <a:pt x="120" y="16"/>
                    <a:pt x="120" y="16"/>
                    <a:pt x="120" y="15"/>
                  </a:cubicBezTo>
                  <a:cubicBezTo>
                    <a:pt x="118" y="16"/>
                    <a:pt x="117" y="16"/>
                    <a:pt x="116" y="17"/>
                  </a:cubicBezTo>
                  <a:cubicBezTo>
                    <a:pt x="113" y="18"/>
                    <a:pt x="110" y="20"/>
                    <a:pt x="108" y="22"/>
                  </a:cubicBezTo>
                  <a:cubicBezTo>
                    <a:pt x="106" y="23"/>
                    <a:pt x="106" y="24"/>
                    <a:pt x="105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4" y="26"/>
                    <a:pt x="102" y="27"/>
                    <a:pt x="101" y="28"/>
                  </a:cubicBezTo>
                  <a:cubicBezTo>
                    <a:pt x="101" y="29"/>
                    <a:pt x="100" y="30"/>
                    <a:pt x="100" y="31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1" y="31"/>
                    <a:pt x="101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1" y="29"/>
                    <a:pt x="102" y="29"/>
                    <a:pt x="102" y="30"/>
                  </a:cubicBezTo>
                  <a:cubicBezTo>
                    <a:pt x="102" y="30"/>
                    <a:pt x="102" y="30"/>
                    <a:pt x="101" y="30"/>
                  </a:cubicBezTo>
                  <a:cubicBezTo>
                    <a:pt x="102" y="31"/>
                    <a:pt x="101" y="31"/>
                    <a:pt x="101" y="32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2"/>
                    <a:pt x="102" y="31"/>
                    <a:pt x="102" y="30"/>
                  </a:cubicBezTo>
                  <a:cubicBezTo>
                    <a:pt x="103" y="30"/>
                    <a:pt x="104" y="29"/>
                    <a:pt x="105" y="29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0" y="33"/>
                    <a:pt x="101" y="33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99" y="33"/>
                    <a:pt x="100" y="33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1" y="31"/>
                    <a:pt x="100" y="31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9" y="32"/>
                    <a:pt x="100" y="31"/>
                    <a:pt x="100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7" y="34"/>
                    <a:pt x="93" y="36"/>
                    <a:pt x="91" y="38"/>
                  </a:cubicBezTo>
                  <a:cubicBezTo>
                    <a:pt x="90" y="37"/>
                    <a:pt x="91" y="35"/>
                    <a:pt x="90" y="34"/>
                  </a:cubicBezTo>
                  <a:cubicBezTo>
                    <a:pt x="88" y="32"/>
                    <a:pt x="86" y="30"/>
                    <a:pt x="85" y="28"/>
                  </a:cubicBezTo>
                  <a:cubicBezTo>
                    <a:pt x="84" y="27"/>
                    <a:pt x="82" y="27"/>
                    <a:pt x="83" y="26"/>
                  </a:cubicBezTo>
                  <a:cubicBezTo>
                    <a:pt x="86" y="25"/>
                    <a:pt x="88" y="26"/>
                    <a:pt x="90" y="26"/>
                  </a:cubicBezTo>
                  <a:cubicBezTo>
                    <a:pt x="90" y="25"/>
                    <a:pt x="91" y="25"/>
                    <a:pt x="91" y="25"/>
                  </a:cubicBezTo>
                  <a:cubicBezTo>
                    <a:pt x="92" y="25"/>
                    <a:pt x="92" y="26"/>
                    <a:pt x="92" y="26"/>
                  </a:cubicBezTo>
                  <a:cubicBezTo>
                    <a:pt x="92" y="26"/>
                    <a:pt x="93" y="26"/>
                    <a:pt x="93" y="26"/>
                  </a:cubicBezTo>
                  <a:cubicBezTo>
                    <a:pt x="94" y="27"/>
                    <a:pt x="94" y="26"/>
                    <a:pt x="95" y="26"/>
                  </a:cubicBezTo>
                  <a:cubicBezTo>
                    <a:pt x="95" y="26"/>
                    <a:pt x="96" y="26"/>
                    <a:pt x="95" y="26"/>
                  </a:cubicBezTo>
                  <a:cubicBezTo>
                    <a:pt x="96" y="27"/>
                    <a:pt x="96" y="27"/>
                    <a:pt x="96" y="26"/>
                  </a:cubicBezTo>
                  <a:cubicBezTo>
                    <a:pt x="97" y="26"/>
                    <a:pt x="97" y="27"/>
                    <a:pt x="98" y="27"/>
                  </a:cubicBezTo>
                  <a:cubicBezTo>
                    <a:pt x="99" y="26"/>
                    <a:pt x="97" y="26"/>
                    <a:pt x="96" y="25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5" y="23"/>
                    <a:pt x="94" y="23"/>
                    <a:pt x="95" y="23"/>
                  </a:cubicBezTo>
                  <a:cubicBezTo>
                    <a:pt x="94" y="23"/>
                    <a:pt x="93" y="22"/>
                    <a:pt x="93" y="22"/>
                  </a:cubicBezTo>
                  <a:cubicBezTo>
                    <a:pt x="90" y="21"/>
                    <a:pt x="88" y="22"/>
                    <a:pt x="86" y="21"/>
                  </a:cubicBezTo>
                  <a:cubicBezTo>
                    <a:pt x="86" y="21"/>
                    <a:pt x="85" y="21"/>
                    <a:pt x="85" y="21"/>
                  </a:cubicBezTo>
                  <a:cubicBezTo>
                    <a:pt x="85" y="21"/>
                    <a:pt x="85" y="20"/>
                    <a:pt x="85" y="21"/>
                  </a:cubicBezTo>
                  <a:cubicBezTo>
                    <a:pt x="86" y="20"/>
                    <a:pt x="84" y="20"/>
                    <a:pt x="85" y="21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2" y="20"/>
                    <a:pt x="80" y="19"/>
                    <a:pt x="79" y="20"/>
                  </a:cubicBezTo>
                  <a:cubicBezTo>
                    <a:pt x="77" y="21"/>
                    <a:pt x="75" y="21"/>
                    <a:pt x="73" y="2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2" y="22"/>
                    <a:pt x="71" y="22"/>
                    <a:pt x="69" y="22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2"/>
                    <a:pt x="69" y="24"/>
                    <a:pt x="68" y="23"/>
                  </a:cubicBezTo>
                  <a:cubicBezTo>
                    <a:pt x="66" y="22"/>
                    <a:pt x="68" y="21"/>
                    <a:pt x="69" y="20"/>
                  </a:cubicBezTo>
                  <a:cubicBezTo>
                    <a:pt x="72" y="17"/>
                    <a:pt x="77" y="12"/>
                    <a:pt x="83" y="13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3"/>
                    <a:pt x="88" y="13"/>
                    <a:pt x="90" y="12"/>
                  </a:cubicBezTo>
                  <a:cubicBezTo>
                    <a:pt x="90" y="13"/>
                    <a:pt x="92" y="12"/>
                    <a:pt x="91" y="13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3" y="12"/>
                    <a:pt x="96" y="13"/>
                    <a:pt x="96" y="12"/>
                  </a:cubicBezTo>
                  <a:cubicBezTo>
                    <a:pt x="96" y="12"/>
                    <a:pt x="96" y="13"/>
                    <a:pt x="97" y="13"/>
                  </a:cubicBezTo>
                  <a:cubicBezTo>
                    <a:pt x="97" y="13"/>
                    <a:pt x="98" y="13"/>
                    <a:pt x="98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2"/>
                    <a:pt x="100" y="13"/>
                    <a:pt x="100" y="13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1" y="12"/>
                    <a:pt x="102" y="13"/>
                    <a:pt x="104" y="13"/>
                  </a:cubicBezTo>
                  <a:cubicBezTo>
                    <a:pt x="101" y="12"/>
                    <a:pt x="99" y="11"/>
                    <a:pt x="97" y="11"/>
                  </a:cubicBezTo>
                  <a:cubicBezTo>
                    <a:pt x="97" y="11"/>
                    <a:pt x="97" y="11"/>
                    <a:pt x="96" y="10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4" y="9"/>
                    <a:pt x="93" y="10"/>
                    <a:pt x="93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6" y="8"/>
                    <a:pt x="84" y="8"/>
                    <a:pt x="82" y="8"/>
                  </a:cubicBezTo>
                  <a:cubicBezTo>
                    <a:pt x="81" y="7"/>
                    <a:pt x="80" y="8"/>
                    <a:pt x="80" y="7"/>
                  </a:cubicBezTo>
                  <a:cubicBezTo>
                    <a:pt x="80" y="7"/>
                    <a:pt x="79" y="6"/>
                    <a:pt x="79" y="7"/>
                  </a:cubicBezTo>
                  <a:cubicBezTo>
                    <a:pt x="78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8"/>
                    <a:pt x="77" y="8"/>
                  </a:cubicBezTo>
                  <a:cubicBezTo>
                    <a:pt x="76" y="8"/>
                    <a:pt x="76" y="7"/>
                    <a:pt x="76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7"/>
                    <a:pt x="75" y="8"/>
                    <a:pt x="75" y="7"/>
                  </a:cubicBezTo>
                  <a:cubicBezTo>
                    <a:pt x="74" y="8"/>
                    <a:pt x="73" y="7"/>
                    <a:pt x="73" y="8"/>
                  </a:cubicBezTo>
                  <a:cubicBezTo>
                    <a:pt x="71" y="7"/>
                    <a:pt x="70" y="9"/>
                    <a:pt x="69" y="8"/>
                  </a:cubicBezTo>
                  <a:cubicBezTo>
                    <a:pt x="68" y="9"/>
                    <a:pt x="66" y="10"/>
                    <a:pt x="66" y="10"/>
                  </a:cubicBezTo>
                  <a:cubicBezTo>
                    <a:pt x="64" y="10"/>
                    <a:pt x="63" y="12"/>
                    <a:pt x="61" y="12"/>
                  </a:cubicBezTo>
                  <a:cubicBezTo>
                    <a:pt x="61" y="12"/>
                    <a:pt x="63" y="11"/>
                    <a:pt x="63" y="10"/>
                  </a:cubicBezTo>
                  <a:cubicBezTo>
                    <a:pt x="62" y="11"/>
                    <a:pt x="62" y="12"/>
                    <a:pt x="61" y="12"/>
                  </a:cubicBezTo>
                  <a:cubicBezTo>
                    <a:pt x="60" y="12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3"/>
                    <a:pt x="60" y="13"/>
                    <a:pt x="59" y="13"/>
                  </a:cubicBezTo>
                  <a:cubicBezTo>
                    <a:pt x="59" y="12"/>
                    <a:pt x="59" y="11"/>
                    <a:pt x="59" y="10"/>
                  </a:cubicBezTo>
                  <a:cubicBezTo>
                    <a:pt x="58" y="9"/>
                    <a:pt x="58" y="6"/>
                    <a:pt x="56" y="5"/>
                  </a:cubicBezTo>
                  <a:cubicBezTo>
                    <a:pt x="55" y="1"/>
                    <a:pt x="52" y="2"/>
                    <a:pt x="49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6" y="0"/>
                    <a:pt x="44" y="0"/>
                  </a:cubicBezTo>
                  <a:cubicBezTo>
                    <a:pt x="39" y="1"/>
                    <a:pt x="35" y="1"/>
                    <a:pt x="32" y="4"/>
                  </a:cubicBezTo>
                  <a:cubicBezTo>
                    <a:pt x="28" y="6"/>
                    <a:pt x="28" y="10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5"/>
                    <a:pt x="26" y="15"/>
                    <a:pt x="25" y="15"/>
                  </a:cubicBezTo>
                  <a:cubicBezTo>
                    <a:pt x="23" y="16"/>
                    <a:pt x="20" y="16"/>
                    <a:pt x="18" y="18"/>
                  </a:cubicBezTo>
                  <a:cubicBezTo>
                    <a:pt x="16" y="18"/>
                    <a:pt x="16" y="21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5" y="22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5" y="22"/>
                    <a:pt x="15" y="22"/>
                  </a:cubicBezTo>
                  <a:cubicBezTo>
                    <a:pt x="14" y="22"/>
                    <a:pt x="14" y="24"/>
                    <a:pt x="14" y="25"/>
                  </a:cubicBezTo>
                  <a:cubicBezTo>
                    <a:pt x="13" y="25"/>
                    <a:pt x="13" y="24"/>
                    <a:pt x="13" y="25"/>
                  </a:cubicBezTo>
                  <a:cubicBezTo>
                    <a:pt x="13" y="25"/>
                    <a:pt x="12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7"/>
                    <a:pt x="12" y="27"/>
                  </a:cubicBezTo>
                  <a:cubicBezTo>
                    <a:pt x="13" y="27"/>
                    <a:pt x="12" y="27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9"/>
                    <a:pt x="12" y="28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4" y="33"/>
                    <a:pt x="14" y="36"/>
                    <a:pt x="17" y="38"/>
                  </a:cubicBezTo>
                  <a:cubicBezTo>
                    <a:pt x="15" y="38"/>
                    <a:pt x="13" y="39"/>
                    <a:pt x="11" y="40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4" y="43"/>
                    <a:pt x="6" y="51"/>
                    <a:pt x="3" y="56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2" y="55"/>
                  </a:cubicBezTo>
                  <a:cubicBezTo>
                    <a:pt x="2" y="57"/>
                    <a:pt x="2" y="59"/>
                    <a:pt x="2" y="60"/>
                  </a:cubicBezTo>
                  <a:cubicBezTo>
                    <a:pt x="2" y="62"/>
                    <a:pt x="2" y="63"/>
                    <a:pt x="2" y="65"/>
                  </a:cubicBezTo>
                  <a:cubicBezTo>
                    <a:pt x="2" y="65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1" y="65"/>
                    <a:pt x="1" y="63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53"/>
                    <a:pt x="2" y="45"/>
                    <a:pt x="9" y="39"/>
                  </a:cubicBezTo>
                  <a:cubicBezTo>
                    <a:pt x="10" y="39"/>
                    <a:pt x="12" y="38"/>
                    <a:pt x="12" y="37"/>
                  </a:cubicBezTo>
                  <a:cubicBezTo>
                    <a:pt x="7" y="38"/>
                    <a:pt x="5" y="42"/>
                    <a:pt x="3" y="45"/>
                  </a:cubicBezTo>
                  <a:cubicBezTo>
                    <a:pt x="2" y="48"/>
                    <a:pt x="1" y="51"/>
                    <a:pt x="1" y="53"/>
                  </a:cubicBezTo>
                  <a:cubicBezTo>
                    <a:pt x="0" y="53"/>
                    <a:pt x="1" y="53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8"/>
                    <a:pt x="0" y="62"/>
                    <a:pt x="0" y="66"/>
                  </a:cubicBezTo>
                  <a:cubicBezTo>
                    <a:pt x="1" y="66"/>
                    <a:pt x="2" y="67"/>
                    <a:pt x="1" y="67"/>
                  </a:cubicBezTo>
                  <a:cubicBezTo>
                    <a:pt x="2" y="68"/>
                    <a:pt x="0" y="68"/>
                    <a:pt x="1" y="69"/>
                  </a:cubicBezTo>
                  <a:cubicBezTo>
                    <a:pt x="1" y="69"/>
                    <a:pt x="2" y="70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3" y="72"/>
                    <a:pt x="3" y="75"/>
                    <a:pt x="5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7"/>
                    <a:pt x="6" y="78"/>
                    <a:pt x="5" y="78"/>
                  </a:cubicBezTo>
                  <a:cubicBezTo>
                    <a:pt x="7" y="78"/>
                    <a:pt x="6" y="78"/>
                    <a:pt x="7" y="79"/>
                  </a:cubicBezTo>
                  <a:cubicBezTo>
                    <a:pt x="6" y="78"/>
                    <a:pt x="6" y="77"/>
                    <a:pt x="5" y="77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5" y="75"/>
                    <a:pt x="4" y="74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2" y="71"/>
                    <a:pt x="3" y="68"/>
                    <a:pt x="2" y="65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2" y="65"/>
                    <a:pt x="2" y="63"/>
                    <a:pt x="2" y="6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0"/>
                    <a:pt x="3" y="61"/>
                    <a:pt x="3" y="61"/>
                  </a:cubicBezTo>
                  <a:cubicBezTo>
                    <a:pt x="3" y="61"/>
                    <a:pt x="2" y="60"/>
                    <a:pt x="3" y="59"/>
                  </a:cubicBezTo>
                  <a:cubicBezTo>
                    <a:pt x="3" y="60"/>
                    <a:pt x="3" y="60"/>
                    <a:pt x="3" y="61"/>
                  </a:cubicBezTo>
                  <a:cubicBezTo>
                    <a:pt x="4" y="63"/>
                    <a:pt x="3" y="67"/>
                    <a:pt x="4" y="67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5" y="68"/>
                    <a:pt x="5" y="68"/>
                  </a:cubicBezTo>
                  <a:cubicBezTo>
                    <a:pt x="5" y="69"/>
                    <a:pt x="5" y="69"/>
                    <a:pt x="4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69"/>
                    <a:pt x="5" y="70"/>
                    <a:pt x="5" y="70"/>
                  </a:cubicBezTo>
                  <a:cubicBezTo>
                    <a:pt x="6" y="71"/>
                    <a:pt x="5" y="72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6"/>
                    <a:pt x="9" y="76"/>
                    <a:pt x="9" y="76"/>
                  </a:cubicBezTo>
                  <a:cubicBezTo>
                    <a:pt x="9" y="77"/>
                    <a:pt x="10" y="76"/>
                    <a:pt x="10" y="77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9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2" y="78"/>
                    <a:pt x="11" y="78"/>
                    <a:pt x="11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2" y="77"/>
                    <a:pt x="14" y="79"/>
                    <a:pt x="16" y="79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6" y="78"/>
                    <a:pt x="18" y="78"/>
                    <a:pt x="19" y="79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20" y="78"/>
                    <a:pt x="21" y="78"/>
                    <a:pt x="20" y="79"/>
                  </a:cubicBezTo>
                  <a:cubicBezTo>
                    <a:pt x="20" y="79"/>
                    <a:pt x="19" y="79"/>
                    <a:pt x="18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8" y="79"/>
                    <a:pt x="17" y="79"/>
                    <a:pt x="17" y="79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9" y="79"/>
                    <a:pt x="19" y="79"/>
                    <a:pt x="21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80"/>
                    <a:pt x="21" y="80"/>
                    <a:pt x="20" y="80"/>
                  </a:cubicBezTo>
                  <a:cubicBezTo>
                    <a:pt x="22" y="80"/>
                    <a:pt x="22" y="82"/>
                    <a:pt x="23" y="83"/>
                  </a:cubicBezTo>
                  <a:cubicBezTo>
                    <a:pt x="28" y="88"/>
                    <a:pt x="34" y="91"/>
                    <a:pt x="41" y="91"/>
                  </a:cubicBezTo>
                  <a:cubicBezTo>
                    <a:pt x="41" y="90"/>
                    <a:pt x="42" y="90"/>
                    <a:pt x="42" y="90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2" y="92"/>
                    <a:pt x="42" y="90"/>
                    <a:pt x="43" y="90"/>
                  </a:cubicBezTo>
                  <a:cubicBezTo>
                    <a:pt x="43" y="90"/>
                    <a:pt x="44" y="90"/>
                    <a:pt x="44" y="90"/>
                  </a:cubicBezTo>
                  <a:cubicBezTo>
                    <a:pt x="44" y="91"/>
                    <a:pt x="43" y="90"/>
                    <a:pt x="43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5" y="90"/>
                    <a:pt x="47" y="90"/>
                    <a:pt x="48" y="90"/>
                  </a:cubicBezTo>
                  <a:cubicBezTo>
                    <a:pt x="48" y="89"/>
                    <a:pt x="49" y="89"/>
                    <a:pt x="49" y="88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1" y="87"/>
                    <a:pt x="51" y="90"/>
                    <a:pt x="51" y="8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2" y="88"/>
                    <a:pt x="52" y="88"/>
                    <a:pt x="52" y="89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7"/>
                    <a:pt x="55" y="87"/>
                    <a:pt x="55" y="87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6" y="86"/>
                    <a:pt x="55" y="85"/>
                    <a:pt x="56" y="85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6" y="85"/>
                    <a:pt x="57" y="86"/>
                    <a:pt x="57" y="86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7" y="85"/>
                    <a:pt x="58" y="84"/>
                    <a:pt x="58" y="84"/>
                  </a:cubicBezTo>
                  <a:cubicBezTo>
                    <a:pt x="58" y="83"/>
                    <a:pt x="58" y="83"/>
                    <a:pt x="59" y="82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2"/>
                    <a:pt x="60" y="82"/>
                    <a:pt x="60" y="81"/>
                  </a:cubicBezTo>
                  <a:cubicBezTo>
                    <a:pt x="60" y="81"/>
                    <a:pt x="59" y="82"/>
                    <a:pt x="59" y="81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82"/>
                    <a:pt x="59" y="82"/>
                    <a:pt x="58" y="83"/>
                  </a:cubicBezTo>
                  <a:cubicBezTo>
                    <a:pt x="57" y="82"/>
                    <a:pt x="58" y="81"/>
                    <a:pt x="58" y="81"/>
                  </a:cubicBezTo>
                  <a:cubicBezTo>
                    <a:pt x="58" y="81"/>
                    <a:pt x="58" y="83"/>
                    <a:pt x="57" y="82"/>
                  </a:cubicBezTo>
                  <a:cubicBezTo>
                    <a:pt x="57" y="81"/>
                    <a:pt x="58" y="80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59" y="79"/>
                    <a:pt x="60" y="79"/>
                    <a:pt x="60" y="79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9" y="80"/>
                    <a:pt x="60" y="80"/>
                    <a:pt x="60" y="80"/>
                  </a:cubicBezTo>
                  <a:cubicBezTo>
                    <a:pt x="65" y="81"/>
                    <a:pt x="70" y="81"/>
                    <a:pt x="76" y="82"/>
                  </a:cubicBezTo>
                  <a:cubicBezTo>
                    <a:pt x="79" y="81"/>
                    <a:pt x="84" y="81"/>
                    <a:pt x="86" y="80"/>
                  </a:cubicBezTo>
                  <a:cubicBezTo>
                    <a:pt x="86" y="80"/>
                    <a:pt x="86" y="80"/>
                    <a:pt x="86" y="80"/>
                  </a:cubicBezTo>
                  <a:cubicBezTo>
                    <a:pt x="87" y="79"/>
                    <a:pt x="87" y="79"/>
                    <a:pt x="87" y="79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6" y="78"/>
                    <a:pt x="87" y="78"/>
                    <a:pt x="87" y="78"/>
                  </a:cubicBezTo>
                  <a:cubicBezTo>
                    <a:pt x="87" y="79"/>
                    <a:pt x="88" y="79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79"/>
                    <a:pt x="88" y="78"/>
                    <a:pt x="87" y="78"/>
                  </a:cubicBezTo>
                  <a:cubicBezTo>
                    <a:pt x="88" y="78"/>
                    <a:pt x="88" y="77"/>
                    <a:pt x="89" y="78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2" y="78"/>
                  </a:cubicBezTo>
                  <a:cubicBezTo>
                    <a:pt x="94" y="78"/>
                    <a:pt x="96" y="76"/>
                    <a:pt x="97" y="75"/>
                  </a:cubicBezTo>
                  <a:cubicBezTo>
                    <a:pt x="97" y="75"/>
                    <a:pt x="97" y="75"/>
                    <a:pt x="97" y="75"/>
                  </a:cubicBezTo>
                  <a:cubicBezTo>
                    <a:pt x="98" y="74"/>
                    <a:pt x="98" y="74"/>
                    <a:pt x="99" y="74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3"/>
                    <a:pt x="100" y="73"/>
                    <a:pt x="100" y="72"/>
                  </a:cubicBezTo>
                  <a:cubicBezTo>
                    <a:pt x="100" y="72"/>
                    <a:pt x="100" y="73"/>
                    <a:pt x="100" y="73"/>
                  </a:cubicBezTo>
                  <a:close/>
                  <a:moveTo>
                    <a:pt x="91" y="68"/>
                  </a:moveTo>
                  <a:cubicBezTo>
                    <a:pt x="91" y="69"/>
                    <a:pt x="91" y="69"/>
                    <a:pt x="91" y="69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0" y="69"/>
                    <a:pt x="90" y="69"/>
                    <a:pt x="91" y="68"/>
                  </a:cubicBezTo>
                  <a:close/>
                  <a:moveTo>
                    <a:pt x="138" y="16"/>
                  </a:moveTo>
                  <a:cubicBezTo>
                    <a:pt x="138" y="16"/>
                    <a:pt x="138" y="16"/>
                    <a:pt x="138" y="16"/>
                  </a:cubicBezTo>
                  <a:cubicBezTo>
                    <a:pt x="137" y="16"/>
                    <a:pt x="137" y="16"/>
                    <a:pt x="137" y="16"/>
                  </a:cubicBezTo>
                  <a:lnTo>
                    <a:pt x="138" y="16"/>
                  </a:lnTo>
                  <a:close/>
                  <a:moveTo>
                    <a:pt x="139" y="18"/>
                  </a:moveTo>
                  <a:cubicBezTo>
                    <a:pt x="139" y="19"/>
                    <a:pt x="139" y="19"/>
                    <a:pt x="139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9" y="19"/>
                    <a:pt x="139" y="19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9" y="19"/>
                    <a:pt x="138" y="19"/>
                    <a:pt x="137" y="18"/>
                  </a:cubicBezTo>
                  <a:lnTo>
                    <a:pt x="139" y="18"/>
                  </a:lnTo>
                  <a:close/>
                  <a:moveTo>
                    <a:pt x="110" y="34"/>
                  </a:moveTo>
                  <a:cubicBezTo>
                    <a:pt x="110" y="34"/>
                    <a:pt x="110" y="34"/>
                    <a:pt x="110" y="34"/>
                  </a:cubicBezTo>
                  <a:cubicBezTo>
                    <a:pt x="110" y="35"/>
                    <a:pt x="110" y="35"/>
                    <a:pt x="110" y="34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0" y="34"/>
                    <a:pt x="110" y="34"/>
                    <a:pt x="110" y="34"/>
                  </a:cubicBezTo>
                  <a:close/>
                  <a:moveTo>
                    <a:pt x="128" y="18"/>
                  </a:moveTo>
                  <a:cubicBezTo>
                    <a:pt x="128" y="18"/>
                    <a:pt x="128" y="18"/>
                    <a:pt x="128" y="18"/>
                  </a:cubicBezTo>
                  <a:cubicBezTo>
                    <a:pt x="126" y="18"/>
                    <a:pt x="126" y="19"/>
                    <a:pt x="124" y="18"/>
                  </a:cubicBezTo>
                  <a:cubicBezTo>
                    <a:pt x="126" y="18"/>
                    <a:pt x="126" y="17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lose/>
                  <a:moveTo>
                    <a:pt x="129" y="18"/>
                  </a:moveTo>
                  <a:cubicBezTo>
                    <a:pt x="129" y="17"/>
                    <a:pt x="129" y="17"/>
                    <a:pt x="129" y="17"/>
                  </a:cubicBezTo>
                  <a:cubicBezTo>
                    <a:pt x="130" y="17"/>
                    <a:pt x="130" y="17"/>
                    <a:pt x="130" y="17"/>
                  </a:cubicBezTo>
                  <a:lnTo>
                    <a:pt x="129" y="18"/>
                  </a:lnTo>
                  <a:close/>
                  <a:moveTo>
                    <a:pt x="131" y="16"/>
                  </a:moveTo>
                  <a:cubicBezTo>
                    <a:pt x="131" y="16"/>
                    <a:pt x="132" y="16"/>
                    <a:pt x="132" y="16"/>
                  </a:cubicBezTo>
                  <a:cubicBezTo>
                    <a:pt x="132" y="16"/>
                    <a:pt x="132" y="17"/>
                    <a:pt x="131" y="16"/>
                  </a:cubicBezTo>
                  <a:close/>
                  <a:moveTo>
                    <a:pt x="132" y="17"/>
                  </a:move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7"/>
                  </a:cubicBezTo>
                  <a:close/>
                  <a:moveTo>
                    <a:pt x="117" y="17"/>
                  </a:moveTo>
                  <a:cubicBezTo>
                    <a:pt x="118" y="18"/>
                    <a:pt x="120" y="16"/>
                    <a:pt x="121" y="16"/>
                  </a:cubicBezTo>
                  <a:cubicBezTo>
                    <a:pt x="123" y="15"/>
                    <a:pt x="125" y="14"/>
                    <a:pt x="126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5"/>
                    <a:pt x="128" y="15"/>
                    <a:pt x="128" y="15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9" y="15"/>
                    <a:pt x="129" y="15"/>
                    <a:pt x="130" y="15"/>
                  </a:cubicBezTo>
                  <a:cubicBezTo>
                    <a:pt x="130" y="15"/>
                    <a:pt x="131" y="14"/>
                    <a:pt x="131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3" y="15"/>
                    <a:pt x="133" y="15"/>
                    <a:pt x="133" y="15"/>
                  </a:cubicBezTo>
                  <a:cubicBezTo>
                    <a:pt x="132" y="15"/>
                    <a:pt x="131" y="14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5"/>
                    <a:pt x="128" y="15"/>
                    <a:pt x="128" y="15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8" y="15"/>
                    <a:pt x="127" y="15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6" y="16"/>
                    <a:pt x="124" y="15"/>
                    <a:pt x="123" y="16"/>
                  </a:cubicBezTo>
                  <a:cubicBezTo>
                    <a:pt x="121" y="16"/>
                    <a:pt x="119" y="17"/>
                    <a:pt x="116" y="18"/>
                  </a:cubicBezTo>
                  <a:lnTo>
                    <a:pt x="117" y="17"/>
                  </a:lnTo>
                  <a:close/>
                  <a:moveTo>
                    <a:pt x="117" y="25"/>
                  </a:moveTo>
                  <a:cubicBezTo>
                    <a:pt x="115" y="27"/>
                    <a:pt x="115" y="27"/>
                    <a:pt x="115" y="27"/>
                  </a:cubicBezTo>
                  <a:cubicBezTo>
                    <a:pt x="114" y="27"/>
                    <a:pt x="114" y="27"/>
                    <a:pt x="114" y="27"/>
                  </a:cubicBezTo>
                  <a:lnTo>
                    <a:pt x="117" y="25"/>
                  </a:lnTo>
                  <a:close/>
                  <a:moveTo>
                    <a:pt x="113" y="20"/>
                  </a:moveTo>
                  <a:cubicBezTo>
                    <a:pt x="113" y="19"/>
                    <a:pt x="112" y="19"/>
                    <a:pt x="113" y="19"/>
                  </a:cubicBezTo>
                  <a:cubicBezTo>
                    <a:pt x="114" y="20"/>
                    <a:pt x="115" y="18"/>
                    <a:pt x="116" y="18"/>
                  </a:cubicBezTo>
                  <a:cubicBezTo>
                    <a:pt x="115" y="18"/>
                    <a:pt x="113" y="19"/>
                    <a:pt x="113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20"/>
                    <a:pt x="113" y="20"/>
                    <a:pt x="113" y="20"/>
                  </a:cubicBezTo>
                  <a:close/>
                  <a:moveTo>
                    <a:pt x="113" y="25"/>
                  </a:moveTo>
                  <a:cubicBezTo>
                    <a:pt x="113" y="26"/>
                    <a:pt x="113" y="26"/>
                    <a:pt x="113" y="26"/>
                  </a:cubicBezTo>
                  <a:cubicBezTo>
                    <a:pt x="113" y="25"/>
                    <a:pt x="113" y="25"/>
                    <a:pt x="113" y="25"/>
                  </a:cubicBezTo>
                  <a:close/>
                  <a:moveTo>
                    <a:pt x="114" y="27"/>
                  </a:moveTo>
                  <a:cubicBezTo>
                    <a:pt x="114" y="27"/>
                    <a:pt x="114" y="27"/>
                    <a:pt x="114" y="27"/>
                  </a:cubicBezTo>
                  <a:cubicBezTo>
                    <a:pt x="113" y="28"/>
                    <a:pt x="113" y="28"/>
                    <a:pt x="113" y="28"/>
                  </a:cubicBezTo>
                  <a:lnTo>
                    <a:pt x="114" y="27"/>
                  </a:lnTo>
                  <a:close/>
                  <a:moveTo>
                    <a:pt x="109" y="21"/>
                  </a:moveTo>
                  <a:cubicBezTo>
                    <a:pt x="109" y="22"/>
                    <a:pt x="109" y="22"/>
                    <a:pt x="110" y="22"/>
                  </a:cubicBezTo>
                  <a:cubicBezTo>
                    <a:pt x="110" y="20"/>
                    <a:pt x="111" y="21"/>
                    <a:pt x="112" y="20"/>
                  </a:cubicBezTo>
                  <a:cubicBezTo>
                    <a:pt x="111" y="21"/>
                    <a:pt x="110" y="22"/>
                    <a:pt x="108" y="22"/>
                  </a:cubicBezTo>
                  <a:cubicBezTo>
                    <a:pt x="109" y="22"/>
                    <a:pt x="109" y="22"/>
                    <a:pt x="109" y="21"/>
                  </a:cubicBezTo>
                  <a:close/>
                  <a:moveTo>
                    <a:pt x="107" y="33"/>
                  </a:moveTo>
                  <a:cubicBezTo>
                    <a:pt x="108" y="33"/>
                    <a:pt x="108" y="33"/>
                    <a:pt x="108" y="33"/>
                  </a:cubicBezTo>
                  <a:cubicBezTo>
                    <a:pt x="109" y="32"/>
                    <a:pt x="108" y="32"/>
                    <a:pt x="108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9" y="32"/>
                    <a:pt x="109" y="32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9" y="32"/>
                    <a:pt x="109" y="33"/>
                  </a:cubicBezTo>
                  <a:cubicBezTo>
                    <a:pt x="109" y="33"/>
                    <a:pt x="109" y="32"/>
                    <a:pt x="109" y="32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9" y="33"/>
                    <a:pt x="108" y="33"/>
                    <a:pt x="108" y="33"/>
                  </a:cubicBezTo>
                  <a:cubicBezTo>
                    <a:pt x="108" y="33"/>
                    <a:pt x="108" y="33"/>
                    <a:pt x="108" y="34"/>
                  </a:cubicBezTo>
                  <a:lnTo>
                    <a:pt x="107" y="33"/>
                  </a:lnTo>
                  <a:close/>
                  <a:moveTo>
                    <a:pt x="108" y="34"/>
                  </a:moveTo>
                  <a:cubicBezTo>
                    <a:pt x="108" y="34"/>
                    <a:pt x="108" y="34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close/>
                  <a:moveTo>
                    <a:pt x="103" y="36"/>
                  </a:moveTo>
                  <a:cubicBezTo>
                    <a:pt x="103" y="36"/>
                    <a:pt x="103" y="36"/>
                    <a:pt x="103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3" y="36"/>
                    <a:pt x="103" y="36"/>
                    <a:pt x="104" y="36"/>
                  </a:cubicBezTo>
                  <a:cubicBezTo>
                    <a:pt x="104" y="36"/>
                    <a:pt x="103" y="36"/>
                    <a:pt x="103" y="36"/>
                  </a:cubicBezTo>
                  <a:close/>
                  <a:moveTo>
                    <a:pt x="106" y="32"/>
                  </a:moveTo>
                  <a:cubicBezTo>
                    <a:pt x="106" y="31"/>
                    <a:pt x="106" y="31"/>
                    <a:pt x="106" y="31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7" y="31"/>
                    <a:pt x="106" y="31"/>
                    <a:pt x="106" y="32"/>
                  </a:cubicBezTo>
                  <a:close/>
                  <a:moveTo>
                    <a:pt x="106" y="25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lose/>
                  <a:moveTo>
                    <a:pt x="106" y="27"/>
                  </a:moveTo>
                  <a:cubicBezTo>
                    <a:pt x="105" y="29"/>
                    <a:pt x="105" y="29"/>
                    <a:pt x="105" y="29"/>
                  </a:cubicBezTo>
                  <a:cubicBezTo>
                    <a:pt x="105" y="29"/>
                    <a:pt x="105" y="28"/>
                    <a:pt x="106" y="27"/>
                  </a:cubicBezTo>
                  <a:close/>
                  <a:moveTo>
                    <a:pt x="104" y="33"/>
                  </a:moveTo>
                  <a:cubicBezTo>
                    <a:pt x="104" y="33"/>
                    <a:pt x="104" y="33"/>
                    <a:pt x="104" y="33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3"/>
                    <a:pt x="105" y="33"/>
                    <a:pt x="104" y="33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4" y="33"/>
                    <a:pt x="104" y="33"/>
                    <a:pt x="104" y="33"/>
                  </a:cubicBezTo>
                  <a:close/>
                  <a:moveTo>
                    <a:pt x="102" y="36"/>
                  </a:moveTo>
                  <a:cubicBezTo>
                    <a:pt x="103" y="35"/>
                    <a:pt x="102" y="34"/>
                    <a:pt x="103" y="34"/>
                  </a:cubicBezTo>
                  <a:cubicBezTo>
                    <a:pt x="103" y="34"/>
                    <a:pt x="104" y="34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4" y="33"/>
                    <a:pt x="104" y="33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4"/>
                    <a:pt x="103" y="36"/>
                    <a:pt x="102" y="36"/>
                  </a:cubicBezTo>
                  <a:cubicBezTo>
                    <a:pt x="102" y="36"/>
                    <a:pt x="102" y="36"/>
                    <a:pt x="102" y="36"/>
                  </a:cubicBezTo>
                  <a:close/>
                  <a:moveTo>
                    <a:pt x="95" y="43"/>
                  </a:move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lnTo>
                    <a:pt x="95" y="43"/>
                  </a:lnTo>
                  <a:close/>
                  <a:moveTo>
                    <a:pt x="98" y="41"/>
                  </a:moveTo>
                  <a:cubicBezTo>
                    <a:pt x="98" y="40"/>
                    <a:pt x="98" y="40"/>
                    <a:pt x="98" y="40"/>
                  </a:cubicBezTo>
                  <a:cubicBezTo>
                    <a:pt x="99" y="40"/>
                    <a:pt x="99" y="40"/>
                    <a:pt x="99" y="40"/>
                  </a:cubicBezTo>
                  <a:lnTo>
                    <a:pt x="98" y="41"/>
                  </a:lnTo>
                  <a:close/>
                  <a:moveTo>
                    <a:pt x="93" y="43"/>
                  </a:moveTo>
                  <a:cubicBezTo>
                    <a:pt x="93" y="42"/>
                    <a:pt x="95" y="42"/>
                    <a:pt x="95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7" y="40"/>
                    <a:pt x="95" y="42"/>
                    <a:pt x="93" y="43"/>
                  </a:cubicBez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100" y="33"/>
                    <a:pt x="99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3"/>
                    <a:pt x="99" y="33"/>
                  </a:cubicBezTo>
                  <a:cubicBezTo>
                    <a:pt x="98" y="33"/>
                    <a:pt x="98" y="33"/>
                    <a:pt x="98" y="34"/>
                  </a:cubicBezTo>
                  <a:cubicBezTo>
                    <a:pt x="98" y="33"/>
                    <a:pt x="99" y="33"/>
                    <a:pt x="99" y="32"/>
                  </a:cubicBezTo>
                  <a:close/>
                  <a:moveTo>
                    <a:pt x="97" y="36"/>
                  </a:moveTo>
                  <a:cubicBezTo>
                    <a:pt x="96" y="36"/>
                    <a:pt x="96" y="36"/>
                    <a:pt x="96" y="36"/>
                  </a:cubicBezTo>
                  <a:cubicBezTo>
                    <a:pt x="96" y="37"/>
                    <a:pt x="96" y="37"/>
                    <a:pt x="96" y="37"/>
                  </a:cubicBezTo>
                  <a:lnTo>
                    <a:pt x="97" y="36"/>
                  </a:lnTo>
                  <a:close/>
                  <a:moveTo>
                    <a:pt x="91" y="40"/>
                  </a:moveTo>
                  <a:cubicBezTo>
                    <a:pt x="91" y="40"/>
                    <a:pt x="91" y="40"/>
                    <a:pt x="91" y="40"/>
                  </a:cubicBezTo>
                  <a:cubicBezTo>
                    <a:pt x="92" y="40"/>
                    <a:pt x="93" y="39"/>
                    <a:pt x="93" y="39"/>
                  </a:cubicBezTo>
                  <a:cubicBezTo>
                    <a:pt x="93" y="39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2" y="38"/>
                    <a:pt x="92" y="38"/>
                    <a:pt x="92" y="39"/>
                  </a:cubicBezTo>
                  <a:cubicBezTo>
                    <a:pt x="92" y="38"/>
                    <a:pt x="92" y="39"/>
                    <a:pt x="91" y="38"/>
                  </a:cubicBezTo>
                  <a:cubicBezTo>
                    <a:pt x="92" y="38"/>
                    <a:pt x="93" y="38"/>
                    <a:pt x="92" y="37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9"/>
                    <a:pt x="93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3" y="37"/>
                    <a:pt x="93" y="37"/>
                  </a:cubicBezTo>
                  <a:cubicBezTo>
                    <a:pt x="93" y="37"/>
                    <a:pt x="94" y="37"/>
                    <a:pt x="95" y="37"/>
                  </a:cubicBezTo>
                  <a:cubicBezTo>
                    <a:pt x="95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4" y="38"/>
                    <a:pt x="94" y="38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95" y="38"/>
                    <a:pt x="95" y="38"/>
                    <a:pt x="95" y="38"/>
                  </a:cubicBezTo>
                  <a:cubicBezTo>
                    <a:pt x="96" y="37"/>
                    <a:pt x="97" y="37"/>
                    <a:pt x="98" y="36"/>
                  </a:cubicBezTo>
                  <a:cubicBezTo>
                    <a:pt x="98" y="36"/>
                    <a:pt x="99" y="35"/>
                    <a:pt x="99" y="35"/>
                  </a:cubicBezTo>
                  <a:cubicBezTo>
                    <a:pt x="99" y="35"/>
                    <a:pt x="98" y="36"/>
                    <a:pt x="98" y="36"/>
                  </a:cubicBezTo>
                  <a:cubicBezTo>
                    <a:pt x="96" y="38"/>
                    <a:pt x="94" y="39"/>
                    <a:pt x="92" y="40"/>
                  </a:cubicBezTo>
                  <a:cubicBezTo>
                    <a:pt x="91" y="40"/>
                    <a:pt x="91" y="40"/>
                    <a:pt x="91" y="40"/>
                  </a:cubicBezTo>
                  <a:close/>
                  <a:moveTo>
                    <a:pt x="90" y="37"/>
                  </a:move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89" y="39"/>
                  </a:cubicBezTo>
                  <a:cubicBezTo>
                    <a:pt x="90" y="39"/>
                    <a:pt x="90" y="38"/>
                    <a:pt x="90" y="37"/>
                  </a:cubicBezTo>
                  <a:close/>
                  <a:moveTo>
                    <a:pt x="88" y="49"/>
                  </a:moveTo>
                  <a:cubicBezTo>
                    <a:pt x="88" y="48"/>
                    <a:pt x="88" y="49"/>
                    <a:pt x="89" y="48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7" y="49"/>
                    <a:pt x="88" y="48"/>
                    <a:pt x="88" y="49"/>
                  </a:cubicBezTo>
                  <a:close/>
                  <a:moveTo>
                    <a:pt x="72" y="22"/>
                  </a:moveTo>
                  <a:cubicBezTo>
                    <a:pt x="73" y="22"/>
                    <a:pt x="73" y="22"/>
                    <a:pt x="73" y="22"/>
                  </a:cubicBezTo>
                  <a:cubicBezTo>
                    <a:pt x="72" y="22"/>
                    <a:pt x="72" y="22"/>
                    <a:pt x="72" y="22"/>
                  </a:cubicBezTo>
                  <a:close/>
                  <a:moveTo>
                    <a:pt x="57" y="13"/>
                  </a:moveTo>
                  <a:cubicBezTo>
                    <a:pt x="58" y="13"/>
                    <a:pt x="57" y="15"/>
                    <a:pt x="57" y="15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5"/>
                    <a:pt x="57" y="15"/>
                    <a:pt x="57" y="14"/>
                  </a:cubicBezTo>
                  <a:lnTo>
                    <a:pt x="57" y="13"/>
                  </a:lnTo>
                  <a:close/>
                  <a:moveTo>
                    <a:pt x="2" y="69"/>
                  </a:moveTo>
                  <a:cubicBezTo>
                    <a:pt x="2" y="67"/>
                    <a:pt x="2" y="67"/>
                    <a:pt x="2" y="67"/>
                  </a:cubicBezTo>
                  <a:cubicBezTo>
                    <a:pt x="2" y="68"/>
                    <a:pt x="2" y="68"/>
                    <a:pt x="2" y="68"/>
                  </a:cubicBezTo>
                  <a:lnTo>
                    <a:pt x="2" y="69"/>
                  </a:lnTo>
                  <a:close/>
                  <a:moveTo>
                    <a:pt x="2" y="58"/>
                  </a:moveTo>
                  <a:cubicBezTo>
                    <a:pt x="2" y="57"/>
                    <a:pt x="2" y="57"/>
                    <a:pt x="3" y="56"/>
                  </a:cubicBezTo>
                  <a:cubicBezTo>
                    <a:pt x="3" y="57"/>
                    <a:pt x="3" y="57"/>
                    <a:pt x="2" y="58"/>
                  </a:cubicBezTo>
                  <a:close/>
                  <a:moveTo>
                    <a:pt x="6" y="73"/>
                  </a:moveTo>
                  <a:cubicBezTo>
                    <a:pt x="7" y="73"/>
                    <a:pt x="7" y="72"/>
                    <a:pt x="7" y="73"/>
                  </a:cubicBezTo>
                  <a:cubicBezTo>
                    <a:pt x="7" y="73"/>
                    <a:pt x="7" y="72"/>
                    <a:pt x="6" y="73"/>
                  </a:cubicBezTo>
                  <a:close/>
                  <a:moveTo>
                    <a:pt x="55" y="43"/>
                  </a:moveTo>
                  <a:cubicBezTo>
                    <a:pt x="54" y="42"/>
                    <a:pt x="55" y="40"/>
                    <a:pt x="55" y="39"/>
                  </a:cubicBezTo>
                  <a:cubicBezTo>
                    <a:pt x="56" y="40"/>
                    <a:pt x="55" y="42"/>
                    <a:pt x="55" y="43"/>
                  </a:cubicBezTo>
                  <a:close/>
                  <a:moveTo>
                    <a:pt x="10" y="73"/>
                  </a:moveTo>
                  <a:cubicBezTo>
                    <a:pt x="9" y="72"/>
                    <a:pt x="9" y="71"/>
                    <a:pt x="9" y="71"/>
                  </a:cubicBezTo>
                  <a:cubicBezTo>
                    <a:pt x="9" y="72"/>
                    <a:pt x="10" y="73"/>
                    <a:pt x="11" y="74"/>
                  </a:cubicBezTo>
                  <a:cubicBezTo>
                    <a:pt x="10" y="75"/>
                    <a:pt x="11" y="73"/>
                    <a:pt x="10" y="73"/>
                  </a:cubicBezTo>
                  <a:close/>
                  <a:moveTo>
                    <a:pt x="11" y="75"/>
                  </a:moveTo>
                  <a:cubicBezTo>
                    <a:pt x="11" y="75"/>
                    <a:pt x="11" y="75"/>
                    <a:pt x="11" y="75"/>
                  </a:cubicBezTo>
                  <a:cubicBezTo>
                    <a:pt x="12" y="75"/>
                    <a:pt x="12" y="75"/>
                    <a:pt x="12" y="75"/>
                  </a:cubicBezTo>
                  <a:lnTo>
                    <a:pt x="11" y="75"/>
                  </a:lnTo>
                  <a:close/>
                  <a:moveTo>
                    <a:pt x="15" y="78"/>
                  </a:move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5" y="77"/>
                    <a:pt x="15" y="77"/>
                  </a:cubicBezTo>
                  <a:lnTo>
                    <a:pt x="15" y="78"/>
                  </a:lnTo>
                  <a:close/>
                  <a:moveTo>
                    <a:pt x="14" y="76"/>
                  </a:moveTo>
                  <a:cubicBezTo>
                    <a:pt x="15" y="75"/>
                    <a:pt x="15" y="76"/>
                    <a:pt x="15" y="76"/>
                  </a:cubicBezTo>
                  <a:cubicBezTo>
                    <a:pt x="15" y="76"/>
                    <a:pt x="15" y="77"/>
                    <a:pt x="14" y="76"/>
                  </a:cubicBezTo>
                  <a:close/>
                  <a:moveTo>
                    <a:pt x="20" y="78"/>
                  </a:moveTo>
                  <a:cubicBezTo>
                    <a:pt x="19" y="77"/>
                    <a:pt x="19" y="78"/>
                    <a:pt x="19" y="78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18" y="78"/>
                    <a:pt x="17" y="78"/>
                    <a:pt x="16" y="77"/>
                  </a:cubicBezTo>
                  <a:cubicBezTo>
                    <a:pt x="16" y="77"/>
                    <a:pt x="17" y="78"/>
                    <a:pt x="18" y="78"/>
                  </a:cubicBezTo>
                  <a:cubicBezTo>
                    <a:pt x="18" y="78"/>
                    <a:pt x="18" y="77"/>
                    <a:pt x="18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17" y="76"/>
                    <a:pt x="17" y="77"/>
                    <a:pt x="17" y="77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7" y="76"/>
                    <a:pt x="17" y="76"/>
                  </a:cubicBezTo>
                  <a:cubicBezTo>
                    <a:pt x="16" y="75"/>
                    <a:pt x="15" y="75"/>
                    <a:pt x="14" y="75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5" y="75"/>
                    <a:pt x="15" y="74"/>
                    <a:pt x="15" y="75"/>
                  </a:cubicBezTo>
                  <a:cubicBezTo>
                    <a:pt x="16" y="74"/>
                    <a:pt x="18" y="75"/>
                    <a:pt x="19" y="75"/>
                  </a:cubicBezTo>
                  <a:cubicBezTo>
                    <a:pt x="19" y="76"/>
                    <a:pt x="20" y="77"/>
                    <a:pt x="20" y="78"/>
                  </a:cubicBezTo>
                  <a:close/>
                  <a:moveTo>
                    <a:pt x="47" y="90"/>
                  </a:moveTo>
                  <a:cubicBezTo>
                    <a:pt x="47" y="90"/>
                    <a:pt x="47" y="90"/>
                    <a:pt x="47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48" y="89"/>
                    <a:pt x="48" y="89"/>
                    <a:pt x="48" y="89"/>
                  </a:cubicBezTo>
                  <a:lnTo>
                    <a:pt x="47" y="90"/>
                  </a:lnTo>
                  <a:close/>
                  <a:moveTo>
                    <a:pt x="48" y="89"/>
                  </a:moveTo>
                  <a:cubicBezTo>
                    <a:pt x="48" y="89"/>
                    <a:pt x="48" y="88"/>
                    <a:pt x="48" y="88"/>
                  </a:cubicBezTo>
                  <a:cubicBezTo>
                    <a:pt x="48" y="88"/>
                    <a:pt x="48" y="89"/>
                    <a:pt x="48" y="89"/>
                  </a:cubicBezTo>
                  <a:close/>
                  <a:moveTo>
                    <a:pt x="49" y="79"/>
                  </a:moveTo>
                  <a:cubicBezTo>
                    <a:pt x="49" y="79"/>
                    <a:pt x="49" y="79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9"/>
                    <a:pt x="50" y="79"/>
                    <a:pt x="50" y="79"/>
                  </a:cubicBezTo>
                  <a:cubicBezTo>
                    <a:pt x="49" y="79"/>
                    <a:pt x="49" y="79"/>
                    <a:pt x="49" y="79"/>
                  </a:cubicBezTo>
                  <a:close/>
                  <a:moveTo>
                    <a:pt x="51" y="87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87"/>
                    <a:pt x="52" y="87"/>
                    <a:pt x="52" y="87"/>
                  </a:cubicBezTo>
                  <a:lnTo>
                    <a:pt x="51" y="87"/>
                  </a:lnTo>
                  <a:close/>
                  <a:moveTo>
                    <a:pt x="50" y="76"/>
                  </a:moveTo>
                  <a:cubicBezTo>
                    <a:pt x="46" y="78"/>
                    <a:pt x="41" y="79"/>
                    <a:pt x="36" y="78"/>
                  </a:cubicBezTo>
                  <a:cubicBezTo>
                    <a:pt x="32" y="76"/>
                    <a:pt x="27" y="73"/>
                    <a:pt x="26" y="69"/>
                  </a:cubicBezTo>
                  <a:cubicBezTo>
                    <a:pt x="25" y="67"/>
                    <a:pt x="23" y="67"/>
                    <a:pt x="21" y="66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8"/>
                    <a:pt x="20" y="68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8" y="69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9" y="71"/>
                    <a:pt x="19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2"/>
                    <a:pt x="18" y="73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4" y="72"/>
                    <a:pt x="14" y="70"/>
                    <a:pt x="13" y="70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4" y="73"/>
                    <a:pt x="14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5" y="73"/>
                    <a:pt x="14" y="73"/>
                    <a:pt x="15" y="73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5" y="73"/>
                    <a:pt x="14" y="73"/>
                    <a:pt x="14" y="73"/>
                  </a:cubicBezTo>
                  <a:cubicBezTo>
                    <a:pt x="13" y="74"/>
                    <a:pt x="14" y="74"/>
                    <a:pt x="13" y="74"/>
                  </a:cubicBezTo>
                  <a:cubicBezTo>
                    <a:pt x="13" y="73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3" y="72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0" y="72"/>
                    <a:pt x="11" y="72"/>
                    <a:pt x="11" y="73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3" y="75"/>
                    <a:pt x="13" y="75"/>
                    <a:pt x="12" y="74"/>
                  </a:cubicBezTo>
                  <a:cubicBezTo>
                    <a:pt x="12" y="74"/>
                    <a:pt x="12" y="73"/>
                    <a:pt x="11" y="73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2"/>
                    <a:pt x="10" y="70"/>
                    <a:pt x="9" y="69"/>
                  </a:cubicBezTo>
                  <a:cubicBezTo>
                    <a:pt x="10" y="70"/>
                    <a:pt x="10" y="69"/>
                    <a:pt x="10" y="70"/>
                  </a:cubicBezTo>
                  <a:cubicBezTo>
                    <a:pt x="11" y="70"/>
                    <a:pt x="10" y="69"/>
                    <a:pt x="10" y="69"/>
                  </a:cubicBezTo>
                  <a:cubicBezTo>
                    <a:pt x="10" y="69"/>
                    <a:pt x="10" y="69"/>
                    <a:pt x="9" y="69"/>
                  </a:cubicBezTo>
                  <a:cubicBezTo>
                    <a:pt x="9" y="69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0" y="67"/>
                    <a:pt x="10" y="66"/>
                    <a:pt x="10" y="67"/>
                  </a:cubicBezTo>
                  <a:cubicBezTo>
                    <a:pt x="10" y="67"/>
                    <a:pt x="10" y="67"/>
                    <a:pt x="11" y="67"/>
                  </a:cubicBezTo>
                  <a:cubicBezTo>
                    <a:pt x="11" y="67"/>
                    <a:pt x="11" y="67"/>
                    <a:pt x="11" y="66"/>
                  </a:cubicBezTo>
                  <a:cubicBezTo>
                    <a:pt x="11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1" y="67"/>
                    <a:pt x="11" y="67"/>
                    <a:pt x="12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2" y="67"/>
                    <a:pt x="11" y="66"/>
                    <a:pt x="12" y="66"/>
                  </a:cubicBezTo>
                  <a:cubicBezTo>
                    <a:pt x="11" y="65"/>
                    <a:pt x="11" y="64"/>
                    <a:pt x="1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58"/>
                    <a:pt x="11" y="54"/>
                    <a:pt x="13" y="52"/>
                  </a:cubicBezTo>
                  <a:cubicBezTo>
                    <a:pt x="15" y="48"/>
                    <a:pt x="17" y="46"/>
                    <a:pt x="21" y="44"/>
                  </a:cubicBezTo>
                  <a:cubicBezTo>
                    <a:pt x="22" y="44"/>
                    <a:pt x="24" y="43"/>
                    <a:pt x="25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5" y="42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0"/>
                    <a:pt x="27" y="40"/>
                    <a:pt x="28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1" y="38"/>
                  </a:cubicBezTo>
                  <a:cubicBezTo>
                    <a:pt x="30" y="36"/>
                    <a:pt x="32" y="36"/>
                    <a:pt x="31" y="34"/>
                  </a:cubicBezTo>
                  <a:cubicBezTo>
                    <a:pt x="30" y="34"/>
                    <a:pt x="30" y="33"/>
                    <a:pt x="29" y="34"/>
                  </a:cubicBezTo>
                  <a:cubicBezTo>
                    <a:pt x="29" y="35"/>
                    <a:pt x="28" y="33"/>
                    <a:pt x="27" y="33"/>
                  </a:cubicBezTo>
                  <a:cubicBezTo>
                    <a:pt x="24" y="30"/>
                    <a:pt x="24" y="25"/>
                    <a:pt x="25" y="21"/>
                  </a:cubicBezTo>
                  <a:cubicBezTo>
                    <a:pt x="26" y="20"/>
                    <a:pt x="27" y="20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30" y="16"/>
                    <a:pt x="30" y="22"/>
                    <a:pt x="32" y="23"/>
                  </a:cubicBezTo>
                  <a:cubicBezTo>
                    <a:pt x="33" y="23"/>
                    <a:pt x="33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6" y="24"/>
                    <a:pt x="37" y="23"/>
                    <a:pt x="38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3" y="18"/>
                    <a:pt x="33" y="10"/>
                    <a:pt x="42" y="7"/>
                  </a:cubicBezTo>
                  <a:cubicBezTo>
                    <a:pt x="46" y="7"/>
                    <a:pt x="49" y="7"/>
                    <a:pt x="51" y="10"/>
                  </a:cubicBezTo>
                  <a:cubicBezTo>
                    <a:pt x="51" y="12"/>
                    <a:pt x="53" y="14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1" y="17"/>
                    <a:pt x="49" y="16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5" y="18"/>
                    <a:pt x="44" y="18"/>
                  </a:cubicBezTo>
                  <a:cubicBezTo>
                    <a:pt x="44" y="20"/>
                    <a:pt x="42" y="20"/>
                    <a:pt x="42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4" y="25"/>
                    <a:pt x="45" y="25"/>
                    <a:pt x="47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6"/>
                    <a:pt x="47" y="25"/>
                    <a:pt x="48" y="25"/>
                  </a:cubicBezTo>
                  <a:cubicBezTo>
                    <a:pt x="49" y="23"/>
                    <a:pt x="52" y="23"/>
                    <a:pt x="54" y="23"/>
                  </a:cubicBezTo>
                  <a:cubicBezTo>
                    <a:pt x="56" y="25"/>
                    <a:pt x="55" y="28"/>
                    <a:pt x="54" y="31"/>
                  </a:cubicBezTo>
                  <a:cubicBezTo>
                    <a:pt x="53" y="32"/>
                    <a:pt x="53" y="34"/>
                    <a:pt x="51" y="35"/>
                  </a:cubicBezTo>
                  <a:cubicBezTo>
                    <a:pt x="51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6"/>
                    <a:pt x="48" y="35"/>
                    <a:pt x="48" y="35"/>
                  </a:cubicBezTo>
                  <a:cubicBezTo>
                    <a:pt x="47" y="35"/>
                    <a:pt x="45" y="35"/>
                    <a:pt x="44" y="35"/>
                  </a:cubicBezTo>
                  <a:cubicBezTo>
                    <a:pt x="43" y="35"/>
                    <a:pt x="43" y="34"/>
                    <a:pt x="42" y="34"/>
                  </a:cubicBezTo>
                  <a:cubicBezTo>
                    <a:pt x="42" y="34"/>
                    <a:pt x="42" y="33"/>
                    <a:pt x="41" y="33"/>
                  </a:cubicBezTo>
                  <a:cubicBezTo>
                    <a:pt x="40" y="33"/>
                    <a:pt x="40" y="34"/>
                    <a:pt x="40" y="35"/>
                  </a:cubicBezTo>
                  <a:cubicBezTo>
                    <a:pt x="41" y="35"/>
                    <a:pt x="42" y="36"/>
                    <a:pt x="41" y="37"/>
                  </a:cubicBezTo>
                  <a:cubicBezTo>
                    <a:pt x="40" y="38"/>
                    <a:pt x="43" y="38"/>
                    <a:pt x="42" y="39"/>
                  </a:cubicBezTo>
                  <a:cubicBezTo>
                    <a:pt x="43" y="40"/>
                    <a:pt x="43" y="40"/>
                    <a:pt x="44" y="41"/>
                  </a:cubicBezTo>
                  <a:cubicBezTo>
                    <a:pt x="39" y="40"/>
                    <a:pt x="33" y="39"/>
                    <a:pt x="29" y="42"/>
                  </a:cubicBezTo>
                  <a:cubicBezTo>
                    <a:pt x="29" y="43"/>
                    <a:pt x="27" y="43"/>
                    <a:pt x="27" y="45"/>
                  </a:cubicBezTo>
                  <a:cubicBezTo>
                    <a:pt x="30" y="48"/>
                    <a:pt x="34" y="44"/>
                    <a:pt x="37" y="47"/>
                  </a:cubicBezTo>
                  <a:cubicBezTo>
                    <a:pt x="39" y="48"/>
                    <a:pt x="40" y="50"/>
                    <a:pt x="40" y="52"/>
                  </a:cubicBezTo>
                  <a:cubicBezTo>
                    <a:pt x="38" y="53"/>
                    <a:pt x="35" y="54"/>
                    <a:pt x="34" y="56"/>
                  </a:cubicBezTo>
                  <a:cubicBezTo>
                    <a:pt x="33" y="56"/>
                    <a:pt x="33" y="57"/>
                    <a:pt x="33" y="57"/>
                  </a:cubicBezTo>
                  <a:cubicBezTo>
                    <a:pt x="32" y="58"/>
                    <a:pt x="31" y="59"/>
                    <a:pt x="31" y="60"/>
                  </a:cubicBezTo>
                  <a:cubicBezTo>
                    <a:pt x="32" y="61"/>
                    <a:pt x="34" y="61"/>
                    <a:pt x="35" y="61"/>
                  </a:cubicBezTo>
                  <a:cubicBezTo>
                    <a:pt x="37" y="60"/>
                    <a:pt x="39" y="59"/>
                    <a:pt x="41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0" y="60"/>
                    <a:pt x="43" y="60"/>
                    <a:pt x="42" y="61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60"/>
                    <a:pt x="45" y="58"/>
                    <a:pt x="47" y="57"/>
                  </a:cubicBezTo>
                  <a:cubicBezTo>
                    <a:pt x="49" y="58"/>
                    <a:pt x="52" y="59"/>
                    <a:pt x="53" y="60"/>
                  </a:cubicBezTo>
                  <a:cubicBezTo>
                    <a:pt x="54" y="63"/>
                    <a:pt x="54" y="67"/>
                    <a:pt x="53" y="69"/>
                  </a:cubicBezTo>
                  <a:cubicBezTo>
                    <a:pt x="51" y="72"/>
                    <a:pt x="49" y="75"/>
                    <a:pt x="47" y="77"/>
                  </a:cubicBezTo>
                  <a:cubicBezTo>
                    <a:pt x="49" y="76"/>
                    <a:pt x="51" y="74"/>
                    <a:pt x="54" y="74"/>
                  </a:cubicBezTo>
                  <a:cubicBezTo>
                    <a:pt x="54" y="74"/>
                    <a:pt x="53" y="74"/>
                    <a:pt x="52" y="75"/>
                  </a:cubicBezTo>
                  <a:cubicBezTo>
                    <a:pt x="52" y="75"/>
                    <a:pt x="51" y="75"/>
                    <a:pt x="50" y="76"/>
                  </a:cubicBezTo>
                  <a:close/>
                  <a:moveTo>
                    <a:pt x="54" y="84"/>
                  </a:moveTo>
                  <a:cubicBezTo>
                    <a:pt x="53" y="84"/>
                    <a:pt x="53" y="84"/>
                    <a:pt x="53" y="84"/>
                  </a:cubicBezTo>
                  <a:cubicBezTo>
                    <a:pt x="53" y="85"/>
                    <a:pt x="54" y="84"/>
                    <a:pt x="54" y="84"/>
                  </a:cubicBezTo>
                  <a:close/>
                  <a:moveTo>
                    <a:pt x="55" y="87"/>
                  </a:moveTo>
                  <a:cubicBezTo>
                    <a:pt x="54" y="87"/>
                    <a:pt x="54" y="87"/>
                    <a:pt x="54" y="87"/>
                  </a:cubicBezTo>
                  <a:cubicBezTo>
                    <a:pt x="55" y="86"/>
                    <a:pt x="55" y="86"/>
                    <a:pt x="55" y="86"/>
                  </a:cubicBezTo>
                  <a:lnTo>
                    <a:pt x="55" y="87"/>
                  </a:lnTo>
                  <a:close/>
                  <a:moveTo>
                    <a:pt x="56" y="75"/>
                  </a:moveTo>
                  <a:cubicBezTo>
                    <a:pt x="55" y="76"/>
                    <a:pt x="54" y="76"/>
                    <a:pt x="54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6"/>
                    <a:pt x="54" y="76"/>
                    <a:pt x="54" y="77"/>
                  </a:cubicBezTo>
                  <a:cubicBezTo>
                    <a:pt x="53" y="77"/>
                    <a:pt x="53" y="77"/>
                    <a:pt x="52" y="78"/>
                  </a:cubicBezTo>
                  <a:cubicBezTo>
                    <a:pt x="52" y="76"/>
                    <a:pt x="53" y="77"/>
                    <a:pt x="54" y="77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6" y="75"/>
                    <a:pt x="55" y="75"/>
                    <a:pt x="56" y="75"/>
                  </a:cubicBezTo>
                  <a:close/>
                  <a:moveTo>
                    <a:pt x="57" y="85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7" y="85"/>
                    <a:pt x="57" y="85"/>
                    <a:pt x="57" y="85"/>
                  </a:cubicBezTo>
                  <a:close/>
                  <a:moveTo>
                    <a:pt x="61" y="79"/>
                  </a:moveTo>
                  <a:cubicBezTo>
                    <a:pt x="61" y="79"/>
                    <a:pt x="61" y="79"/>
                    <a:pt x="60" y="79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0" y="79"/>
                    <a:pt x="60" y="79"/>
                    <a:pt x="60" y="78"/>
                  </a:cubicBezTo>
                  <a:cubicBezTo>
                    <a:pt x="60" y="78"/>
                    <a:pt x="60" y="79"/>
                    <a:pt x="60" y="79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79"/>
                    <a:pt x="61" y="79"/>
                    <a:pt x="61" y="79"/>
                  </a:cubicBezTo>
                  <a:close/>
                  <a:moveTo>
                    <a:pt x="79" y="73"/>
                  </a:moveTo>
                  <a:cubicBezTo>
                    <a:pt x="79" y="73"/>
                    <a:pt x="79" y="73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lose/>
                  <a:moveTo>
                    <a:pt x="79" y="73"/>
                  </a:moveTo>
                  <a:cubicBezTo>
                    <a:pt x="79" y="73"/>
                    <a:pt x="80" y="73"/>
                    <a:pt x="80" y="73"/>
                  </a:cubicBezTo>
                  <a:cubicBezTo>
                    <a:pt x="80" y="73"/>
                    <a:pt x="80" y="73"/>
                    <a:pt x="79" y="73"/>
                  </a:cubicBezTo>
                  <a:close/>
                  <a:moveTo>
                    <a:pt x="85" y="70"/>
                  </a:moveTo>
                  <a:cubicBezTo>
                    <a:pt x="85" y="70"/>
                    <a:pt x="86" y="70"/>
                    <a:pt x="86" y="70"/>
                  </a:cubicBezTo>
                  <a:cubicBezTo>
                    <a:pt x="86" y="70"/>
                    <a:pt x="87" y="69"/>
                    <a:pt x="87" y="69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8" y="69"/>
                    <a:pt x="88" y="68"/>
                    <a:pt x="89" y="68"/>
                  </a:cubicBezTo>
                  <a:cubicBezTo>
                    <a:pt x="89" y="69"/>
                    <a:pt x="87" y="69"/>
                    <a:pt x="87" y="69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7" y="70"/>
                    <a:pt x="86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0"/>
                    <a:pt x="85" y="71"/>
                    <a:pt x="85" y="70"/>
                  </a:cubicBezTo>
                  <a:close/>
                  <a:moveTo>
                    <a:pt x="86" y="74"/>
                  </a:moveTo>
                  <a:cubicBezTo>
                    <a:pt x="85" y="74"/>
                    <a:pt x="85" y="74"/>
                    <a:pt x="85" y="74"/>
                  </a:cubicBezTo>
                  <a:cubicBezTo>
                    <a:pt x="85" y="74"/>
                    <a:pt x="85" y="74"/>
                    <a:pt x="85" y="74"/>
                  </a:cubicBezTo>
                  <a:lnTo>
                    <a:pt x="86" y="74"/>
                  </a:lnTo>
                  <a:close/>
                  <a:moveTo>
                    <a:pt x="85" y="72"/>
                  </a:moveTo>
                  <a:cubicBezTo>
                    <a:pt x="84" y="73"/>
                    <a:pt x="83" y="74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3" y="73"/>
                    <a:pt x="84" y="73"/>
                    <a:pt x="85" y="72"/>
                  </a:cubicBezTo>
                  <a:close/>
                  <a:moveTo>
                    <a:pt x="83" y="76"/>
                  </a:moveTo>
                  <a:cubicBezTo>
                    <a:pt x="83" y="76"/>
                    <a:pt x="83" y="76"/>
                    <a:pt x="83" y="76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2" y="75"/>
                    <a:pt x="82" y="75"/>
                    <a:pt x="83" y="75"/>
                  </a:cubicBezTo>
                  <a:cubicBezTo>
                    <a:pt x="83" y="75"/>
                    <a:pt x="83" y="75"/>
                    <a:pt x="83" y="75"/>
                  </a:cubicBezTo>
                  <a:lnTo>
                    <a:pt x="83" y="76"/>
                  </a:lnTo>
                  <a:close/>
                  <a:moveTo>
                    <a:pt x="83" y="75"/>
                  </a:moveTo>
                  <a:cubicBezTo>
                    <a:pt x="83" y="75"/>
                    <a:pt x="84" y="75"/>
                    <a:pt x="84" y="75"/>
                  </a:cubicBezTo>
                  <a:cubicBezTo>
                    <a:pt x="84" y="75"/>
                    <a:pt x="84" y="75"/>
                    <a:pt x="83" y="75"/>
                  </a:cubicBezTo>
                  <a:close/>
                  <a:moveTo>
                    <a:pt x="84" y="71"/>
                  </a:moveTo>
                  <a:cubicBezTo>
                    <a:pt x="83" y="71"/>
                    <a:pt x="83" y="71"/>
                    <a:pt x="83" y="71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3" y="71"/>
                    <a:pt x="83" y="71"/>
                    <a:pt x="83" y="71"/>
                  </a:cubicBezTo>
                  <a:lnTo>
                    <a:pt x="84" y="71"/>
                  </a:lnTo>
                  <a:close/>
                  <a:moveTo>
                    <a:pt x="81" y="72"/>
                  </a:moveTo>
                  <a:cubicBezTo>
                    <a:pt x="81" y="72"/>
                    <a:pt x="82" y="72"/>
                    <a:pt x="83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2" y="72"/>
                    <a:pt x="82" y="72"/>
                    <a:pt x="81" y="73"/>
                  </a:cubicBezTo>
                  <a:lnTo>
                    <a:pt x="81" y="72"/>
                  </a:lnTo>
                  <a:close/>
                  <a:moveTo>
                    <a:pt x="82" y="77"/>
                  </a:moveTo>
                  <a:cubicBezTo>
                    <a:pt x="82" y="77"/>
                    <a:pt x="83" y="76"/>
                    <a:pt x="84" y="76"/>
                  </a:cubicBezTo>
                  <a:cubicBezTo>
                    <a:pt x="85" y="76"/>
                    <a:pt x="85" y="75"/>
                    <a:pt x="86" y="75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85" y="75"/>
                    <a:pt x="86" y="75"/>
                    <a:pt x="86" y="74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86" y="75"/>
                    <a:pt x="87" y="74"/>
                    <a:pt x="87" y="74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7" y="76"/>
                    <a:pt x="88" y="76"/>
                    <a:pt x="88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8" y="75"/>
                    <a:pt x="87" y="75"/>
                    <a:pt x="87" y="76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7" y="76"/>
                    <a:pt x="86" y="76"/>
                    <a:pt x="85" y="77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85" y="76"/>
                    <a:pt x="84" y="77"/>
                    <a:pt x="83" y="77"/>
                  </a:cubicBezTo>
                  <a:cubicBezTo>
                    <a:pt x="83" y="77"/>
                    <a:pt x="83" y="77"/>
                    <a:pt x="84" y="77"/>
                  </a:cubicBezTo>
                  <a:cubicBezTo>
                    <a:pt x="83" y="77"/>
                    <a:pt x="82" y="78"/>
                    <a:pt x="82" y="77"/>
                  </a:cubicBezTo>
                  <a:close/>
                  <a:moveTo>
                    <a:pt x="89" y="77"/>
                  </a:moveTo>
                  <a:cubicBezTo>
                    <a:pt x="87" y="78"/>
                    <a:pt x="85" y="78"/>
                    <a:pt x="83" y="79"/>
                  </a:cubicBezTo>
                  <a:cubicBezTo>
                    <a:pt x="85" y="77"/>
                    <a:pt x="87" y="77"/>
                    <a:pt x="89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9" y="76"/>
                    <a:pt x="89" y="77"/>
                    <a:pt x="89" y="77"/>
                  </a:cubicBezTo>
                  <a:close/>
                  <a:moveTo>
                    <a:pt x="97" y="72"/>
                  </a:moveTo>
                  <a:cubicBezTo>
                    <a:pt x="97" y="72"/>
                    <a:pt x="97" y="72"/>
                    <a:pt x="98" y="72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7" y="73"/>
                    <a:pt x="97" y="73"/>
                    <a:pt x="97" y="72"/>
                  </a:cubicBezTo>
                  <a:close/>
                  <a:moveTo>
                    <a:pt x="98" y="74"/>
                  </a:moveTo>
                  <a:cubicBezTo>
                    <a:pt x="98" y="74"/>
                    <a:pt x="98" y="74"/>
                    <a:pt x="98" y="73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97" y="73"/>
                    <a:pt x="97" y="73"/>
                    <a:pt x="98" y="73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98" y="74"/>
                    <a:pt x="99" y="73"/>
                    <a:pt x="99" y="73"/>
                  </a:cubicBezTo>
                  <a:lnTo>
                    <a:pt x="98" y="74"/>
                  </a:lnTo>
                  <a:close/>
                </a:path>
              </a:pathLst>
            </a:custGeom>
            <a:solidFill>
              <a:srgbClr val="13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" name="Freeform 16"/>
            <p:cNvSpPr/>
            <p:nvPr/>
          </p:nvSpPr>
          <p:spPr bwMode="auto">
            <a:xfrm>
              <a:off x="8296275" y="1397001"/>
              <a:ext cx="31750" cy="317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" name="Freeform 17"/>
            <p:cNvSpPr/>
            <p:nvPr/>
          </p:nvSpPr>
          <p:spPr bwMode="auto">
            <a:xfrm>
              <a:off x="8453438" y="1333501"/>
              <a:ext cx="31750" cy="3175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" name="Freeform 18"/>
            <p:cNvSpPr/>
            <p:nvPr/>
          </p:nvSpPr>
          <p:spPr bwMode="auto">
            <a:xfrm>
              <a:off x="4902200" y="2689226"/>
              <a:ext cx="30163" cy="317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" name="Freeform 19"/>
            <p:cNvSpPr/>
            <p:nvPr/>
          </p:nvSpPr>
          <p:spPr bwMode="auto">
            <a:xfrm>
              <a:off x="8013700" y="14605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3" name="Freeform 20"/>
            <p:cNvSpPr/>
            <p:nvPr/>
          </p:nvSpPr>
          <p:spPr bwMode="auto">
            <a:xfrm>
              <a:off x="8485188" y="13652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4" name="Rectangle 21"/>
            <p:cNvSpPr>
              <a:spLocks noChangeArrowheads="1"/>
            </p:cNvSpPr>
            <p:nvPr/>
          </p:nvSpPr>
          <p:spPr bwMode="auto">
            <a:xfrm>
              <a:off x="6567488" y="29098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5" name="Freeform 22"/>
            <p:cNvSpPr/>
            <p:nvPr/>
          </p:nvSpPr>
          <p:spPr bwMode="auto">
            <a:xfrm>
              <a:off x="4775200" y="2468563"/>
              <a:ext cx="0" cy="63500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6" name="Freeform 23"/>
            <p:cNvSpPr/>
            <p:nvPr/>
          </p:nvSpPr>
          <p:spPr bwMode="auto">
            <a:xfrm>
              <a:off x="8610600" y="1301751"/>
              <a:ext cx="3175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7" name="Freeform 24"/>
            <p:cNvSpPr/>
            <p:nvPr/>
          </p:nvSpPr>
          <p:spPr bwMode="auto">
            <a:xfrm>
              <a:off x="5089525" y="1176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8" name="Freeform 25"/>
            <p:cNvSpPr/>
            <p:nvPr/>
          </p:nvSpPr>
          <p:spPr bwMode="auto">
            <a:xfrm>
              <a:off x="6221413" y="3130551"/>
              <a:ext cx="31750" cy="3175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0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9" name="Freeform 26"/>
            <p:cNvSpPr/>
            <p:nvPr/>
          </p:nvSpPr>
          <p:spPr bwMode="auto">
            <a:xfrm>
              <a:off x="7446963" y="28463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0" name="Freeform 27"/>
            <p:cNvSpPr/>
            <p:nvPr/>
          </p:nvSpPr>
          <p:spPr bwMode="auto">
            <a:xfrm>
              <a:off x="6567488" y="703263"/>
              <a:ext cx="0" cy="31750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1" name="Freeform 28"/>
            <p:cNvSpPr/>
            <p:nvPr/>
          </p:nvSpPr>
          <p:spPr bwMode="auto">
            <a:xfrm>
              <a:off x="6850063" y="6096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2" name="Freeform 29"/>
            <p:cNvSpPr/>
            <p:nvPr/>
          </p:nvSpPr>
          <p:spPr bwMode="auto">
            <a:xfrm>
              <a:off x="7824788" y="735013"/>
              <a:ext cx="0" cy="31750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3" name="Freeform 30"/>
            <p:cNvSpPr/>
            <p:nvPr/>
          </p:nvSpPr>
          <p:spPr bwMode="auto">
            <a:xfrm>
              <a:off x="8893175" y="798513"/>
              <a:ext cx="63500" cy="3175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2 w 2"/>
                <a:gd name="T5" fmla="*/ 0 h 1"/>
                <a:gd name="T6" fmla="*/ 2 w 2"/>
                <a:gd name="T7" fmla="*/ 1 h 1"/>
                <a:gd name="T8" fmla="*/ 2 w 2"/>
                <a:gd name="T9" fmla="*/ 0 h 1"/>
                <a:gd name="T10" fmla="*/ 1 w 2"/>
                <a:gd name="T11" fmla="*/ 0 h 1"/>
                <a:gd name="T12" fmla="*/ 1 w 2"/>
                <a:gd name="T13" fmla="*/ 0 h 1"/>
                <a:gd name="T14" fmla="*/ 2 w 2"/>
                <a:gd name="T15" fmla="*/ 0 h 1"/>
                <a:gd name="T16" fmla="*/ 0 w 2"/>
                <a:gd name="T17" fmla="*/ 0 h 1"/>
                <a:gd name="T18" fmla="*/ 0 w 2"/>
                <a:gd name="T19" fmla="*/ 0 h 1"/>
                <a:gd name="T20" fmla="*/ 0 w 2"/>
                <a:gd name="T21" fmla="*/ 1 h 1"/>
                <a:gd name="T22" fmla="*/ 2 w 2"/>
                <a:gd name="T23" fmla="*/ 1 h 1"/>
                <a:gd name="T24" fmla="*/ 2 w 2"/>
                <a:gd name="T25" fmla="*/ 1 h 1"/>
                <a:gd name="T26" fmla="*/ 2 w 2"/>
                <a:gd name="T2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4" name="Freeform 31"/>
            <p:cNvSpPr/>
            <p:nvPr/>
          </p:nvSpPr>
          <p:spPr bwMode="auto">
            <a:xfrm>
              <a:off x="7731125" y="671513"/>
              <a:ext cx="0" cy="31750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5" name="Freeform 32"/>
            <p:cNvSpPr/>
            <p:nvPr/>
          </p:nvSpPr>
          <p:spPr bwMode="auto">
            <a:xfrm>
              <a:off x="7070725" y="5778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6" name="Freeform 33"/>
            <p:cNvSpPr/>
            <p:nvPr/>
          </p:nvSpPr>
          <p:spPr bwMode="auto">
            <a:xfrm>
              <a:off x="9239250" y="987426"/>
              <a:ext cx="0" cy="31750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7" name="Freeform 34"/>
            <p:cNvSpPr/>
            <p:nvPr/>
          </p:nvSpPr>
          <p:spPr bwMode="auto">
            <a:xfrm>
              <a:off x="5059363" y="1176338"/>
              <a:ext cx="3016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8" name="Freeform 35"/>
            <p:cNvSpPr>
              <a:spLocks noEditPoints="1"/>
            </p:cNvSpPr>
            <p:nvPr/>
          </p:nvSpPr>
          <p:spPr bwMode="auto">
            <a:xfrm>
              <a:off x="6913563" y="1239838"/>
              <a:ext cx="2828925" cy="1133475"/>
            </a:xfrm>
            <a:custGeom>
              <a:avLst/>
              <a:gdLst>
                <a:gd name="T0" fmla="*/ 84 w 90"/>
                <a:gd name="T1" fmla="*/ 6 h 36"/>
                <a:gd name="T2" fmla="*/ 76 w 90"/>
                <a:gd name="T3" fmla="*/ 2 h 36"/>
                <a:gd name="T4" fmla="*/ 65 w 90"/>
                <a:gd name="T5" fmla="*/ 0 h 36"/>
                <a:gd name="T6" fmla="*/ 54 w 90"/>
                <a:gd name="T7" fmla="*/ 2 h 36"/>
                <a:gd name="T8" fmla="*/ 49 w 90"/>
                <a:gd name="T9" fmla="*/ 4 h 36"/>
                <a:gd name="T10" fmla="*/ 44 w 90"/>
                <a:gd name="T11" fmla="*/ 7 h 36"/>
                <a:gd name="T12" fmla="*/ 41 w 90"/>
                <a:gd name="T13" fmla="*/ 9 h 36"/>
                <a:gd name="T14" fmla="*/ 36 w 90"/>
                <a:gd name="T15" fmla="*/ 12 h 36"/>
                <a:gd name="T16" fmla="*/ 36 w 90"/>
                <a:gd name="T17" fmla="*/ 8 h 36"/>
                <a:gd name="T18" fmla="*/ 27 w 90"/>
                <a:gd name="T19" fmla="*/ 15 h 36"/>
                <a:gd name="T20" fmla="*/ 31 w 90"/>
                <a:gd name="T21" fmla="*/ 15 h 36"/>
                <a:gd name="T22" fmla="*/ 12 w 90"/>
                <a:gd name="T23" fmla="*/ 29 h 36"/>
                <a:gd name="T24" fmla="*/ 8 w 90"/>
                <a:gd name="T25" fmla="*/ 30 h 36"/>
                <a:gd name="T26" fmla="*/ 1 w 90"/>
                <a:gd name="T27" fmla="*/ 33 h 36"/>
                <a:gd name="T28" fmla="*/ 7 w 90"/>
                <a:gd name="T29" fmla="*/ 34 h 36"/>
                <a:gd name="T30" fmla="*/ 21 w 90"/>
                <a:gd name="T31" fmla="*/ 34 h 36"/>
                <a:gd name="T32" fmla="*/ 30 w 90"/>
                <a:gd name="T33" fmla="*/ 31 h 36"/>
                <a:gd name="T34" fmla="*/ 40 w 90"/>
                <a:gd name="T35" fmla="*/ 24 h 36"/>
                <a:gd name="T36" fmla="*/ 43 w 90"/>
                <a:gd name="T37" fmla="*/ 22 h 36"/>
                <a:gd name="T38" fmla="*/ 47 w 90"/>
                <a:gd name="T39" fmla="*/ 16 h 36"/>
                <a:gd name="T40" fmla="*/ 68 w 90"/>
                <a:gd name="T41" fmla="*/ 6 h 36"/>
                <a:gd name="T42" fmla="*/ 87 w 90"/>
                <a:gd name="T43" fmla="*/ 9 h 36"/>
                <a:gd name="T44" fmla="*/ 20 w 90"/>
                <a:gd name="T45" fmla="*/ 26 h 36"/>
                <a:gd name="T46" fmla="*/ 41 w 90"/>
                <a:gd name="T47" fmla="*/ 15 h 36"/>
                <a:gd name="T48" fmla="*/ 38 w 90"/>
                <a:gd name="T49" fmla="*/ 17 h 36"/>
                <a:gd name="T50" fmla="*/ 34 w 90"/>
                <a:gd name="T51" fmla="*/ 11 h 36"/>
                <a:gd name="T52" fmla="*/ 34 w 90"/>
                <a:gd name="T53" fmla="*/ 14 h 36"/>
                <a:gd name="T54" fmla="*/ 35 w 90"/>
                <a:gd name="T55" fmla="*/ 21 h 36"/>
                <a:gd name="T56" fmla="*/ 34 w 90"/>
                <a:gd name="T57" fmla="*/ 22 h 36"/>
                <a:gd name="T58" fmla="*/ 34 w 90"/>
                <a:gd name="T59" fmla="*/ 16 h 36"/>
                <a:gd name="T60" fmla="*/ 31 w 90"/>
                <a:gd name="T61" fmla="*/ 18 h 36"/>
                <a:gd name="T62" fmla="*/ 32 w 90"/>
                <a:gd name="T63" fmla="*/ 18 h 36"/>
                <a:gd name="T64" fmla="*/ 32 w 90"/>
                <a:gd name="T65" fmla="*/ 19 h 36"/>
                <a:gd name="T66" fmla="*/ 39 w 90"/>
                <a:gd name="T67" fmla="*/ 25 h 36"/>
                <a:gd name="T68" fmla="*/ 39 w 90"/>
                <a:gd name="T69" fmla="*/ 20 h 36"/>
                <a:gd name="T70" fmla="*/ 36 w 90"/>
                <a:gd name="T71" fmla="*/ 23 h 36"/>
                <a:gd name="T72" fmla="*/ 35 w 90"/>
                <a:gd name="T73" fmla="*/ 23 h 36"/>
                <a:gd name="T74" fmla="*/ 40 w 90"/>
                <a:gd name="T75" fmla="*/ 19 h 36"/>
                <a:gd name="T76" fmla="*/ 44 w 90"/>
                <a:gd name="T77" fmla="*/ 16 h 36"/>
                <a:gd name="T78" fmla="*/ 55 w 90"/>
                <a:gd name="T79" fmla="*/ 3 h 36"/>
                <a:gd name="T80" fmla="*/ 56 w 90"/>
                <a:gd name="T81" fmla="*/ 4 h 36"/>
                <a:gd name="T82" fmla="*/ 53 w 90"/>
                <a:gd name="T83" fmla="*/ 5 h 36"/>
                <a:gd name="T84" fmla="*/ 52 w 90"/>
                <a:gd name="T85" fmla="*/ 6 h 36"/>
                <a:gd name="T86" fmla="*/ 47 w 90"/>
                <a:gd name="T87" fmla="*/ 12 h 36"/>
                <a:gd name="T88" fmla="*/ 48 w 90"/>
                <a:gd name="T89" fmla="*/ 5 h 36"/>
                <a:gd name="T90" fmla="*/ 51 w 90"/>
                <a:gd name="T91" fmla="*/ 10 h 36"/>
                <a:gd name="T92" fmla="*/ 50 w 90"/>
                <a:gd name="T93" fmla="*/ 9 h 36"/>
                <a:gd name="T94" fmla="*/ 50 w 90"/>
                <a:gd name="T95" fmla="*/ 9 h 36"/>
                <a:gd name="T96" fmla="*/ 54 w 90"/>
                <a:gd name="T97" fmla="*/ 8 h 36"/>
                <a:gd name="T98" fmla="*/ 52 w 90"/>
                <a:gd name="T99" fmla="*/ 8 h 36"/>
                <a:gd name="T100" fmla="*/ 55 w 90"/>
                <a:gd name="T101" fmla="*/ 7 h 36"/>
                <a:gd name="T102" fmla="*/ 56 w 90"/>
                <a:gd name="T103" fmla="*/ 6 h 36"/>
                <a:gd name="T104" fmla="*/ 56 w 90"/>
                <a:gd name="T105" fmla="*/ 6 h 36"/>
                <a:gd name="T106" fmla="*/ 58 w 90"/>
                <a:gd name="T107" fmla="*/ 7 h 36"/>
                <a:gd name="T108" fmla="*/ 63 w 90"/>
                <a:gd name="T109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0" h="36">
                  <a:moveTo>
                    <a:pt x="90" y="10"/>
                  </a:moveTo>
                  <a:cubicBezTo>
                    <a:pt x="90" y="10"/>
                    <a:pt x="90" y="10"/>
                    <a:pt x="89" y="10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7" y="9"/>
                    <a:pt x="86" y="7"/>
                    <a:pt x="85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6"/>
                    <a:pt x="84" y="6"/>
                    <a:pt x="84" y="5"/>
                  </a:cubicBezTo>
                  <a:cubicBezTo>
                    <a:pt x="83" y="6"/>
                    <a:pt x="83" y="4"/>
                    <a:pt x="82" y="5"/>
                  </a:cubicBezTo>
                  <a:cubicBezTo>
                    <a:pt x="81" y="4"/>
                    <a:pt x="81" y="4"/>
                    <a:pt x="80" y="4"/>
                  </a:cubicBezTo>
                  <a:cubicBezTo>
                    <a:pt x="80" y="3"/>
                    <a:pt x="80" y="3"/>
                    <a:pt x="80" y="4"/>
                  </a:cubicBezTo>
                  <a:cubicBezTo>
                    <a:pt x="78" y="4"/>
                    <a:pt x="78" y="2"/>
                    <a:pt x="76" y="2"/>
                  </a:cubicBezTo>
                  <a:cubicBezTo>
                    <a:pt x="75" y="2"/>
                    <a:pt x="73" y="1"/>
                    <a:pt x="72" y="1"/>
                  </a:cubicBezTo>
                  <a:cubicBezTo>
                    <a:pt x="72" y="1"/>
                    <a:pt x="72" y="1"/>
                    <a:pt x="71" y="1"/>
                  </a:cubicBezTo>
                  <a:cubicBezTo>
                    <a:pt x="70" y="1"/>
                    <a:pt x="67" y="0"/>
                    <a:pt x="66" y="0"/>
                  </a:cubicBezTo>
                  <a:cubicBezTo>
                    <a:pt x="66" y="1"/>
                    <a:pt x="65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2" y="1"/>
                    <a:pt x="59" y="0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6" y="2"/>
                    <a:pt x="55" y="3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3" y="2"/>
                    <a:pt x="52" y="3"/>
                    <a:pt x="51" y="3"/>
                  </a:cubicBezTo>
                  <a:cubicBezTo>
                    <a:pt x="51" y="3"/>
                    <a:pt x="51" y="3"/>
                    <a:pt x="52" y="4"/>
                  </a:cubicBezTo>
                  <a:cubicBezTo>
                    <a:pt x="52" y="4"/>
                    <a:pt x="51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9" y="4"/>
                    <a:pt x="49" y="3"/>
                    <a:pt x="49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5"/>
                    <a:pt x="48" y="5"/>
                    <a:pt x="47" y="5"/>
                  </a:cubicBezTo>
                  <a:cubicBezTo>
                    <a:pt x="47" y="4"/>
                    <a:pt x="46" y="5"/>
                    <a:pt x="45" y="5"/>
                  </a:cubicBezTo>
                  <a:cubicBezTo>
                    <a:pt x="46" y="5"/>
                    <a:pt x="46" y="5"/>
                    <a:pt x="47" y="5"/>
                  </a:cubicBezTo>
                  <a:cubicBezTo>
                    <a:pt x="46" y="6"/>
                    <a:pt x="45" y="6"/>
                    <a:pt x="44" y="7"/>
                  </a:cubicBezTo>
                  <a:cubicBezTo>
                    <a:pt x="44" y="7"/>
                    <a:pt x="42" y="8"/>
                    <a:pt x="42" y="8"/>
                  </a:cubicBezTo>
                  <a:cubicBezTo>
                    <a:pt x="42" y="9"/>
                    <a:pt x="42" y="8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0" y="9"/>
                    <a:pt x="40" y="10"/>
                    <a:pt x="39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8" y="10"/>
                    <a:pt x="37" y="11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0"/>
                    <a:pt x="35" y="10"/>
                    <a:pt x="35" y="10"/>
                  </a:cubicBezTo>
                  <a:cubicBezTo>
                    <a:pt x="35" y="9"/>
                    <a:pt x="36" y="8"/>
                    <a:pt x="36" y="8"/>
                  </a:cubicBezTo>
                  <a:cubicBezTo>
                    <a:pt x="36" y="8"/>
                    <a:pt x="36" y="7"/>
                    <a:pt x="35" y="7"/>
                  </a:cubicBezTo>
                  <a:cubicBezTo>
                    <a:pt x="36" y="8"/>
                    <a:pt x="35" y="8"/>
                    <a:pt x="35" y="9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11"/>
                    <a:pt x="31" y="12"/>
                    <a:pt x="29" y="14"/>
                  </a:cubicBezTo>
                  <a:cubicBezTo>
                    <a:pt x="29" y="14"/>
                    <a:pt x="27" y="14"/>
                    <a:pt x="27" y="15"/>
                  </a:cubicBezTo>
                  <a:cubicBezTo>
                    <a:pt x="28" y="15"/>
                    <a:pt x="28" y="15"/>
                    <a:pt x="29" y="15"/>
                  </a:cubicBezTo>
                  <a:cubicBezTo>
                    <a:pt x="29" y="15"/>
                    <a:pt x="29" y="14"/>
                    <a:pt x="29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7"/>
                    <a:pt x="30" y="15"/>
                    <a:pt x="31" y="15"/>
                  </a:cubicBezTo>
                  <a:cubicBezTo>
                    <a:pt x="33" y="15"/>
                    <a:pt x="34" y="13"/>
                    <a:pt x="35" y="13"/>
                  </a:cubicBezTo>
                  <a:cubicBezTo>
                    <a:pt x="31" y="19"/>
                    <a:pt x="27" y="22"/>
                    <a:pt x="21" y="26"/>
                  </a:cubicBezTo>
                  <a:cubicBezTo>
                    <a:pt x="18" y="27"/>
                    <a:pt x="16" y="28"/>
                    <a:pt x="13" y="28"/>
                  </a:cubicBezTo>
                  <a:cubicBezTo>
                    <a:pt x="13" y="28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0" y="28"/>
                    <a:pt x="9" y="31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6" y="31"/>
                    <a:pt x="5" y="31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2"/>
                    <a:pt x="0" y="33"/>
                  </a:cubicBezTo>
                  <a:cubicBezTo>
                    <a:pt x="0" y="33"/>
                    <a:pt x="0" y="33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5"/>
                    <a:pt x="5" y="34"/>
                    <a:pt x="7" y="34"/>
                  </a:cubicBezTo>
                  <a:cubicBezTo>
                    <a:pt x="7" y="35"/>
                    <a:pt x="5" y="35"/>
                    <a:pt x="6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6"/>
                    <a:pt x="6" y="35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12" y="36"/>
                    <a:pt x="16" y="35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3" y="34"/>
                    <a:pt x="24" y="33"/>
                    <a:pt x="26" y="33"/>
                  </a:cubicBezTo>
                  <a:cubicBezTo>
                    <a:pt x="26" y="34"/>
                    <a:pt x="25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32"/>
                    <a:pt x="29" y="32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3" y="30"/>
                    <a:pt x="37" y="29"/>
                    <a:pt x="39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6"/>
                    <a:pt x="40" y="25"/>
                    <a:pt x="41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3"/>
                    <a:pt x="42" y="23"/>
                    <a:pt x="42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2"/>
                    <a:pt x="43" y="22"/>
                  </a:cubicBezTo>
                  <a:cubicBezTo>
                    <a:pt x="43" y="22"/>
                    <a:pt x="43" y="22"/>
                    <a:pt x="44" y="22"/>
                  </a:cubicBezTo>
                  <a:cubicBezTo>
                    <a:pt x="44" y="21"/>
                    <a:pt x="45" y="22"/>
                    <a:pt x="45" y="21"/>
                  </a:cubicBezTo>
                  <a:cubicBezTo>
                    <a:pt x="46" y="20"/>
                    <a:pt x="46" y="19"/>
                    <a:pt x="47" y="18"/>
                  </a:cubicBezTo>
                  <a:cubicBezTo>
                    <a:pt x="47" y="18"/>
                    <a:pt x="46" y="19"/>
                    <a:pt x="45" y="19"/>
                  </a:cubicBezTo>
                  <a:cubicBezTo>
                    <a:pt x="45" y="18"/>
                    <a:pt x="47" y="17"/>
                    <a:pt x="47" y="16"/>
                  </a:cubicBezTo>
                  <a:cubicBezTo>
                    <a:pt x="48" y="16"/>
                    <a:pt x="47" y="17"/>
                    <a:pt x="48" y="17"/>
                  </a:cubicBezTo>
                  <a:cubicBezTo>
                    <a:pt x="48" y="17"/>
                    <a:pt x="48" y="16"/>
                    <a:pt x="48" y="16"/>
                  </a:cubicBezTo>
                  <a:cubicBezTo>
                    <a:pt x="51" y="14"/>
                    <a:pt x="55" y="12"/>
                    <a:pt x="58" y="9"/>
                  </a:cubicBezTo>
                  <a:cubicBezTo>
                    <a:pt x="61" y="8"/>
                    <a:pt x="64" y="7"/>
                    <a:pt x="67" y="7"/>
                  </a:cubicBezTo>
                  <a:cubicBezTo>
                    <a:pt x="67" y="7"/>
                    <a:pt x="68" y="6"/>
                    <a:pt x="68" y="6"/>
                  </a:cubicBezTo>
                  <a:cubicBezTo>
                    <a:pt x="68" y="6"/>
                    <a:pt x="71" y="6"/>
                    <a:pt x="72" y="6"/>
                  </a:cubicBezTo>
                  <a:cubicBezTo>
                    <a:pt x="73" y="6"/>
                    <a:pt x="74" y="6"/>
                    <a:pt x="74" y="7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8" y="7"/>
                    <a:pt x="82" y="8"/>
                    <a:pt x="86" y="9"/>
                  </a:cubicBezTo>
                  <a:cubicBezTo>
                    <a:pt x="86" y="9"/>
                    <a:pt x="87" y="10"/>
                    <a:pt x="87" y="9"/>
                  </a:cubicBezTo>
                  <a:cubicBezTo>
                    <a:pt x="88" y="10"/>
                    <a:pt x="89" y="10"/>
                    <a:pt x="89" y="11"/>
                  </a:cubicBezTo>
                  <a:cubicBezTo>
                    <a:pt x="89" y="10"/>
                    <a:pt x="90" y="11"/>
                    <a:pt x="90" y="11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90" y="10"/>
                    <a:pt x="90" y="10"/>
                    <a:pt x="90" y="10"/>
                  </a:cubicBezTo>
                  <a:close/>
                  <a:moveTo>
                    <a:pt x="20" y="26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lnTo>
                    <a:pt x="20" y="26"/>
                  </a:lnTo>
                  <a:close/>
                  <a:moveTo>
                    <a:pt x="40" y="15"/>
                  </a:moveTo>
                  <a:cubicBezTo>
                    <a:pt x="41" y="15"/>
                    <a:pt x="41" y="15"/>
                    <a:pt x="41" y="15"/>
                  </a:cubicBezTo>
                  <a:cubicBezTo>
                    <a:pt x="41" y="16"/>
                    <a:pt x="39" y="17"/>
                    <a:pt x="38" y="18"/>
                  </a:cubicBezTo>
                  <a:cubicBezTo>
                    <a:pt x="38" y="18"/>
                    <a:pt x="38" y="18"/>
                    <a:pt x="38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0" y="15"/>
                    <a:pt x="40" y="15"/>
                    <a:pt x="40" y="15"/>
                  </a:cubicBezTo>
                  <a:close/>
                  <a:moveTo>
                    <a:pt x="34" y="11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lnTo>
                    <a:pt x="34" y="11"/>
                  </a:lnTo>
                  <a:close/>
                  <a:moveTo>
                    <a:pt x="39" y="10"/>
                  </a:moveTo>
                  <a:cubicBezTo>
                    <a:pt x="40" y="10"/>
                    <a:pt x="40" y="10"/>
                    <a:pt x="40" y="10"/>
                  </a:cubicBezTo>
                  <a:cubicBezTo>
                    <a:pt x="38" y="11"/>
                    <a:pt x="37" y="13"/>
                    <a:pt x="35" y="14"/>
                  </a:cubicBezTo>
                  <a:cubicBezTo>
                    <a:pt x="36" y="13"/>
                    <a:pt x="38" y="11"/>
                    <a:pt x="39" y="10"/>
                  </a:cubicBezTo>
                  <a:close/>
                  <a:moveTo>
                    <a:pt x="34" y="14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lnTo>
                    <a:pt x="34" y="14"/>
                  </a:lnTo>
                  <a:close/>
                  <a:moveTo>
                    <a:pt x="35" y="21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1"/>
                    <a:pt x="35" y="21"/>
                  </a:cubicBezTo>
                  <a:close/>
                  <a:moveTo>
                    <a:pt x="34" y="16"/>
                  </a:moveTo>
                  <a:cubicBezTo>
                    <a:pt x="34" y="16"/>
                    <a:pt x="34" y="16"/>
                    <a:pt x="34" y="16"/>
                  </a:cubicBezTo>
                  <a:cubicBezTo>
                    <a:pt x="33" y="16"/>
                    <a:pt x="33" y="16"/>
                    <a:pt x="33" y="16"/>
                  </a:cubicBezTo>
                  <a:lnTo>
                    <a:pt x="34" y="16"/>
                  </a:lnTo>
                  <a:close/>
                  <a:moveTo>
                    <a:pt x="32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0" y="20"/>
                    <a:pt x="28" y="22"/>
                    <a:pt x="26" y="23"/>
                  </a:cubicBezTo>
                  <a:cubicBezTo>
                    <a:pt x="27" y="21"/>
                    <a:pt x="30" y="20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8"/>
                    <a:pt x="32" y="18"/>
                    <a:pt x="32" y="18"/>
                  </a:cubicBezTo>
                  <a:close/>
                  <a:moveTo>
                    <a:pt x="32" y="19"/>
                  </a:move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2" y="18"/>
                    <a:pt x="32" y="19"/>
                  </a:cubicBezTo>
                  <a:cubicBezTo>
                    <a:pt x="33" y="19"/>
                    <a:pt x="33" y="19"/>
                    <a:pt x="33" y="19"/>
                  </a:cubicBezTo>
                  <a:lnTo>
                    <a:pt x="32" y="19"/>
                  </a:lnTo>
                  <a:close/>
                  <a:moveTo>
                    <a:pt x="39" y="25"/>
                  </a:moveTo>
                  <a:cubicBezTo>
                    <a:pt x="38" y="26"/>
                    <a:pt x="38" y="26"/>
                    <a:pt x="38" y="26"/>
                  </a:cubicBezTo>
                  <a:cubicBezTo>
                    <a:pt x="39" y="26"/>
                    <a:pt x="39" y="25"/>
                    <a:pt x="39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40" y="25"/>
                    <a:pt x="39" y="25"/>
                  </a:cubicBezTo>
                  <a:close/>
                  <a:moveTo>
                    <a:pt x="44" y="16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20"/>
                    <a:pt x="40" y="20"/>
                    <a:pt x="40" y="21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2"/>
                    <a:pt x="37" y="22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7" y="23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4" y="25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4" y="25"/>
                    <a:pt x="34" y="24"/>
                    <a:pt x="35" y="24"/>
                  </a:cubicBezTo>
                  <a:cubicBezTo>
                    <a:pt x="35" y="24"/>
                    <a:pt x="35" y="24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7" y="23"/>
                    <a:pt x="37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1"/>
                    <a:pt x="40" y="21"/>
                    <a:pt x="39" y="20"/>
                  </a:cubicBezTo>
                  <a:cubicBezTo>
                    <a:pt x="40" y="20"/>
                    <a:pt x="40" y="19"/>
                    <a:pt x="40" y="18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1" y="17"/>
                    <a:pt x="42" y="17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6"/>
                  </a:cubicBezTo>
                  <a:cubicBezTo>
                    <a:pt x="43" y="16"/>
                    <a:pt x="43" y="16"/>
                    <a:pt x="43" y="16"/>
                  </a:cubicBezTo>
                  <a:lnTo>
                    <a:pt x="44" y="16"/>
                  </a:lnTo>
                  <a:close/>
                  <a:moveTo>
                    <a:pt x="59" y="3"/>
                  </a:moveTo>
                  <a:cubicBezTo>
                    <a:pt x="58" y="4"/>
                    <a:pt x="58" y="3"/>
                    <a:pt x="58" y="3"/>
                  </a:cubicBezTo>
                  <a:cubicBezTo>
                    <a:pt x="58" y="3"/>
                    <a:pt x="58" y="3"/>
                    <a:pt x="59" y="3"/>
                  </a:cubicBezTo>
                  <a:close/>
                  <a:moveTo>
                    <a:pt x="55" y="3"/>
                  </a:moveTo>
                  <a:cubicBezTo>
                    <a:pt x="55" y="3"/>
                    <a:pt x="55" y="3"/>
                    <a:pt x="55" y="3"/>
                  </a:cubicBezTo>
                  <a:cubicBezTo>
                    <a:pt x="55" y="4"/>
                    <a:pt x="55" y="4"/>
                    <a:pt x="55" y="4"/>
                  </a:cubicBezTo>
                  <a:lnTo>
                    <a:pt x="55" y="3"/>
                  </a:lnTo>
                  <a:close/>
                  <a:moveTo>
                    <a:pt x="56" y="4"/>
                  </a:move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6" y="5"/>
                    <a:pt x="55" y="5"/>
                    <a:pt x="55" y="4"/>
                  </a:cubicBezTo>
                  <a:cubicBezTo>
                    <a:pt x="55" y="5"/>
                    <a:pt x="54" y="5"/>
                    <a:pt x="53" y="5"/>
                  </a:cubicBezTo>
                  <a:cubicBezTo>
                    <a:pt x="53" y="5"/>
                    <a:pt x="56" y="5"/>
                    <a:pt x="56" y="4"/>
                  </a:cubicBezTo>
                  <a:close/>
                  <a:moveTo>
                    <a:pt x="52" y="6"/>
                  </a:moveTo>
                  <a:cubicBezTo>
                    <a:pt x="52" y="6"/>
                    <a:pt x="51" y="6"/>
                    <a:pt x="51" y="7"/>
                  </a:cubicBezTo>
                  <a:cubicBezTo>
                    <a:pt x="51" y="7"/>
                    <a:pt x="51" y="7"/>
                    <a:pt x="50" y="7"/>
                  </a:cubicBezTo>
                  <a:cubicBezTo>
                    <a:pt x="51" y="7"/>
                    <a:pt x="51" y="6"/>
                    <a:pt x="52" y="6"/>
                  </a:cubicBezTo>
                  <a:close/>
                  <a:moveTo>
                    <a:pt x="48" y="6"/>
                  </a:moveTo>
                  <a:cubicBezTo>
                    <a:pt x="48" y="7"/>
                    <a:pt x="48" y="7"/>
                    <a:pt x="48" y="7"/>
                  </a:cubicBezTo>
                  <a:cubicBezTo>
                    <a:pt x="47" y="7"/>
                    <a:pt x="47" y="7"/>
                    <a:pt x="47" y="7"/>
                  </a:cubicBezTo>
                  <a:lnTo>
                    <a:pt x="48" y="6"/>
                  </a:lnTo>
                  <a:close/>
                  <a:moveTo>
                    <a:pt x="47" y="1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9" y="10"/>
                    <a:pt x="49" y="10"/>
                    <a:pt x="49" y="10"/>
                  </a:cubicBezTo>
                  <a:lnTo>
                    <a:pt x="47" y="12"/>
                  </a:lnTo>
                  <a:close/>
                  <a:moveTo>
                    <a:pt x="48" y="5"/>
                  </a:moveTo>
                  <a:cubicBezTo>
                    <a:pt x="48" y="5"/>
                    <a:pt x="48" y="6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9" y="5"/>
                  </a:cubicBezTo>
                  <a:lnTo>
                    <a:pt x="48" y="5"/>
                  </a:lnTo>
                  <a:close/>
                  <a:moveTo>
                    <a:pt x="51" y="10"/>
                  </a:move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0" y="10"/>
                    <a:pt x="49" y="10"/>
                  </a:cubicBezTo>
                  <a:cubicBezTo>
                    <a:pt x="49" y="10"/>
                    <a:pt x="50" y="10"/>
                    <a:pt x="50" y="9"/>
                  </a:cubicBezTo>
                  <a:cubicBezTo>
                    <a:pt x="49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9"/>
                    <a:pt x="52" y="9"/>
                    <a:pt x="52" y="9"/>
                  </a:cubicBezTo>
                  <a:lnTo>
                    <a:pt x="51" y="10"/>
                  </a:lnTo>
                  <a:close/>
                  <a:moveTo>
                    <a:pt x="54" y="8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4" y="7"/>
                    <a:pt x="55" y="7"/>
                  </a:cubicBezTo>
                  <a:cubicBezTo>
                    <a:pt x="55" y="7"/>
                    <a:pt x="54" y="8"/>
                    <a:pt x="54" y="8"/>
                  </a:cubicBezTo>
                  <a:close/>
                  <a:moveTo>
                    <a:pt x="55" y="7"/>
                  </a:moveTo>
                  <a:cubicBezTo>
                    <a:pt x="54" y="7"/>
                    <a:pt x="54" y="7"/>
                    <a:pt x="54" y="7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7"/>
                  </a:cubicBezTo>
                  <a:close/>
                  <a:moveTo>
                    <a:pt x="56" y="6"/>
                  </a:moveTo>
                  <a:cubicBezTo>
                    <a:pt x="56" y="7"/>
                    <a:pt x="56" y="7"/>
                    <a:pt x="56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5" y="8"/>
                    <a:pt x="56" y="7"/>
                    <a:pt x="55" y="7"/>
                  </a:cubicBezTo>
                  <a:cubicBezTo>
                    <a:pt x="55" y="5"/>
                    <a:pt x="57" y="7"/>
                    <a:pt x="57" y="5"/>
                  </a:cubicBezTo>
                  <a:cubicBezTo>
                    <a:pt x="57" y="6"/>
                    <a:pt x="57" y="7"/>
                    <a:pt x="56" y="6"/>
                  </a:cubicBezTo>
                  <a:close/>
                  <a:moveTo>
                    <a:pt x="58" y="7"/>
                  </a:move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lose/>
                  <a:moveTo>
                    <a:pt x="57" y="6"/>
                  </a:moveTo>
                  <a:cubicBezTo>
                    <a:pt x="58" y="6"/>
                    <a:pt x="59" y="6"/>
                    <a:pt x="60" y="5"/>
                  </a:cubicBezTo>
                  <a:cubicBezTo>
                    <a:pt x="59" y="6"/>
                    <a:pt x="58" y="6"/>
                    <a:pt x="57" y="6"/>
                  </a:cubicBezTo>
                  <a:close/>
                  <a:moveTo>
                    <a:pt x="60" y="5"/>
                  </a:moveTo>
                  <a:cubicBezTo>
                    <a:pt x="61" y="4"/>
                    <a:pt x="62" y="4"/>
                    <a:pt x="63" y="4"/>
                  </a:cubicBezTo>
                  <a:cubicBezTo>
                    <a:pt x="62" y="5"/>
                    <a:pt x="61" y="4"/>
                    <a:pt x="60" y="5"/>
                  </a:cubicBezTo>
                  <a:close/>
                </a:path>
              </a:pathLst>
            </a:custGeom>
            <a:solidFill>
              <a:srgbClr val="13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9" name="Rectangle 36"/>
            <p:cNvSpPr>
              <a:spLocks noChangeArrowheads="1"/>
            </p:cNvSpPr>
            <p:nvPr/>
          </p:nvSpPr>
          <p:spPr bwMode="auto">
            <a:xfrm>
              <a:off x="8956675" y="83026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" name="Freeform 37"/>
            <p:cNvSpPr/>
            <p:nvPr/>
          </p:nvSpPr>
          <p:spPr bwMode="auto">
            <a:xfrm>
              <a:off x="5027613" y="2814638"/>
              <a:ext cx="3175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" name="Freeform 38"/>
            <p:cNvSpPr/>
            <p:nvPr/>
          </p:nvSpPr>
          <p:spPr bwMode="auto">
            <a:xfrm>
              <a:off x="7321550" y="21224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" name="Freeform 39"/>
            <p:cNvSpPr/>
            <p:nvPr/>
          </p:nvSpPr>
          <p:spPr bwMode="auto">
            <a:xfrm>
              <a:off x="9050338" y="892176"/>
              <a:ext cx="3175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" name="Freeform 40"/>
            <p:cNvSpPr/>
            <p:nvPr/>
          </p:nvSpPr>
          <p:spPr bwMode="auto">
            <a:xfrm>
              <a:off x="5216525" y="28463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7289800" y="21526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6442075" y="420688"/>
              <a:ext cx="31750" cy="31750"/>
            </a:xfrm>
            <a:custGeom>
              <a:avLst/>
              <a:gdLst>
                <a:gd name="T0" fmla="*/ 0 w 20"/>
                <a:gd name="T1" fmla="*/ 0 h 20"/>
                <a:gd name="T2" fmla="*/ 0 w 20"/>
                <a:gd name="T3" fmla="*/ 0 h 20"/>
                <a:gd name="T4" fmla="*/ 20 w 20"/>
                <a:gd name="T5" fmla="*/ 20 h 20"/>
                <a:gd name="T6" fmla="*/ 0 w 20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">
                  <a:moveTo>
                    <a:pt x="0" y="0"/>
                  </a:moveTo>
                  <a:lnTo>
                    <a:pt x="0" y="0"/>
                  </a:lnTo>
                  <a:lnTo>
                    <a:pt x="20" y="2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6692900" y="641351"/>
              <a:ext cx="63500" cy="3016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8988425" y="798513"/>
              <a:ext cx="30163" cy="3175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0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" name="Freeform 45"/>
            <p:cNvSpPr/>
            <p:nvPr/>
          </p:nvSpPr>
          <p:spPr bwMode="auto">
            <a:xfrm>
              <a:off x="9018588" y="830263"/>
              <a:ext cx="63500" cy="0"/>
            </a:xfrm>
            <a:custGeom>
              <a:avLst/>
              <a:gdLst>
                <a:gd name="T0" fmla="*/ 2 w 2"/>
                <a:gd name="T1" fmla="*/ 1 w 2"/>
                <a:gd name="T2" fmla="*/ 1 w 2"/>
                <a:gd name="T3" fmla="*/ 0 w 2"/>
                <a:gd name="T4" fmla="*/ 1 w 2"/>
                <a:gd name="T5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" name="Freeform 46"/>
            <p:cNvSpPr/>
            <p:nvPr/>
          </p:nvSpPr>
          <p:spPr bwMode="auto">
            <a:xfrm>
              <a:off x="9145588" y="830263"/>
              <a:ext cx="30163" cy="3175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  <a:gd name="T8" fmla="*/ 1 w 1"/>
                <a:gd name="T9" fmla="*/ 1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" name="Freeform 47"/>
            <p:cNvSpPr/>
            <p:nvPr/>
          </p:nvSpPr>
          <p:spPr bwMode="auto">
            <a:xfrm>
              <a:off x="9082088" y="892176"/>
              <a:ext cx="63500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" name="Freeform 48"/>
            <p:cNvSpPr/>
            <p:nvPr/>
          </p:nvSpPr>
          <p:spPr bwMode="auto">
            <a:xfrm>
              <a:off x="9271000" y="1019176"/>
              <a:ext cx="93663" cy="0"/>
            </a:xfrm>
            <a:custGeom>
              <a:avLst/>
              <a:gdLst>
                <a:gd name="T0" fmla="*/ 1 w 3"/>
                <a:gd name="T1" fmla="*/ 1 w 3"/>
                <a:gd name="T2" fmla="*/ 2 w 3"/>
                <a:gd name="T3" fmla="*/ 0 w 3"/>
                <a:gd name="T4" fmla="*/ 1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" name="Rectangle 49"/>
            <p:cNvSpPr>
              <a:spLocks noChangeArrowheads="1"/>
            </p:cNvSpPr>
            <p:nvPr/>
          </p:nvSpPr>
          <p:spPr bwMode="auto">
            <a:xfrm>
              <a:off x="7918450" y="1428751"/>
              <a:ext cx="1588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" name="Freeform 50"/>
            <p:cNvSpPr/>
            <p:nvPr/>
          </p:nvSpPr>
          <p:spPr bwMode="auto">
            <a:xfrm>
              <a:off x="8232775" y="1460501"/>
              <a:ext cx="3175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" name="Freeform 51"/>
            <p:cNvSpPr/>
            <p:nvPr/>
          </p:nvSpPr>
          <p:spPr bwMode="auto">
            <a:xfrm>
              <a:off x="8264525" y="1428751"/>
              <a:ext cx="31750" cy="317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0 h 1"/>
                <a:gd name="T12" fmla="*/ 0 w 1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" name="Rectangle 52"/>
            <p:cNvSpPr>
              <a:spLocks noChangeArrowheads="1"/>
            </p:cNvSpPr>
            <p:nvPr/>
          </p:nvSpPr>
          <p:spPr bwMode="auto">
            <a:xfrm>
              <a:off x="9647238" y="146050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" name="Freeform 53"/>
            <p:cNvSpPr/>
            <p:nvPr/>
          </p:nvSpPr>
          <p:spPr bwMode="auto">
            <a:xfrm>
              <a:off x="7604125" y="1554163"/>
              <a:ext cx="31750" cy="31750"/>
            </a:xfrm>
            <a:custGeom>
              <a:avLst/>
              <a:gdLst>
                <a:gd name="T0" fmla="*/ 20 w 20"/>
                <a:gd name="T1" fmla="*/ 0 h 20"/>
                <a:gd name="T2" fmla="*/ 0 w 20"/>
                <a:gd name="T3" fmla="*/ 20 h 20"/>
                <a:gd name="T4" fmla="*/ 20 w 20"/>
                <a:gd name="T5" fmla="*/ 0 h 20"/>
                <a:gd name="T6" fmla="*/ 20 w 20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">
                  <a:moveTo>
                    <a:pt x="20" y="0"/>
                  </a:moveTo>
                  <a:lnTo>
                    <a:pt x="0" y="2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" name="Rectangle 54"/>
            <p:cNvSpPr>
              <a:spLocks noChangeArrowheads="1"/>
            </p:cNvSpPr>
            <p:nvPr/>
          </p:nvSpPr>
          <p:spPr bwMode="auto">
            <a:xfrm>
              <a:off x="8075613" y="1522413"/>
              <a:ext cx="1588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" name="Freeform 55"/>
            <p:cNvSpPr/>
            <p:nvPr/>
          </p:nvSpPr>
          <p:spPr bwMode="auto">
            <a:xfrm>
              <a:off x="4713288" y="1774826"/>
              <a:ext cx="3175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" name="Freeform 56"/>
            <p:cNvSpPr/>
            <p:nvPr/>
          </p:nvSpPr>
          <p:spPr bwMode="auto">
            <a:xfrm>
              <a:off x="4713288" y="1774826"/>
              <a:ext cx="0" cy="3175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" name="Freeform 57"/>
            <p:cNvSpPr/>
            <p:nvPr/>
          </p:nvSpPr>
          <p:spPr bwMode="auto">
            <a:xfrm>
              <a:off x="4681538" y="1806576"/>
              <a:ext cx="31750" cy="95250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3 h 3"/>
                <a:gd name="T4" fmla="*/ 1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" name="Freeform 58"/>
            <p:cNvSpPr/>
            <p:nvPr/>
          </p:nvSpPr>
          <p:spPr bwMode="auto">
            <a:xfrm>
              <a:off x="7731125" y="1711326"/>
              <a:ext cx="30163" cy="6350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0 h 2"/>
                <a:gd name="T4" fmla="*/ 0 w 1"/>
                <a:gd name="T5" fmla="*/ 1 h 2"/>
                <a:gd name="T6" fmla="*/ 0 w 1"/>
                <a:gd name="T7" fmla="*/ 1 h 2"/>
                <a:gd name="T8" fmla="*/ 0 w 1"/>
                <a:gd name="T9" fmla="*/ 1 h 2"/>
                <a:gd name="T10" fmla="*/ 0 w 1"/>
                <a:gd name="T11" fmla="*/ 1 h 2"/>
                <a:gd name="T12" fmla="*/ 0 w 1"/>
                <a:gd name="T13" fmla="*/ 1 h 2"/>
                <a:gd name="T14" fmla="*/ 1 w 1"/>
                <a:gd name="T15" fmla="*/ 2 h 2"/>
                <a:gd name="T16" fmla="*/ 0 w 1"/>
                <a:gd name="T17" fmla="*/ 1 h 2"/>
                <a:gd name="T18" fmla="*/ 1 w 1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" name="Freeform 59"/>
            <p:cNvSpPr/>
            <p:nvPr/>
          </p:nvSpPr>
          <p:spPr bwMode="auto">
            <a:xfrm>
              <a:off x="4649788" y="2090738"/>
              <a:ext cx="0" cy="188913"/>
            </a:xfrm>
            <a:custGeom>
              <a:avLst/>
              <a:gdLst>
                <a:gd name="T0" fmla="*/ 6 h 6"/>
                <a:gd name="T1" fmla="*/ 0 h 6"/>
                <a:gd name="T2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" name="Freeform 60"/>
            <p:cNvSpPr/>
            <p:nvPr/>
          </p:nvSpPr>
          <p:spPr bwMode="auto">
            <a:xfrm>
              <a:off x="7070725" y="2184401"/>
              <a:ext cx="3175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" name="Freeform 61"/>
            <p:cNvSpPr/>
            <p:nvPr/>
          </p:nvSpPr>
          <p:spPr bwMode="auto">
            <a:xfrm>
              <a:off x="4649788" y="2373313"/>
              <a:ext cx="31750" cy="63500"/>
            </a:xfrm>
            <a:custGeom>
              <a:avLst/>
              <a:gdLst>
                <a:gd name="T0" fmla="*/ 20 w 20"/>
                <a:gd name="T1" fmla="*/ 40 h 40"/>
                <a:gd name="T2" fmla="*/ 20 w 20"/>
                <a:gd name="T3" fmla="*/ 20 h 40"/>
                <a:gd name="T4" fmla="*/ 0 w 20"/>
                <a:gd name="T5" fmla="*/ 0 h 40"/>
                <a:gd name="T6" fmla="*/ 20 w 20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40">
                  <a:moveTo>
                    <a:pt x="20" y="40"/>
                  </a:moveTo>
                  <a:lnTo>
                    <a:pt x="20" y="20"/>
                  </a:lnTo>
                  <a:lnTo>
                    <a:pt x="0" y="0"/>
                  </a:lnTo>
                  <a:lnTo>
                    <a:pt x="2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" name="Freeform 62"/>
            <p:cNvSpPr/>
            <p:nvPr/>
          </p:nvSpPr>
          <p:spPr bwMode="auto">
            <a:xfrm>
              <a:off x="7542213" y="2341563"/>
              <a:ext cx="61913" cy="3175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0 h 1"/>
                <a:gd name="T6" fmla="*/ 0 w 2"/>
                <a:gd name="T7" fmla="*/ 1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0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" name="Freeform 63"/>
            <p:cNvSpPr/>
            <p:nvPr/>
          </p:nvSpPr>
          <p:spPr bwMode="auto">
            <a:xfrm>
              <a:off x="7604125" y="2341563"/>
              <a:ext cx="31750" cy="3175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" name="Freeform 64"/>
            <p:cNvSpPr/>
            <p:nvPr/>
          </p:nvSpPr>
          <p:spPr bwMode="auto">
            <a:xfrm>
              <a:off x="7635875" y="2341563"/>
              <a:ext cx="0" cy="31750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" name="Rectangle 65"/>
            <p:cNvSpPr>
              <a:spLocks noChangeArrowheads="1"/>
            </p:cNvSpPr>
            <p:nvPr/>
          </p:nvSpPr>
          <p:spPr bwMode="auto">
            <a:xfrm>
              <a:off x="7731125" y="2341563"/>
              <a:ext cx="1588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" name="Freeform 66"/>
            <p:cNvSpPr/>
            <p:nvPr/>
          </p:nvSpPr>
          <p:spPr bwMode="auto">
            <a:xfrm>
              <a:off x="4995863" y="2468563"/>
              <a:ext cx="31750" cy="3175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" name="Freeform 67"/>
            <p:cNvSpPr/>
            <p:nvPr/>
          </p:nvSpPr>
          <p:spPr bwMode="auto">
            <a:xfrm>
              <a:off x="4681538" y="2500313"/>
              <a:ext cx="157163" cy="314325"/>
            </a:xfrm>
            <a:custGeom>
              <a:avLst/>
              <a:gdLst>
                <a:gd name="T0" fmla="*/ 5 w 5"/>
                <a:gd name="T1" fmla="*/ 10 h 10"/>
                <a:gd name="T2" fmla="*/ 0 w 5"/>
                <a:gd name="T3" fmla="*/ 0 h 10"/>
                <a:gd name="T4" fmla="*/ 5 w 5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cubicBezTo>
                    <a:pt x="3" y="7"/>
                    <a:pt x="1" y="4"/>
                    <a:pt x="0" y="0"/>
                  </a:cubicBezTo>
                  <a:cubicBezTo>
                    <a:pt x="1" y="4"/>
                    <a:pt x="3" y="8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" name="Freeform 68"/>
            <p:cNvSpPr/>
            <p:nvPr/>
          </p:nvSpPr>
          <p:spPr bwMode="auto">
            <a:xfrm>
              <a:off x="7761288" y="2373313"/>
              <a:ext cx="31750" cy="317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0 h 1"/>
                <a:gd name="T10" fmla="*/ 0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" name="Freeform 69"/>
            <p:cNvSpPr/>
            <p:nvPr/>
          </p:nvSpPr>
          <p:spPr bwMode="auto">
            <a:xfrm>
              <a:off x="7793038" y="24050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" name="Freeform 70"/>
            <p:cNvSpPr/>
            <p:nvPr/>
          </p:nvSpPr>
          <p:spPr bwMode="auto">
            <a:xfrm>
              <a:off x="7793038" y="2373313"/>
              <a:ext cx="31750" cy="3175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" name="Rectangle 71"/>
            <p:cNvSpPr>
              <a:spLocks noChangeArrowheads="1"/>
            </p:cNvSpPr>
            <p:nvPr/>
          </p:nvSpPr>
          <p:spPr bwMode="auto">
            <a:xfrm>
              <a:off x="5027613" y="253206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" name="Freeform 72"/>
            <p:cNvSpPr/>
            <p:nvPr/>
          </p:nvSpPr>
          <p:spPr bwMode="auto">
            <a:xfrm>
              <a:off x="7510463" y="2405063"/>
              <a:ext cx="31750" cy="317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" name="Rectangle 73"/>
            <p:cNvSpPr>
              <a:spLocks noChangeArrowheads="1"/>
            </p:cNvSpPr>
            <p:nvPr/>
          </p:nvSpPr>
          <p:spPr bwMode="auto">
            <a:xfrm>
              <a:off x="7573963" y="2405063"/>
              <a:ext cx="30163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" name="Freeform 74"/>
            <p:cNvSpPr/>
            <p:nvPr/>
          </p:nvSpPr>
          <p:spPr bwMode="auto">
            <a:xfrm>
              <a:off x="7761288" y="2405063"/>
              <a:ext cx="31750" cy="317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" name="Freeform 75"/>
            <p:cNvSpPr/>
            <p:nvPr/>
          </p:nvSpPr>
          <p:spPr bwMode="auto">
            <a:xfrm>
              <a:off x="4995863" y="2562226"/>
              <a:ext cx="31750" cy="31750"/>
            </a:xfrm>
            <a:custGeom>
              <a:avLst/>
              <a:gdLst>
                <a:gd name="T0" fmla="*/ 20 w 20"/>
                <a:gd name="T1" fmla="*/ 20 h 20"/>
                <a:gd name="T2" fmla="*/ 20 w 20"/>
                <a:gd name="T3" fmla="*/ 0 h 20"/>
                <a:gd name="T4" fmla="*/ 0 w 20"/>
                <a:gd name="T5" fmla="*/ 0 h 20"/>
                <a:gd name="T6" fmla="*/ 20 w 20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">
                  <a:moveTo>
                    <a:pt x="20" y="2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2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9" name="Freeform 76"/>
            <p:cNvSpPr/>
            <p:nvPr/>
          </p:nvSpPr>
          <p:spPr bwMode="auto">
            <a:xfrm>
              <a:off x="5121275" y="2593976"/>
              <a:ext cx="31750" cy="3175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20" name="Freeform 77"/>
            <p:cNvSpPr/>
            <p:nvPr/>
          </p:nvSpPr>
          <p:spPr bwMode="auto">
            <a:xfrm>
              <a:off x="7856538" y="2500313"/>
              <a:ext cx="31750" cy="3175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21" name="Freeform 78"/>
            <p:cNvSpPr/>
            <p:nvPr/>
          </p:nvSpPr>
          <p:spPr bwMode="auto">
            <a:xfrm>
              <a:off x="7824788" y="2532063"/>
              <a:ext cx="63500" cy="61913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0 w 2"/>
                <a:gd name="T5" fmla="*/ 2 h 2"/>
                <a:gd name="T6" fmla="*/ 0 w 2"/>
                <a:gd name="T7" fmla="*/ 2 h 2"/>
                <a:gd name="T8" fmla="*/ 1 w 2"/>
                <a:gd name="T9" fmla="*/ 1 h 2"/>
                <a:gd name="T10" fmla="*/ 2 w 2"/>
                <a:gd name="T11" fmla="*/ 1 h 2"/>
                <a:gd name="T12" fmla="*/ 2 w 2"/>
                <a:gd name="T13" fmla="*/ 0 h 2"/>
                <a:gd name="T14" fmla="*/ 2 w 2"/>
                <a:gd name="T15" fmla="*/ 0 h 2"/>
                <a:gd name="T16" fmla="*/ 2 w 2"/>
                <a:gd name="T1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22" name="Freeform 79"/>
            <p:cNvSpPr/>
            <p:nvPr/>
          </p:nvSpPr>
          <p:spPr bwMode="auto">
            <a:xfrm>
              <a:off x="7856538" y="25320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23" name="Freeform 80"/>
            <p:cNvSpPr/>
            <p:nvPr/>
          </p:nvSpPr>
          <p:spPr bwMode="auto">
            <a:xfrm>
              <a:off x="7761288" y="2562226"/>
              <a:ext cx="31750" cy="31750"/>
            </a:xfrm>
            <a:custGeom>
              <a:avLst/>
              <a:gdLst>
                <a:gd name="T0" fmla="*/ 20 w 20"/>
                <a:gd name="T1" fmla="*/ 0 h 20"/>
                <a:gd name="T2" fmla="*/ 20 w 20"/>
                <a:gd name="T3" fmla="*/ 0 h 20"/>
                <a:gd name="T4" fmla="*/ 0 w 20"/>
                <a:gd name="T5" fmla="*/ 20 h 20"/>
                <a:gd name="T6" fmla="*/ 20 w 20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">
                  <a:moveTo>
                    <a:pt x="20" y="0"/>
                  </a:moveTo>
                  <a:lnTo>
                    <a:pt x="20" y="0"/>
                  </a:lnTo>
                  <a:lnTo>
                    <a:pt x="0" y="20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24" name="Freeform 81"/>
            <p:cNvSpPr/>
            <p:nvPr/>
          </p:nvSpPr>
          <p:spPr bwMode="auto">
            <a:xfrm>
              <a:off x="5184775" y="2720976"/>
              <a:ext cx="31750" cy="0"/>
            </a:xfrm>
            <a:custGeom>
              <a:avLst/>
              <a:gdLst>
                <a:gd name="T0" fmla="*/ 0 w 20"/>
                <a:gd name="T1" fmla="*/ 20 w 20"/>
                <a:gd name="T2" fmla="*/ 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25" name="Freeform 82"/>
            <p:cNvSpPr/>
            <p:nvPr/>
          </p:nvSpPr>
          <p:spPr bwMode="auto">
            <a:xfrm>
              <a:off x="5278438" y="2878138"/>
              <a:ext cx="3175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26" name="Freeform 83"/>
            <p:cNvSpPr/>
            <p:nvPr/>
          </p:nvSpPr>
          <p:spPr bwMode="auto">
            <a:xfrm>
              <a:off x="4932363" y="2909888"/>
              <a:ext cx="63500" cy="3175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1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27" name="Freeform 84"/>
            <p:cNvSpPr/>
            <p:nvPr/>
          </p:nvSpPr>
          <p:spPr bwMode="auto">
            <a:xfrm>
              <a:off x="4932363" y="2941638"/>
              <a:ext cx="31750" cy="3016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28" name="Freeform 85"/>
            <p:cNvSpPr/>
            <p:nvPr/>
          </p:nvSpPr>
          <p:spPr bwMode="auto">
            <a:xfrm>
              <a:off x="5121275" y="2971801"/>
              <a:ext cx="63500" cy="63500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1 h 2"/>
                <a:gd name="T4" fmla="*/ 1 w 2"/>
                <a:gd name="T5" fmla="*/ 1 h 2"/>
                <a:gd name="T6" fmla="*/ 0 w 2"/>
                <a:gd name="T7" fmla="*/ 1 h 2"/>
                <a:gd name="T8" fmla="*/ 1 w 2"/>
                <a:gd name="T9" fmla="*/ 1 h 2"/>
                <a:gd name="T10" fmla="*/ 1 w 2"/>
                <a:gd name="T11" fmla="*/ 2 h 2"/>
                <a:gd name="T12" fmla="*/ 1 w 2"/>
                <a:gd name="T13" fmla="*/ 1 h 2"/>
                <a:gd name="T14" fmla="*/ 2 w 2"/>
                <a:gd name="T15" fmla="*/ 2 h 2"/>
                <a:gd name="T16" fmla="*/ 2 w 2"/>
                <a:gd name="T17" fmla="*/ 2 h 2"/>
                <a:gd name="T18" fmla="*/ 2 w 2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0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29" name="Freeform 86"/>
            <p:cNvSpPr/>
            <p:nvPr/>
          </p:nvSpPr>
          <p:spPr bwMode="auto">
            <a:xfrm>
              <a:off x="5184775" y="3035301"/>
              <a:ext cx="3175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30" name="Freeform 87"/>
            <p:cNvSpPr>
              <a:spLocks noEditPoints="1"/>
            </p:cNvSpPr>
            <p:nvPr/>
          </p:nvSpPr>
          <p:spPr bwMode="auto">
            <a:xfrm>
              <a:off x="4964113" y="2941638"/>
              <a:ext cx="188913" cy="125413"/>
            </a:xfrm>
            <a:custGeom>
              <a:avLst/>
              <a:gdLst>
                <a:gd name="T0" fmla="*/ 6 w 6"/>
                <a:gd name="T1" fmla="*/ 3 h 4"/>
                <a:gd name="T2" fmla="*/ 5 w 6"/>
                <a:gd name="T3" fmla="*/ 3 h 4"/>
                <a:gd name="T4" fmla="*/ 4 w 6"/>
                <a:gd name="T5" fmla="*/ 2 h 4"/>
                <a:gd name="T6" fmla="*/ 5 w 6"/>
                <a:gd name="T7" fmla="*/ 2 h 4"/>
                <a:gd name="T8" fmla="*/ 1 w 6"/>
                <a:gd name="T9" fmla="*/ 0 h 4"/>
                <a:gd name="T10" fmla="*/ 1 w 6"/>
                <a:gd name="T11" fmla="*/ 0 h 4"/>
                <a:gd name="T12" fmla="*/ 3 w 6"/>
                <a:gd name="T13" fmla="*/ 2 h 4"/>
                <a:gd name="T14" fmla="*/ 0 w 6"/>
                <a:gd name="T15" fmla="*/ 1 h 4"/>
                <a:gd name="T16" fmla="*/ 2 w 6"/>
                <a:gd name="T17" fmla="*/ 2 h 4"/>
                <a:gd name="T18" fmla="*/ 1 w 6"/>
                <a:gd name="T19" fmla="*/ 2 h 4"/>
                <a:gd name="T20" fmla="*/ 2 w 6"/>
                <a:gd name="T21" fmla="*/ 2 h 4"/>
                <a:gd name="T22" fmla="*/ 6 w 6"/>
                <a:gd name="T23" fmla="*/ 4 h 4"/>
                <a:gd name="T24" fmla="*/ 6 w 6"/>
                <a:gd name="T25" fmla="*/ 3 h 4"/>
                <a:gd name="T26" fmla="*/ 6 w 6"/>
                <a:gd name="T27" fmla="*/ 3 h 4"/>
                <a:gd name="T28" fmla="*/ 3 w 6"/>
                <a:gd name="T29" fmla="*/ 2 h 4"/>
                <a:gd name="T30" fmla="*/ 4 w 6"/>
                <a:gd name="T31" fmla="*/ 2 h 4"/>
                <a:gd name="T32" fmla="*/ 3 w 6"/>
                <a:gd name="T33" fmla="*/ 2 h 4"/>
                <a:gd name="T34" fmla="*/ 4 w 6"/>
                <a:gd name="T35" fmla="*/ 2 h 4"/>
                <a:gd name="T36" fmla="*/ 3 w 6"/>
                <a:gd name="T3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4">
                  <a:moveTo>
                    <a:pt x="6" y="3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3" y="1"/>
                    <a:pt x="3" y="2"/>
                  </a:cubicBezTo>
                  <a:cubicBezTo>
                    <a:pt x="2" y="2"/>
                    <a:pt x="1" y="1"/>
                    <a:pt x="0" y="1"/>
                  </a:cubicBezTo>
                  <a:cubicBezTo>
                    <a:pt x="1" y="1"/>
                    <a:pt x="1" y="1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3"/>
                    <a:pt x="4" y="3"/>
                    <a:pt x="6" y="4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lose/>
                  <a:moveTo>
                    <a:pt x="3" y="2"/>
                  </a:moveTo>
                  <a:cubicBezTo>
                    <a:pt x="3" y="2"/>
                    <a:pt x="3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31" name="Freeform 88"/>
            <p:cNvSpPr/>
            <p:nvPr/>
          </p:nvSpPr>
          <p:spPr bwMode="auto">
            <a:xfrm>
              <a:off x="5216525" y="30353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32" name="Freeform 89"/>
            <p:cNvSpPr/>
            <p:nvPr/>
          </p:nvSpPr>
          <p:spPr bwMode="auto">
            <a:xfrm>
              <a:off x="5184775" y="30353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33" name="Freeform 90"/>
            <p:cNvSpPr/>
            <p:nvPr/>
          </p:nvSpPr>
          <p:spPr bwMode="auto">
            <a:xfrm>
              <a:off x="4964113" y="2941638"/>
              <a:ext cx="3175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34" name="Freeform 91"/>
            <p:cNvSpPr/>
            <p:nvPr/>
          </p:nvSpPr>
          <p:spPr bwMode="auto">
            <a:xfrm>
              <a:off x="5153025" y="3035301"/>
              <a:ext cx="63500" cy="3175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2 w 2"/>
                <a:gd name="T7" fmla="*/ 1 h 1"/>
                <a:gd name="T8" fmla="*/ 2 w 2"/>
                <a:gd name="T9" fmla="*/ 1 h 1"/>
                <a:gd name="T10" fmla="*/ 2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00352" y="2257438"/>
            <a:ext cx="50001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叶根友行书繁" panose="02010601030101010101" pitchFamily="2" charset="-122"/>
                <a:ea typeface="叶根友行书繁" panose="02010601030101010101" pitchFamily="2" charset="-122"/>
              </a:rPr>
              <a:t>中国风矢量素材赠送</a:t>
            </a:r>
            <a:endParaRPr lang="zh-CN" altLang="en-US" sz="4000" dirty="0"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7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A5A5A5"/>
      </a:accent1>
      <a:accent2>
        <a:srgbClr val="595959"/>
      </a:accent2>
      <a:accent3>
        <a:srgbClr val="858585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3466</Words>
  <Application>WPS 演示</Application>
  <PresentationFormat>全屏显示(16:9)</PresentationFormat>
  <Paragraphs>597</Paragraphs>
  <Slides>30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Calibri</vt:lpstr>
      <vt:lpstr>华文行楷</vt:lpstr>
      <vt:lpstr>Century Gothic</vt:lpstr>
      <vt:lpstr>Lato Light</vt:lpstr>
      <vt:lpstr>MS PGothic</vt:lpstr>
      <vt:lpstr>Arial Unicode MS</vt:lpstr>
      <vt:lpstr>等线 Light</vt:lpstr>
      <vt:lpstr>Segoe Print</vt:lpstr>
      <vt:lpstr>Calibri Light</vt:lpstr>
      <vt:lpstr>等线</vt:lpstr>
      <vt:lpstr>Roboto Condensed Light</vt:lpstr>
      <vt:lpstr>Gill Sans</vt:lpstr>
      <vt:lpstr>Helvetica Neue Light</vt:lpstr>
      <vt:lpstr>Helvetica</vt:lpstr>
      <vt:lpstr>叶根友行书繁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林巧媚</dc:creator>
  <cp:lastModifiedBy>拉普耶鲁</cp:lastModifiedBy>
  <cp:revision>10</cp:revision>
  <dcterms:created xsi:type="dcterms:W3CDTF">2017-02-12T12:49:00Z</dcterms:created>
  <dcterms:modified xsi:type="dcterms:W3CDTF">2018-01-16T06:13:30Z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