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65" r:id="rId15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7" userDrawn="1">
          <p15:clr>
            <a:srgbClr val="A4A3A4"/>
          </p15:clr>
        </p15:guide>
        <p15:guide id="2" pos="3817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7423" userDrawn="1">
          <p15:clr>
            <a:srgbClr val="A4A3A4"/>
          </p15:clr>
        </p15:guide>
        <p15:guide id="6" orient="horz" pos="41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E2829"/>
    <a:srgbClr val="6C9887"/>
    <a:srgbClr val="262626"/>
    <a:srgbClr val="AF8E66"/>
    <a:srgbClr val="DBAE8C"/>
    <a:srgbClr val="D73A40"/>
    <a:srgbClr val="9F3D43"/>
    <a:srgbClr val="941000"/>
    <a:srgbClr val="921D23"/>
    <a:srgbClr val="9411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-636" y="-78"/>
      </p:cViewPr>
      <p:guideLst>
        <p:guide orient="horz" pos="2137"/>
        <p:guide orient="horz" pos="232"/>
        <p:guide orient="horz" pos="4133"/>
        <p:guide pos="3817"/>
        <p:guide pos="211"/>
        <p:guide pos="742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4C1FE2-1ACA-4AD6-8122-579ACD2E0B1E}" type="datetimeFigureOut">
              <a:rPr lang="zh-CN" altLang="en-US" smtClean="0"/>
              <a:pPr/>
              <a:t>2020/9/11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37DB39-3AE4-4339-86F7-04ADF0F971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83613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7DB39-3AE4-4339-86F7-04ADF0F9718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02906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7DB39-3AE4-4339-86F7-04ADF0F9718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48501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7DB39-3AE4-4339-86F7-04ADF0F9718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08306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7DB39-3AE4-4339-86F7-04ADF0F9718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93500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7DB39-3AE4-4339-86F7-04ADF0F9718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23940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7DB39-3AE4-4339-86F7-04ADF0F9718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34949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7DB39-3AE4-4339-86F7-04ADF0F9718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98421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7DB39-3AE4-4339-86F7-04ADF0F9718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24244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7DB39-3AE4-4339-86F7-04ADF0F9718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06855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7DB39-3AE4-4339-86F7-04ADF0F9718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88153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7DB39-3AE4-4339-86F7-04ADF0F9718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955035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7DB39-3AE4-4339-86F7-04ADF0F9718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134278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7DB39-3AE4-4339-86F7-04ADF0F97185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829626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7DB39-3AE4-4339-86F7-04ADF0F9718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35785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511CB06-A9D8-4391-B629-4E33EDF97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9E727-DF47-4E97-BE1F-2E7A6BB3547A}" type="datetimeFigureOut">
              <a:rPr lang="zh-CN" altLang="en-US" smtClean="0"/>
              <a:pPr/>
              <a:t>2020/9/11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0483F9C-B6CF-4870-BD47-2EF342680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2000136-004A-4C8E-9E33-7B0AD2ED3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6D36-1D84-425E-B7F6-2F7595E327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294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85C414E-DA94-4208-93DE-A74E1E8FD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2C185DC7-39AF-4DB0-B83B-A702BFE31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6023070-6F46-4CF3-88DC-938D4BF60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9E727-DF47-4E97-BE1F-2E7A6BB3547A}" type="datetimeFigureOut">
              <a:rPr lang="zh-CN" altLang="en-US" smtClean="0"/>
              <a:pPr/>
              <a:t>2020/9/11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6A72039-830A-44A1-A0DE-0F770F864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1415CEA-2299-490C-8E65-2E549EDFF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6D36-1D84-425E-B7F6-2F7595E327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72434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50B2E11-F1B7-4088-962C-CA7971615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8A0B3817-D278-4AEE-B223-ABEFB55C8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956B2EA-AF55-4E02-A9B5-39728C48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9E727-DF47-4E97-BE1F-2E7A6BB3547A}" type="datetimeFigureOut">
              <a:rPr lang="zh-CN" altLang="en-US" smtClean="0"/>
              <a:pPr/>
              <a:t>2020/9/11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40AFF9D-C63F-43A8-9230-D4875D22C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2A031BD-6E6E-44CF-BB17-E3C3BB98C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6D36-1D84-425E-B7F6-2F7595E327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19773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4BF52E7-9E21-46A2-AD42-6251BC643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9598875-54B6-4964-B517-25AB2A508B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68C9FC80-D7BA-4243-86E2-EF7F1ACFB8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369AFF88-062F-4AEA-953E-AC898B418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9E727-DF47-4E97-BE1F-2E7A6BB3547A}" type="datetimeFigureOut">
              <a:rPr lang="zh-CN" altLang="en-US" smtClean="0"/>
              <a:pPr/>
              <a:t>2020/9/11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B1DD6432-FFDE-4EB7-AE18-E19F50601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B8719B2-5F41-4012-8D27-AD6D86817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6D36-1D84-425E-B7F6-2F7595E327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24764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42686B5-73F1-4DA4-8109-979F74A87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F0E88E75-81CD-4415-A5B2-ABD4AB33E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8522B48A-0896-411E-8E90-7F706FC22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05B4C359-B670-4542-BE50-5EF3CC5EF2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3D5F210F-3EFC-4E77-BDCF-C4493C1A5D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367DFFC6-03FF-4513-9BD3-6FB70B2DD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9E727-DF47-4E97-BE1F-2E7A6BB3547A}" type="datetimeFigureOut">
              <a:rPr lang="zh-CN" altLang="en-US" smtClean="0"/>
              <a:pPr/>
              <a:t>2020/9/11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9404FE33-402D-4DBE-A9CA-550726D76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B283FD15-71C6-4FDC-973A-443A77C8C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6D36-1D84-425E-B7F6-2F7595E327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929385" y="6427677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880510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1DB6F46-468B-43A4-88F0-5BCEE573B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4480B960-C42F-473F-A663-F4AE2CFA6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9E727-DF47-4E97-BE1F-2E7A6BB3547A}" type="datetimeFigureOut">
              <a:rPr lang="zh-CN" altLang="en-US" smtClean="0"/>
              <a:pPr/>
              <a:t>2020/9/11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53718999-CC18-49B8-8B11-60BC617C6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257CDEB3-435E-42BB-84CF-A93E4C28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6D36-1D84-425E-B7F6-2F7595E327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1281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B3BD5C82-DCB9-4606-8921-294EF6788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9E727-DF47-4E97-BE1F-2E7A6BB3547A}" type="datetimeFigureOut">
              <a:rPr lang="zh-CN" altLang="en-US" smtClean="0"/>
              <a:pPr/>
              <a:t>2020/9/11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14DA9DA8-B8B0-4CF5-B029-C430EA989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57A857D9-AAB5-4AC0-9837-A4D07395C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6D36-1D84-425E-B7F6-2F7595E327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59592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9CA6A0C-7274-46D6-A30B-DFF779F90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8626487-8759-4178-95DE-D371F4F72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5E8377FC-1218-460C-8369-FD3DFECB59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BD4B62F4-3356-49E9-8A4B-439E71840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9E727-DF47-4E97-BE1F-2E7A6BB3547A}" type="datetimeFigureOut">
              <a:rPr lang="zh-CN" altLang="en-US" smtClean="0"/>
              <a:pPr/>
              <a:t>2020/9/11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368FC85F-DE8B-4EA9-91A7-2A0070AD5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4E9EBAEA-1C91-4D84-9F94-2908243F6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6D36-1D84-425E-B7F6-2F7595E327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8390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CC28A33-4ACC-4994-8D65-F65D4144B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54046D15-3979-4FA2-A9AC-AA237554FF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2DA2522D-1ED0-4B9F-807D-332DE8D2EE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43BB38B5-AD8B-4B9A-8598-CDEA6BAB0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9E727-DF47-4E97-BE1F-2E7A6BB3547A}" type="datetimeFigureOut">
              <a:rPr lang="zh-CN" altLang="en-US" smtClean="0"/>
              <a:pPr/>
              <a:t>2020/9/11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DBE39F83-FBA9-4D16-9857-95DB383AC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6FFB373-6E5D-48CE-9F6D-8F9E3C16D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6D36-1D84-425E-B7F6-2F7595E327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99658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2F9B94A-0519-4AC0-82F7-AB1919C8D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D3FC7C37-05C2-46EB-A5F7-86C918E9E7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ED5A33B-109D-490C-8F1E-29AAC39E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9E727-DF47-4E97-BE1F-2E7A6BB3547A}" type="datetimeFigureOut">
              <a:rPr lang="zh-CN" altLang="en-US" smtClean="0"/>
              <a:pPr/>
              <a:t>2020/9/11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D89B5EC-B2BC-4178-9CF2-FF04114BA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84E44C2-A0A2-447B-B18B-1136701FF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6D36-1D84-425E-B7F6-2F7595E327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9850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8B296F7B-1C33-4B52-9D58-8A6C5962E2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A416E7FC-AEA8-4D69-B116-265A2157B6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37A9187-009E-4748-8789-FD405B55E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9E727-DF47-4E97-BE1F-2E7A6BB3547A}" type="datetimeFigureOut">
              <a:rPr lang="zh-CN" altLang="en-US" smtClean="0"/>
              <a:pPr/>
              <a:t>2020/9/11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8B34F73-FF06-4970-98D5-75DD5D2D3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CCACE35-6967-4BA1-B518-6A4B2ECC3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6D36-1D84-425E-B7F6-2F7595E327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58775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75DD90BE-F190-4E4C-AA28-99BAC082C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2ED58C2F-6E94-4B3B-966F-4AA9C7EF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0565054-97CD-4B0C-BE31-D79A0E1A20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39E727-DF47-4E97-BE1F-2E7A6BB3547A}" type="datetimeFigureOut">
              <a:rPr lang="zh-CN" altLang="en-US" smtClean="0"/>
              <a:pPr/>
              <a:t>2020/9/11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59E72B3-10BA-4782-ABC0-B48C6AE8F7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41F6FC8-DA49-4220-934A-884A3AB0AD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36D36-1D84-425E-B7F6-2F7595E327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01245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085B71D0-A6E0-4AA5-B167-7008E1FD0D52}"/>
              </a:ext>
            </a:extLst>
          </p:cNvPr>
          <p:cNvSpPr/>
          <p:nvPr/>
        </p:nvSpPr>
        <p:spPr>
          <a:xfrm>
            <a:off x="0" y="0"/>
            <a:ext cx="1169126" cy="5828478"/>
          </a:xfrm>
          <a:prstGeom prst="rect">
            <a:avLst/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B7822138-5E70-4EA1-9BD0-BBE2F1A00EEC}"/>
              </a:ext>
            </a:extLst>
          </p:cNvPr>
          <p:cNvSpPr/>
          <p:nvPr/>
        </p:nvSpPr>
        <p:spPr>
          <a:xfrm>
            <a:off x="0" y="5828478"/>
            <a:ext cx="1169126" cy="1029522"/>
          </a:xfrm>
          <a:prstGeom prst="rect">
            <a:avLst/>
          </a:prstGeom>
          <a:solidFill>
            <a:srgbClr val="8E2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DEBBED9-7FDF-432A-BB6B-C0068BCA89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69125" y="0"/>
            <a:ext cx="5494193" cy="6858000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E33DB64C-9268-4A49-832C-D8679E42E2DC}"/>
              </a:ext>
            </a:extLst>
          </p:cNvPr>
          <p:cNvGrpSpPr/>
          <p:nvPr/>
        </p:nvGrpSpPr>
        <p:grpSpPr>
          <a:xfrm>
            <a:off x="10383003" y="1442798"/>
            <a:ext cx="694216" cy="1534395"/>
            <a:chOff x="6979868" y="2124535"/>
            <a:chExt cx="694216" cy="1534395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356252BD-AD40-42DB-888A-10C55C34B9CC}"/>
                </a:ext>
              </a:extLst>
            </p:cNvPr>
            <p:cNvSpPr/>
            <p:nvPr/>
          </p:nvSpPr>
          <p:spPr>
            <a:xfrm>
              <a:off x="6979868" y="2124535"/>
              <a:ext cx="615553" cy="887422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800" spc="300" dirty="0">
                  <a:solidFill>
                    <a:srgbClr val="6C9887"/>
                  </a:solidFill>
                  <a:latin typeface="汉仪中宋简" panose="02010609000101010101" pitchFamily="49" charset="-122"/>
                  <a:ea typeface="汉仪中宋简" panose="02010609000101010101" pitchFamily="49" charset="-122"/>
                </a:rPr>
                <a:t>春分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2EE89948-A959-438A-A52B-3F2E1DAEBE32}"/>
                </a:ext>
              </a:extLst>
            </p:cNvPr>
            <p:cNvSpPr/>
            <p:nvPr/>
          </p:nvSpPr>
          <p:spPr>
            <a:xfrm rot="5400000">
              <a:off x="6783777" y="2768622"/>
              <a:ext cx="153439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rgbClr val="6C9887"/>
                  </a:solidFill>
                  <a:latin typeface="Century Gothic" panose="020B0502020202020204" pitchFamily="34" charset="0"/>
                  <a:cs typeface="Angsana New" panose="02020603050405020304" pitchFamily="18" charset="-34"/>
                </a:rPr>
                <a:t>THE SPRING EQUINOX </a:t>
              </a: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579B4FD9-430E-475B-A6AC-998F1DA8EEDE}"/>
              </a:ext>
            </a:extLst>
          </p:cNvPr>
          <p:cNvSpPr/>
          <p:nvPr/>
        </p:nvSpPr>
        <p:spPr>
          <a:xfrm>
            <a:off x="8771250" y="3913469"/>
            <a:ext cx="2425279" cy="186060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风雨半春长，龙抬头日日丽光。邻塘睡莲预惊萍，涟漪。踏春不见卧盼蓠。</a:t>
            </a: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春分艳阳天，齿儿戏发发更藏。宜兰伴窗翠正好，笑扬。牵纤菜花青径香。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0A249EDD-DD7A-4BF1-B35E-44BF6CA041F5}"/>
              </a:ext>
            </a:extLst>
          </p:cNvPr>
          <p:cNvCxnSpPr/>
          <p:nvPr/>
        </p:nvCxnSpPr>
        <p:spPr>
          <a:xfrm>
            <a:off x="9119740" y="3913469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321106D3-ED01-4291-A230-9C5B55BBD708}"/>
              </a:ext>
            </a:extLst>
          </p:cNvPr>
          <p:cNvCxnSpPr/>
          <p:nvPr/>
        </p:nvCxnSpPr>
        <p:spPr>
          <a:xfrm>
            <a:off x="9395233" y="3913469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DA5483E5-328D-4824-A8B0-1187BF924EAC}"/>
              </a:ext>
            </a:extLst>
          </p:cNvPr>
          <p:cNvCxnSpPr/>
          <p:nvPr/>
        </p:nvCxnSpPr>
        <p:spPr>
          <a:xfrm>
            <a:off x="9670726" y="3913469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6F7558E4-5D38-47DC-B63A-5B36F79BC8B5}"/>
              </a:ext>
            </a:extLst>
          </p:cNvPr>
          <p:cNvCxnSpPr/>
          <p:nvPr/>
        </p:nvCxnSpPr>
        <p:spPr>
          <a:xfrm>
            <a:off x="9946219" y="3913469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BC4FB021-D6A1-40C7-89DE-D065B4F19301}"/>
              </a:ext>
            </a:extLst>
          </p:cNvPr>
          <p:cNvCxnSpPr/>
          <p:nvPr/>
        </p:nvCxnSpPr>
        <p:spPr>
          <a:xfrm>
            <a:off x="10221712" y="3913469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22FE7ABF-12A0-4DF8-94E9-E5018AC4B81D}"/>
              </a:ext>
            </a:extLst>
          </p:cNvPr>
          <p:cNvCxnSpPr/>
          <p:nvPr/>
        </p:nvCxnSpPr>
        <p:spPr>
          <a:xfrm>
            <a:off x="10497205" y="3913469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EF57C6D5-71DB-4EBF-ADB2-CF8CEE76A651}"/>
              </a:ext>
            </a:extLst>
          </p:cNvPr>
          <p:cNvCxnSpPr/>
          <p:nvPr/>
        </p:nvCxnSpPr>
        <p:spPr>
          <a:xfrm>
            <a:off x="10772698" y="3913469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F7E5F1A4-0B2D-4CC3-B569-10898F88658F}"/>
              </a:ext>
            </a:extLst>
          </p:cNvPr>
          <p:cNvCxnSpPr/>
          <p:nvPr/>
        </p:nvCxnSpPr>
        <p:spPr>
          <a:xfrm>
            <a:off x="11048191" y="3913469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等腰三角形 21">
            <a:extLst>
              <a:ext uri="{FF2B5EF4-FFF2-40B4-BE49-F238E27FC236}">
                <a16:creationId xmlns="" xmlns:a16="http://schemas.microsoft.com/office/drawing/2014/main" id="{F0B6FECC-0945-4329-9B2A-93720D1EE056}"/>
              </a:ext>
            </a:extLst>
          </p:cNvPr>
          <p:cNvSpPr/>
          <p:nvPr/>
        </p:nvSpPr>
        <p:spPr>
          <a:xfrm>
            <a:off x="10752334" y="1165302"/>
            <a:ext cx="246222" cy="129396"/>
          </a:xfrm>
          <a:prstGeom prst="triangle">
            <a:avLst/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>
            <a:extLst>
              <a:ext uri="{FF2B5EF4-FFF2-40B4-BE49-F238E27FC236}">
                <a16:creationId xmlns="" xmlns:a16="http://schemas.microsoft.com/office/drawing/2014/main" id="{6B9A6A62-C26B-45B2-843A-19F58544FC7E}"/>
              </a:ext>
            </a:extLst>
          </p:cNvPr>
          <p:cNvSpPr/>
          <p:nvPr/>
        </p:nvSpPr>
        <p:spPr>
          <a:xfrm flipV="1">
            <a:off x="10747568" y="6070857"/>
            <a:ext cx="246222" cy="129396"/>
          </a:xfrm>
          <a:prstGeom prst="triangle">
            <a:avLst/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2540EB70-87FC-4806-A332-308E5057F760}"/>
              </a:ext>
            </a:extLst>
          </p:cNvPr>
          <p:cNvGrpSpPr/>
          <p:nvPr/>
        </p:nvGrpSpPr>
        <p:grpSpPr>
          <a:xfrm>
            <a:off x="185366" y="518971"/>
            <a:ext cx="892830" cy="646331"/>
            <a:chOff x="3045621" y="2090783"/>
            <a:chExt cx="1521069" cy="1101120"/>
          </a:xfrm>
        </p:grpSpPr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664324DD-5F1A-4E81-BD2C-BCE24450B47F}"/>
                </a:ext>
              </a:extLst>
            </p:cNvPr>
            <p:cNvGrpSpPr/>
            <p:nvPr/>
          </p:nvGrpSpPr>
          <p:grpSpPr>
            <a:xfrm>
              <a:off x="3180119" y="2314498"/>
              <a:ext cx="844060" cy="844060"/>
              <a:chOff x="8845062" y="562708"/>
              <a:chExt cx="888023" cy="888023"/>
            </a:xfrm>
          </p:grpSpPr>
          <p:sp>
            <p:nvSpPr>
              <p:cNvPr id="32" name="矩形 31">
                <a:extLst>
                  <a:ext uri="{FF2B5EF4-FFF2-40B4-BE49-F238E27FC236}">
                    <a16:creationId xmlns="" xmlns:a16="http://schemas.microsoft.com/office/drawing/2014/main" id="{7940E690-8E05-4ECE-A5D1-4A6629D2F033}"/>
                  </a:ext>
                </a:extLst>
              </p:cNvPr>
              <p:cNvSpPr/>
              <p:nvPr/>
            </p:nvSpPr>
            <p:spPr>
              <a:xfrm>
                <a:off x="8845062" y="562708"/>
                <a:ext cx="888023" cy="88802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/>
              </a:p>
            </p:txBody>
          </p:sp>
          <p:cxnSp>
            <p:nvCxnSpPr>
              <p:cNvPr id="33" name="直接连接符 32">
                <a:extLst>
                  <a:ext uri="{FF2B5EF4-FFF2-40B4-BE49-F238E27FC236}">
                    <a16:creationId xmlns="" xmlns:a16="http://schemas.microsoft.com/office/drawing/2014/main" id="{0E8A458A-8AB7-4AA5-B91F-419B4D592A5F}"/>
                  </a:ext>
                </a:extLst>
              </p:cNvPr>
              <p:cNvCxnSpPr/>
              <p:nvPr/>
            </p:nvCxnSpPr>
            <p:spPr>
              <a:xfrm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="" xmlns:a16="http://schemas.microsoft.com/office/drawing/2014/main" id="{1B0103D5-2C50-4866-ABF4-6F61DCDB52B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>
                <a:extLst>
                  <a:ext uri="{FF2B5EF4-FFF2-40B4-BE49-F238E27FC236}">
                    <a16:creationId xmlns="" xmlns:a16="http://schemas.microsoft.com/office/drawing/2014/main" id="{35324662-6D52-49D2-814A-80CA017CFA61}"/>
                  </a:ext>
                </a:extLst>
              </p:cNvPr>
              <p:cNvCxnSpPr>
                <a:cxnSpLocks/>
                <a:stCxn id="32" idx="3"/>
                <a:endCxn id="32" idx="1"/>
              </p:cNvCxnSpPr>
              <p:nvPr/>
            </p:nvCxnSpPr>
            <p:spPr>
              <a:xfrm flipH="1">
                <a:off x="8845062" y="1006720"/>
                <a:ext cx="888023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>
                <a:extLst>
                  <a:ext uri="{FF2B5EF4-FFF2-40B4-BE49-F238E27FC236}">
                    <a16:creationId xmlns="" xmlns:a16="http://schemas.microsoft.com/office/drawing/2014/main" id="{31FCDFEA-1878-4EAF-98C2-BC762AD67A5E}"/>
                  </a:ext>
                </a:extLst>
              </p:cNvPr>
              <p:cNvCxnSpPr>
                <a:cxnSpLocks/>
                <a:stCxn id="32" idx="0"/>
                <a:endCxn id="32" idx="2"/>
              </p:cNvCxnSpPr>
              <p:nvPr/>
            </p:nvCxnSpPr>
            <p:spPr>
              <a:xfrm>
                <a:off x="9289074" y="562708"/>
                <a:ext cx="0" cy="888023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文本框 36">
              <a:extLst>
                <a:ext uri="{FF2B5EF4-FFF2-40B4-BE49-F238E27FC236}">
                  <a16:creationId xmlns="" xmlns:a16="http://schemas.microsoft.com/office/drawing/2014/main" id="{48BEFBB5-4104-4598-ACA9-6DDBE2084E90}"/>
                </a:ext>
              </a:extLst>
            </p:cNvPr>
            <p:cNvSpPr txBox="1"/>
            <p:nvPr/>
          </p:nvSpPr>
          <p:spPr>
            <a:xfrm>
              <a:off x="3045621" y="2090783"/>
              <a:ext cx="1521069" cy="11011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rgbClr val="262626"/>
                  </a:solidFill>
                  <a:latin typeface="字酷堂清楷体" panose="02010601030101010101" pitchFamily="2" charset="-122"/>
                  <a:ea typeface="字酷堂清楷体" panose="02010601030101010101" pitchFamily="2" charset="-122"/>
                </a:rPr>
                <a:t>春</a:t>
              </a:r>
            </a:p>
          </p:txBody>
        </p:sp>
      </p:grpSp>
      <p:sp>
        <p:nvSpPr>
          <p:cNvPr id="40" name="矩形 39">
            <a:extLst>
              <a:ext uri="{FF2B5EF4-FFF2-40B4-BE49-F238E27FC236}">
                <a16:creationId xmlns="" xmlns:a16="http://schemas.microsoft.com/office/drawing/2014/main" id="{8974D789-91D6-4D9D-A4C7-9E80187D2A86}"/>
              </a:ext>
            </a:extLst>
          </p:cNvPr>
          <p:cNvSpPr/>
          <p:nvPr/>
        </p:nvSpPr>
        <p:spPr>
          <a:xfrm>
            <a:off x="200369" y="1680823"/>
            <a:ext cx="877163" cy="342333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雪入春分省见稀，半开桃李不胜威。应惭落地梅花识，却作漫天柳絮飞。不分东君专节物，故将新巧发阴机。従今造物尤难料，更暖须留御腊衣。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DDAA0F21-0B84-4D7D-9C2B-A6487587916F}"/>
              </a:ext>
            </a:extLst>
          </p:cNvPr>
          <p:cNvGrpSpPr/>
          <p:nvPr/>
        </p:nvGrpSpPr>
        <p:grpSpPr>
          <a:xfrm>
            <a:off x="239987" y="1680822"/>
            <a:ext cx="505968" cy="3496355"/>
            <a:chOff x="284132" y="1370739"/>
            <a:chExt cx="505968" cy="4589253"/>
          </a:xfrm>
        </p:grpSpPr>
        <p:cxnSp>
          <p:nvCxnSpPr>
            <p:cNvPr id="46" name="直接连接符 45">
              <a:extLst>
                <a:ext uri="{FF2B5EF4-FFF2-40B4-BE49-F238E27FC236}">
                  <a16:creationId xmlns="" xmlns:a16="http://schemas.microsoft.com/office/drawing/2014/main" id="{8B95BD8A-2538-4565-A9F3-92D5F2EE91B9}"/>
                </a:ext>
              </a:extLst>
            </p:cNvPr>
            <p:cNvCxnSpPr>
              <a:cxnSpLocks/>
            </p:cNvCxnSpPr>
            <p:nvPr/>
          </p:nvCxnSpPr>
          <p:spPr>
            <a:xfrm>
              <a:off x="284132" y="1370739"/>
              <a:ext cx="0" cy="4589253"/>
            </a:xfrm>
            <a:prstGeom prst="line">
              <a:avLst/>
            </a:prstGeom>
            <a:ln>
              <a:solidFill>
                <a:schemeClr val="bg1">
                  <a:alpha val="1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="" xmlns:a16="http://schemas.microsoft.com/office/drawing/2014/main" id="{D2BCD600-BC0C-40B6-B161-53186587EB46}"/>
                </a:ext>
              </a:extLst>
            </p:cNvPr>
            <p:cNvCxnSpPr>
              <a:cxnSpLocks/>
            </p:cNvCxnSpPr>
            <p:nvPr/>
          </p:nvCxnSpPr>
          <p:spPr>
            <a:xfrm>
              <a:off x="537116" y="1370739"/>
              <a:ext cx="0" cy="4589253"/>
            </a:xfrm>
            <a:prstGeom prst="line">
              <a:avLst/>
            </a:prstGeom>
            <a:ln>
              <a:solidFill>
                <a:schemeClr val="bg1">
                  <a:alpha val="1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="" xmlns:a16="http://schemas.microsoft.com/office/drawing/2014/main" id="{3B1750A7-F849-4375-AC16-DFDBFA3A3942}"/>
                </a:ext>
              </a:extLst>
            </p:cNvPr>
            <p:cNvCxnSpPr>
              <a:cxnSpLocks/>
            </p:cNvCxnSpPr>
            <p:nvPr/>
          </p:nvCxnSpPr>
          <p:spPr>
            <a:xfrm>
              <a:off x="790100" y="1370739"/>
              <a:ext cx="0" cy="4589253"/>
            </a:xfrm>
            <a:prstGeom prst="line">
              <a:avLst/>
            </a:prstGeom>
            <a:ln>
              <a:solidFill>
                <a:schemeClr val="bg1">
                  <a:alpha val="1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等腰三角形 49">
            <a:extLst>
              <a:ext uri="{FF2B5EF4-FFF2-40B4-BE49-F238E27FC236}">
                <a16:creationId xmlns="" xmlns:a16="http://schemas.microsoft.com/office/drawing/2014/main" id="{D1C7691D-A495-4CA0-9F2A-25CF975BF42E}"/>
              </a:ext>
            </a:extLst>
          </p:cNvPr>
          <p:cNvSpPr/>
          <p:nvPr/>
        </p:nvSpPr>
        <p:spPr>
          <a:xfrm flipV="1">
            <a:off x="6424839" y="5236420"/>
            <a:ext cx="476958" cy="332135"/>
          </a:xfrm>
          <a:prstGeom prst="triangle">
            <a:avLst/>
          </a:prstGeom>
          <a:solidFill>
            <a:srgbClr val="8E2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90160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6="http://schemas.microsoft.com/office/drawing/2014/main" id="{4134038E-2653-4387-A5FF-99E981815559}"/>
              </a:ext>
            </a:extLst>
          </p:cNvPr>
          <p:cNvSpPr/>
          <p:nvPr/>
        </p:nvSpPr>
        <p:spPr>
          <a:xfrm>
            <a:off x="0" y="3536830"/>
            <a:ext cx="5466112" cy="271461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汉仪书宋一简" panose="02010609000101010101" pitchFamily="49" charset="-122"/>
              <a:ea typeface="汉仪书宋一简" panose="0201060900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汉仪书宋一简" panose="02010609000101010101" pitchFamily="49" charset="-122"/>
              <a:ea typeface="汉仪书宋一简" panose="02010609000101010101" pitchFamily="49" charset="-122"/>
            </a:endParaRPr>
          </a:p>
          <a:p>
            <a:pPr>
              <a:lnSpc>
                <a:spcPct val="120000"/>
              </a:lnSpc>
            </a:pP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汉仪书宋一简" panose="02010609000101010101" pitchFamily="49" charset="-122"/>
              <a:ea typeface="汉仪书宋一简" panose="02010609000101010101" pitchFamily="49" charset="-122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8496A1A5-9C25-424B-B52B-921532A7FFD8}"/>
              </a:ext>
            </a:extLst>
          </p:cNvPr>
          <p:cNvCxnSpPr/>
          <p:nvPr/>
        </p:nvCxnSpPr>
        <p:spPr>
          <a:xfrm>
            <a:off x="1039344" y="353683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101FA16E-DD49-4B88-AC42-737F44661DD4}"/>
              </a:ext>
            </a:extLst>
          </p:cNvPr>
          <p:cNvCxnSpPr/>
          <p:nvPr/>
        </p:nvCxnSpPr>
        <p:spPr>
          <a:xfrm>
            <a:off x="1292328" y="353683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554EC8AF-ED80-4703-8C02-0B4B1B6C948A}"/>
              </a:ext>
            </a:extLst>
          </p:cNvPr>
          <p:cNvCxnSpPr/>
          <p:nvPr/>
        </p:nvCxnSpPr>
        <p:spPr>
          <a:xfrm>
            <a:off x="1545312" y="353683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E02D6C89-C540-466A-BF5F-C39118C34BF9}"/>
              </a:ext>
            </a:extLst>
          </p:cNvPr>
          <p:cNvCxnSpPr/>
          <p:nvPr/>
        </p:nvCxnSpPr>
        <p:spPr>
          <a:xfrm>
            <a:off x="1798296" y="353683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D04650AD-D505-4086-85A2-9E7A81B0873E}"/>
              </a:ext>
            </a:extLst>
          </p:cNvPr>
          <p:cNvCxnSpPr/>
          <p:nvPr/>
        </p:nvCxnSpPr>
        <p:spPr>
          <a:xfrm>
            <a:off x="2051280" y="353683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7F2A0381-B964-4E2A-B763-1B7EDFDB3E04}"/>
              </a:ext>
            </a:extLst>
          </p:cNvPr>
          <p:cNvCxnSpPr/>
          <p:nvPr/>
        </p:nvCxnSpPr>
        <p:spPr>
          <a:xfrm>
            <a:off x="2304264" y="353683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C983AF42-62C2-42F6-A7DB-B4A64E78810D}"/>
              </a:ext>
            </a:extLst>
          </p:cNvPr>
          <p:cNvCxnSpPr/>
          <p:nvPr/>
        </p:nvCxnSpPr>
        <p:spPr>
          <a:xfrm>
            <a:off x="2557248" y="353683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4F9BE34D-415A-44AE-8E84-1638119B97B4}"/>
              </a:ext>
            </a:extLst>
          </p:cNvPr>
          <p:cNvCxnSpPr/>
          <p:nvPr/>
        </p:nvCxnSpPr>
        <p:spPr>
          <a:xfrm>
            <a:off x="2810232" y="353683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DDB75667-5534-4A50-BC7B-FE0B4656FBB0}"/>
              </a:ext>
            </a:extLst>
          </p:cNvPr>
          <p:cNvCxnSpPr/>
          <p:nvPr/>
        </p:nvCxnSpPr>
        <p:spPr>
          <a:xfrm>
            <a:off x="3063216" y="353683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042F5630-1B89-4A9E-904F-10D366CF8AF3}"/>
              </a:ext>
            </a:extLst>
          </p:cNvPr>
          <p:cNvCxnSpPr/>
          <p:nvPr/>
        </p:nvCxnSpPr>
        <p:spPr>
          <a:xfrm>
            <a:off x="3316200" y="353683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82D64997-AE2D-49EE-A4D6-BBF9A5C878CB}"/>
              </a:ext>
            </a:extLst>
          </p:cNvPr>
          <p:cNvCxnSpPr/>
          <p:nvPr/>
        </p:nvCxnSpPr>
        <p:spPr>
          <a:xfrm>
            <a:off x="3569184" y="353683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5629B371-9601-4255-AF51-884F13F6BC83}"/>
              </a:ext>
            </a:extLst>
          </p:cNvPr>
          <p:cNvCxnSpPr/>
          <p:nvPr/>
        </p:nvCxnSpPr>
        <p:spPr>
          <a:xfrm>
            <a:off x="3822168" y="353683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B4B65602-6169-42F2-AB69-ECBCDCDE3AB7}"/>
              </a:ext>
            </a:extLst>
          </p:cNvPr>
          <p:cNvCxnSpPr/>
          <p:nvPr/>
        </p:nvCxnSpPr>
        <p:spPr>
          <a:xfrm>
            <a:off x="4075152" y="353683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BFF9718C-A7DD-438C-AB42-A81801777117}"/>
              </a:ext>
            </a:extLst>
          </p:cNvPr>
          <p:cNvCxnSpPr/>
          <p:nvPr/>
        </p:nvCxnSpPr>
        <p:spPr>
          <a:xfrm>
            <a:off x="4328136" y="353683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37227935-664D-41F1-9D46-BECDBDA3D08E}"/>
              </a:ext>
            </a:extLst>
          </p:cNvPr>
          <p:cNvCxnSpPr/>
          <p:nvPr/>
        </p:nvCxnSpPr>
        <p:spPr>
          <a:xfrm>
            <a:off x="4581120" y="353683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94522DDC-3CC0-4A9E-8B62-4BD78C286342}"/>
              </a:ext>
            </a:extLst>
          </p:cNvPr>
          <p:cNvCxnSpPr/>
          <p:nvPr/>
        </p:nvCxnSpPr>
        <p:spPr>
          <a:xfrm>
            <a:off x="4834104" y="353683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9979CB51-D00B-4921-8029-F9B3F57BE014}"/>
              </a:ext>
            </a:extLst>
          </p:cNvPr>
          <p:cNvCxnSpPr/>
          <p:nvPr/>
        </p:nvCxnSpPr>
        <p:spPr>
          <a:xfrm>
            <a:off x="5087088" y="353683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CB284636-A862-47C0-A9E3-53F35BDD2F1E}"/>
              </a:ext>
            </a:extLst>
          </p:cNvPr>
          <p:cNvGrpSpPr/>
          <p:nvPr/>
        </p:nvGrpSpPr>
        <p:grpSpPr>
          <a:xfrm>
            <a:off x="922877" y="1165870"/>
            <a:ext cx="694216" cy="1534395"/>
            <a:chOff x="6979868" y="2124535"/>
            <a:chExt cx="694216" cy="1534395"/>
          </a:xfrm>
        </p:grpSpPr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96CE8D68-4178-493A-8A93-A76F53532B7F}"/>
                </a:ext>
              </a:extLst>
            </p:cNvPr>
            <p:cNvSpPr/>
            <p:nvPr/>
          </p:nvSpPr>
          <p:spPr>
            <a:xfrm>
              <a:off x="6979868" y="2124535"/>
              <a:ext cx="615553" cy="887422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8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中宋简" panose="02010609000101010101" pitchFamily="49" charset="-122"/>
                  <a:ea typeface="汉仪中宋简" panose="02010609000101010101" pitchFamily="49" charset="-122"/>
                </a:rPr>
                <a:t>春分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29FE392B-54E2-4133-A617-F97DBF3F2127}"/>
                </a:ext>
              </a:extLst>
            </p:cNvPr>
            <p:cNvSpPr/>
            <p:nvPr/>
          </p:nvSpPr>
          <p:spPr>
            <a:xfrm rot="5400000">
              <a:off x="6783777" y="2768622"/>
              <a:ext cx="153439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cs typeface="Angsana New" panose="02020603050405020304" pitchFamily="18" charset="-34"/>
                </a:rPr>
                <a:t>THE SPRING EQUINOX </a:t>
              </a: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384EBFB3-F3D2-445A-AFC1-BB4F95CDF52E}"/>
              </a:ext>
            </a:extLst>
          </p:cNvPr>
          <p:cNvSpPr txBox="1"/>
          <p:nvPr/>
        </p:nvSpPr>
        <p:spPr>
          <a:xfrm>
            <a:off x="1695304" y="1293021"/>
            <a:ext cx="1477328" cy="21189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春分雨脚落声微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汉仪中宋简" panose="02010609000101010101" pitchFamily="49" charset="-122"/>
              <a:ea typeface="汉仪中宋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柳岸斜风带客归　　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时令北方偏向晚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汉仪中宋简" panose="02010609000101010101" pitchFamily="49" charset="-122"/>
              <a:ea typeface="汉仪中宋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可知早有绿腰肥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6C801EC8-9244-43D5-9873-94D8EE2C2C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617317" y="1201876"/>
            <a:ext cx="6239719" cy="5001342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12B5505D-4611-4854-B03E-158C4AA16B7F}"/>
              </a:ext>
            </a:extLst>
          </p:cNvPr>
          <p:cNvSpPr/>
          <p:nvPr/>
        </p:nvSpPr>
        <p:spPr>
          <a:xfrm>
            <a:off x="922877" y="2953709"/>
            <a:ext cx="1634371" cy="203931"/>
          </a:xfrm>
          <a:prstGeom prst="rect">
            <a:avLst/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43019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AB1779A-221F-4EC9-9A23-386D73D26340}"/>
              </a:ext>
            </a:extLst>
          </p:cNvPr>
          <p:cNvGrpSpPr/>
          <p:nvPr/>
        </p:nvGrpSpPr>
        <p:grpSpPr>
          <a:xfrm>
            <a:off x="270885" y="262414"/>
            <a:ext cx="892830" cy="646331"/>
            <a:chOff x="3045621" y="2090783"/>
            <a:chExt cx="1521069" cy="1101120"/>
          </a:xfrm>
        </p:grpSpPr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1D89A069-CD18-4C73-A68D-A953E16C358D}"/>
                </a:ext>
              </a:extLst>
            </p:cNvPr>
            <p:cNvGrpSpPr/>
            <p:nvPr/>
          </p:nvGrpSpPr>
          <p:grpSpPr>
            <a:xfrm>
              <a:off x="3180119" y="2314498"/>
              <a:ext cx="844060" cy="844060"/>
              <a:chOff x="8845062" y="562708"/>
              <a:chExt cx="888023" cy="888023"/>
            </a:xfrm>
          </p:grpSpPr>
          <p:sp>
            <p:nvSpPr>
              <p:cNvPr id="5" name="矩形 4">
                <a:extLst>
                  <a:ext uri="{FF2B5EF4-FFF2-40B4-BE49-F238E27FC236}">
                    <a16:creationId xmlns="" xmlns:a16="http://schemas.microsoft.com/office/drawing/2014/main" id="{52AC1506-44BA-4393-9D19-565086C093C5}"/>
                  </a:ext>
                </a:extLst>
              </p:cNvPr>
              <p:cNvSpPr/>
              <p:nvPr/>
            </p:nvSpPr>
            <p:spPr>
              <a:xfrm>
                <a:off x="8845062" y="562708"/>
                <a:ext cx="888023" cy="888023"/>
              </a:xfrm>
              <a:prstGeom prst="rect">
                <a:avLst/>
              </a:prstGeom>
              <a:noFill/>
              <a:ln>
                <a:solidFill>
                  <a:srgbClr val="6C988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/>
              </a:p>
            </p:txBody>
          </p:sp>
          <p:cxnSp>
            <p:nvCxnSpPr>
              <p:cNvPr id="6" name="直接连接符 5">
                <a:extLst>
                  <a:ext uri="{FF2B5EF4-FFF2-40B4-BE49-F238E27FC236}">
                    <a16:creationId xmlns="" xmlns:a16="http://schemas.microsoft.com/office/drawing/2014/main" id="{FF3A91E3-E0EE-4D0F-884F-5792CB3E0FCD}"/>
                  </a:ext>
                </a:extLst>
              </p:cNvPr>
              <p:cNvCxnSpPr/>
              <p:nvPr/>
            </p:nvCxnSpPr>
            <p:spPr>
              <a:xfrm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6C988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>
                <a:extLst>
                  <a:ext uri="{FF2B5EF4-FFF2-40B4-BE49-F238E27FC236}">
                    <a16:creationId xmlns="" xmlns:a16="http://schemas.microsoft.com/office/drawing/2014/main" id="{FD9D59F8-76A4-4B01-ADD9-08342D4DF20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6C988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>
                <a:extLst>
                  <a:ext uri="{FF2B5EF4-FFF2-40B4-BE49-F238E27FC236}">
                    <a16:creationId xmlns="" xmlns:a16="http://schemas.microsoft.com/office/drawing/2014/main" id="{013FA3BD-EA5E-4740-A170-DE15BF723437}"/>
                  </a:ext>
                </a:extLst>
              </p:cNvPr>
              <p:cNvCxnSpPr>
                <a:cxnSpLocks/>
                <a:stCxn id="5" idx="3"/>
                <a:endCxn id="5" idx="1"/>
              </p:cNvCxnSpPr>
              <p:nvPr/>
            </p:nvCxnSpPr>
            <p:spPr>
              <a:xfrm flipH="1">
                <a:off x="8845062" y="1006720"/>
                <a:ext cx="888023" cy="0"/>
              </a:xfrm>
              <a:prstGeom prst="line">
                <a:avLst/>
              </a:prstGeom>
              <a:ln>
                <a:solidFill>
                  <a:srgbClr val="6C988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>
                <a:extLst>
                  <a:ext uri="{FF2B5EF4-FFF2-40B4-BE49-F238E27FC236}">
                    <a16:creationId xmlns="" xmlns:a16="http://schemas.microsoft.com/office/drawing/2014/main" id="{B8179477-F49B-42E6-A7A5-656700C415A3}"/>
                  </a:ext>
                </a:extLst>
              </p:cNvPr>
              <p:cNvCxnSpPr>
                <a:cxnSpLocks/>
                <a:stCxn id="5" idx="0"/>
                <a:endCxn id="5" idx="2"/>
              </p:cNvCxnSpPr>
              <p:nvPr/>
            </p:nvCxnSpPr>
            <p:spPr>
              <a:xfrm>
                <a:off x="9289074" y="562708"/>
                <a:ext cx="0" cy="888023"/>
              </a:xfrm>
              <a:prstGeom prst="line">
                <a:avLst/>
              </a:prstGeom>
              <a:ln>
                <a:solidFill>
                  <a:srgbClr val="6C988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F90DCC36-E995-4830-9DDC-7DA64E378A8A}"/>
                </a:ext>
              </a:extLst>
            </p:cNvPr>
            <p:cNvSpPr txBox="1"/>
            <p:nvPr/>
          </p:nvSpPr>
          <p:spPr>
            <a:xfrm>
              <a:off x="3045621" y="2090783"/>
              <a:ext cx="1521069" cy="11011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rgbClr val="262626"/>
                  </a:solidFill>
                  <a:latin typeface="字酷堂清楷体" panose="02010601030101010101" pitchFamily="2" charset="-122"/>
                  <a:ea typeface="字酷堂清楷体" panose="02010601030101010101" pitchFamily="2" charset="-122"/>
                </a:rPr>
                <a:t>春</a:t>
              </a: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505A97B6-F13B-497D-9222-DAC7E8AC31B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022623" y="0"/>
            <a:ext cx="3857625" cy="68580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1D978B79-B07A-4C61-94A5-56113654A664}"/>
              </a:ext>
            </a:extLst>
          </p:cNvPr>
          <p:cNvSpPr txBox="1"/>
          <p:nvPr/>
        </p:nvSpPr>
        <p:spPr>
          <a:xfrm>
            <a:off x="6210025" y="-124990"/>
            <a:ext cx="188057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rgbClr val="6C9887"/>
                </a:solidFill>
              </a:rPr>
              <a:t>”</a:t>
            </a:r>
            <a:endParaRPr lang="zh-CN" altLang="en-US" sz="16600" dirty="0">
              <a:solidFill>
                <a:srgbClr val="6C9887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5E46D443-5D96-440E-A60D-B817A6B4DD9F}"/>
              </a:ext>
            </a:extLst>
          </p:cNvPr>
          <p:cNvSpPr/>
          <p:nvPr/>
        </p:nvSpPr>
        <p:spPr>
          <a:xfrm>
            <a:off x="5874527" y="5966624"/>
            <a:ext cx="6317473" cy="891376"/>
          </a:xfrm>
          <a:prstGeom prst="rect">
            <a:avLst/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BDDB5833-BB08-4B21-89CB-816DB089BD70}"/>
              </a:ext>
            </a:extLst>
          </p:cNvPr>
          <p:cNvGrpSpPr/>
          <p:nvPr/>
        </p:nvGrpSpPr>
        <p:grpSpPr>
          <a:xfrm>
            <a:off x="1406213" y="4874630"/>
            <a:ext cx="1157802" cy="1045968"/>
            <a:chOff x="1406213" y="4874630"/>
            <a:chExt cx="1157802" cy="1045968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739AF91E-DFBD-4A28-B3E8-2207988AB44B}"/>
                </a:ext>
              </a:extLst>
            </p:cNvPr>
            <p:cNvSpPr/>
            <p:nvPr/>
          </p:nvSpPr>
          <p:spPr>
            <a:xfrm>
              <a:off x="1406213" y="4874630"/>
              <a:ext cx="1157802" cy="1045968"/>
            </a:xfrm>
            <a:prstGeom prst="rect">
              <a:avLst/>
            </a:prstGeom>
            <a:solidFill>
              <a:srgbClr val="6C98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E533A1C4-5A61-40BF-8ED5-CB0A74A2EE28}"/>
                </a:ext>
              </a:extLst>
            </p:cNvPr>
            <p:cNvSpPr txBox="1"/>
            <p:nvPr/>
          </p:nvSpPr>
          <p:spPr>
            <a:xfrm>
              <a:off x="1548977" y="4874630"/>
              <a:ext cx="94729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dirty="0">
                  <a:solidFill>
                    <a:schemeClr val="bg1"/>
                  </a:solidFill>
                  <a:latin typeface="字酷堂清楷体" panose="02010601030101010101" pitchFamily="2" charset="-122"/>
                  <a:ea typeface="字酷堂清楷体" panose="02010601030101010101" pitchFamily="2" charset="-122"/>
                </a:rPr>
                <a:t>壹</a:t>
              </a: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E4BFBF53-E399-448C-8A4A-9F8A3856A850}"/>
              </a:ext>
            </a:extLst>
          </p:cNvPr>
          <p:cNvSpPr/>
          <p:nvPr/>
        </p:nvSpPr>
        <p:spPr>
          <a:xfrm>
            <a:off x="192787" y="1517582"/>
            <a:ext cx="1304973" cy="340246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风雨半春长，龙抬头日日丽光。邻塘睡莲预惊萍，涟漪。踏春不见卧盼蓠。</a:t>
            </a: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春分艳阳天，齿儿戏发发更藏。宜兰伴窗翠正好，笑扬。牵纤菜花青径香。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671CB0D5-31AC-434B-93A2-BE7E8421AA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25960" y="1068646"/>
            <a:ext cx="4207171" cy="2748601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0F1CFB3F-ECE0-454B-8EEB-163BDEDDAD5D}"/>
              </a:ext>
            </a:extLst>
          </p:cNvPr>
          <p:cNvSpPr/>
          <p:nvPr/>
        </p:nvSpPr>
        <p:spPr>
          <a:xfrm>
            <a:off x="6628779" y="3932073"/>
            <a:ext cx="4561249" cy="192372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汉仪书宋一简" panose="02010609000101010101" pitchFamily="49" charset="-122"/>
              <a:ea typeface="汉仪书宋一简" panose="02010609000101010101" pitchFamily="49" charset="-122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B2006840-341D-4B67-B143-DD0988E8E3E8}"/>
              </a:ext>
            </a:extLst>
          </p:cNvPr>
          <p:cNvGrpSpPr/>
          <p:nvPr/>
        </p:nvGrpSpPr>
        <p:grpSpPr>
          <a:xfrm>
            <a:off x="6925960" y="3944322"/>
            <a:ext cx="4103080" cy="1860616"/>
            <a:chOff x="6924698" y="4074125"/>
            <a:chExt cx="4103080" cy="2751992"/>
          </a:xfrm>
        </p:grpSpPr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A12C3AAA-F444-4620-9A2B-EF119FCEE989}"/>
                </a:ext>
              </a:extLst>
            </p:cNvPr>
            <p:cNvCxnSpPr/>
            <p:nvPr/>
          </p:nvCxnSpPr>
          <p:spPr>
            <a:xfrm>
              <a:off x="11027778" y="4074125"/>
              <a:ext cx="0" cy="2751992"/>
            </a:xfrm>
            <a:prstGeom prst="line">
              <a:avLst/>
            </a:prstGeom>
            <a:ln>
              <a:solidFill>
                <a:schemeClr val="bg1">
                  <a:lumMod val="50000"/>
                  <a:alpha val="2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98AC3E6B-888B-45D1-BA3B-9DFD5F191594}"/>
                </a:ext>
              </a:extLst>
            </p:cNvPr>
            <p:cNvCxnSpPr/>
            <p:nvPr/>
          </p:nvCxnSpPr>
          <p:spPr>
            <a:xfrm>
              <a:off x="10784524" y="4074125"/>
              <a:ext cx="0" cy="2751992"/>
            </a:xfrm>
            <a:prstGeom prst="line">
              <a:avLst/>
            </a:prstGeom>
            <a:ln>
              <a:solidFill>
                <a:schemeClr val="bg1">
                  <a:lumMod val="50000"/>
                  <a:alpha val="2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A1ADF867-58F6-4F71-AB47-41BFBAEB4EDD}"/>
                </a:ext>
              </a:extLst>
            </p:cNvPr>
            <p:cNvCxnSpPr/>
            <p:nvPr/>
          </p:nvCxnSpPr>
          <p:spPr>
            <a:xfrm>
              <a:off x="10541270" y="4074125"/>
              <a:ext cx="0" cy="2751992"/>
            </a:xfrm>
            <a:prstGeom prst="line">
              <a:avLst/>
            </a:prstGeom>
            <a:ln>
              <a:solidFill>
                <a:schemeClr val="bg1">
                  <a:lumMod val="50000"/>
                  <a:alpha val="2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0D7D1C24-A6E5-48B5-9B06-802DA8D4217A}"/>
                </a:ext>
              </a:extLst>
            </p:cNvPr>
            <p:cNvCxnSpPr/>
            <p:nvPr/>
          </p:nvCxnSpPr>
          <p:spPr>
            <a:xfrm>
              <a:off x="10236469" y="4074125"/>
              <a:ext cx="0" cy="2751992"/>
            </a:xfrm>
            <a:prstGeom prst="line">
              <a:avLst/>
            </a:prstGeom>
            <a:ln>
              <a:solidFill>
                <a:schemeClr val="bg1">
                  <a:lumMod val="50000"/>
                  <a:alpha val="2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="" xmlns:a16="http://schemas.microsoft.com/office/drawing/2014/main" id="{CB968622-D578-4586-B1D6-DCDF10E1D42B}"/>
                </a:ext>
              </a:extLst>
            </p:cNvPr>
            <p:cNvCxnSpPr/>
            <p:nvPr/>
          </p:nvCxnSpPr>
          <p:spPr>
            <a:xfrm>
              <a:off x="9958046" y="4074125"/>
              <a:ext cx="0" cy="2751992"/>
            </a:xfrm>
            <a:prstGeom prst="line">
              <a:avLst/>
            </a:prstGeom>
            <a:ln>
              <a:solidFill>
                <a:schemeClr val="bg1">
                  <a:lumMod val="50000"/>
                  <a:alpha val="2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="" xmlns:a16="http://schemas.microsoft.com/office/drawing/2014/main" id="{AB14F0FE-F69E-4F65-8342-01614CA58C13}"/>
                </a:ext>
              </a:extLst>
            </p:cNvPr>
            <p:cNvCxnSpPr/>
            <p:nvPr/>
          </p:nvCxnSpPr>
          <p:spPr>
            <a:xfrm>
              <a:off x="9679623" y="4074125"/>
              <a:ext cx="0" cy="2751992"/>
            </a:xfrm>
            <a:prstGeom prst="line">
              <a:avLst/>
            </a:prstGeom>
            <a:ln>
              <a:solidFill>
                <a:schemeClr val="bg1">
                  <a:lumMod val="50000"/>
                  <a:alpha val="2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="" xmlns:a16="http://schemas.microsoft.com/office/drawing/2014/main" id="{F06ACCC9-A393-4693-8ABF-F989E47CAB51}"/>
                </a:ext>
              </a:extLst>
            </p:cNvPr>
            <p:cNvCxnSpPr/>
            <p:nvPr/>
          </p:nvCxnSpPr>
          <p:spPr>
            <a:xfrm>
              <a:off x="9401200" y="4074125"/>
              <a:ext cx="0" cy="2751992"/>
            </a:xfrm>
            <a:prstGeom prst="line">
              <a:avLst/>
            </a:prstGeom>
            <a:ln>
              <a:solidFill>
                <a:schemeClr val="bg1">
                  <a:lumMod val="50000"/>
                  <a:alpha val="2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="" xmlns:a16="http://schemas.microsoft.com/office/drawing/2014/main" id="{8D5971E6-CAF9-427A-84E0-7433EE79ACE6}"/>
                </a:ext>
              </a:extLst>
            </p:cNvPr>
            <p:cNvCxnSpPr/>
            <p:nvPr/>
          </p:nvCxnSpPr>
          <p:spPr>
            <a:xfrm>
              <a:off x="9122777" y="4074125"/>
              <a:ext cx="0" cy="2751992"/>
            </a:xfrm>
            <a:prstGeom prst="line">
              <a:avLst/>
            </a:prstGeom>
            <a:ln>
              <a:solidFill>
                <a:schemeClr val="bg1">
                  <a:lumMod val="50000"/>
                  <a:alpha val="2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CEB9F2B4-852B-43BF-AC82-E9F217812F7F}"/>
                </a:ext>
              </a:extLst>
            </p:cNvPr>
            <p:cNvCxnSpPr/>
            <p:nvPr/>
          </p:nvCxnSpPr>
          <p:spPr>
            <a:xfrm>
              <a:off x="8844354" y="4074125"/>
              <a:ext cx="0" cy="2751992"/>
            </a:xfrm>
            <a:prstGeom prst="line">
              <a:avLst/>
            </a:prstGeom>
            <a:ln>
              <a:solidFill>
                <a:schemeClr val="bg1">
                  <a:lumMod val="50000"/>
                  <a:alpha val="2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0304C9CC-44AB-45E9-847D-3D59848DE812}"/>
                </a:ext>
              </a:extLst>
            </p:cNvPr>
            <p:cNvCxnSpPr/>
            <p:nvPr/>
          </p:nvCxnSpPr>
          <p:spPr>
            <a:xfrm>
              <a:off x="8565931" y="4074125"/>
              <a:ext cx="0" cy="2751992"/>
            </a:xfrm>
            <a:prstGeom prst="line">
              <a:avLst/>
            </a:prstGeom>
            <a:ln>
              <a:solidFill>
                <a:schemeClr val="bg1">
                  <a:lumMod val="50000"/>
                  <a:alpha val="2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4E51E1DA-07A2-42E8-8468-6629556D30DB}"/>
                </a:ext>
              </a:extLst>
            </p:cNvPr>
            <p:cNvCxnSpPr/>
            <p:nvPr/>
          </p:nvCxnSpPr>
          <p:spPr>
            <a:xfrm>
              <a:off x="8287508" y="4074125"/>
              <a:ext cx="0" cy="2751992"/>
            </a:xfrm>
            <a:prstGeom prst="line">
              <a:avLst/>
            </a:prstGeom>
            <a:ln>
              <a:solidFill>
                <a:schemeClr val="bg1">
                  <a:lumMod val="50000"/>
                  <a:alpha val="2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EEFA5F83-B71D-45DA-A6CD-098BB2832680}"/>
                </a:ext>
              </a:extLst>
            </p:cNvPr>
            <p:cNvCxnSpPr/>
            <p:nvPr/>
          </p:nvCxnSpPr>
          <p:spPr>
            <a:xfrm>
              <a:off x="8014946" y="4074125"/>
              <a:ext cx="0" cy="2751992"/>
            </a:xfrm>
            <a:prstGeom prst="line">
              <a:avLst/>
            </a:prstGeom>
            <a:ln>
              <a:solidFill>
                <a:schemeClr val="bg1">
                  <a:lumMod val="50000"/>
                  <a:alpha val="2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="" xmlns:a16="http://schemas.microsoft.com/office/drawing/2014/main" id="{96CB2157-F8B0-4869-A0A4-62C0A6C3C93D}"/>
                </a:ext>
              </a:extLst>
            </p:cNvPr>
            <p:cNvCxnSpPr/>
            <p:nvPr/>
          </p:nvCxnSpPr>
          <p:spPr>
            <a:xfrm>
              <a:off x="7742384" y="4074125"/>
              <a:ext cx="0" cy="2751992"/>
            </a:xfrm>
            <a:prstGeom prst="line">
              <a:avLst/>
            </a:prstGeom>
            <a:ln>
              <a:solidFill>
                <a:schemeClr val="bg1">
                  <a:lumMod val="50000"/>
                  <a:alpha val="2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="" xmlns:a16="http://schemas.microsoft.com/office/drawing/2014/main" id="{70CFE7A3-DC0E-42F4-B1D5-0B33C218E8E5}"/>
                </a:ext>
              </a:extLst>
            </p:cNvPr>
            <p:cNvCxnSpPr/>
            <p:nvPr/>
          </p:nvCxnSpPr>
          <p:spPr>
            <a:xfrm>
              <a:off x="7469822" y="4074125"/>
              <a:ext cx="0" cy="2751992"/>
            </a:xfrm>
            <a:prstGeom prst="line">
              <a:avLst/>
            </a:prstGeom>
            <a:ln>
              <a:solidFill>
                <a:schemeClr val="bg1">
                  <a:lumMod val="50000"/>
                  <a:alpha val="2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="" xmlns:a16="http://schemas.microsoft.com/office/drawing/2014/main" id="{84DD17D5-0662-4DBA-A1C0-1055388D1FC2}"/>
                </a:ext>
              </a:extLst>
            </p:cNvPr>
            <p:cNvCxnSpPr/>
            <p:nvPr/>
          </p:nvCxnSpPr>
          <p:spPr>
            <a:xfrm>
              <a:off x="7197260" y="4074125"/>
              <a:ext cx="0" cy="2751992"/>
            </a:xfrm>
            <a:prstGeom prst="line">
              <a:avLst/>
            </a:prstGeom>
            <a:ln>
              <a:solidFill>
                <a:schemeClr val="bg1">
                  <a:lumMod val="50000"/>
                  <a:alpha val="2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="" xmlns:a16="http://schemas.microsoft.com/office/drawing/2014/main" id="{1EF170C3-F234-4712-8C90-AB490C7CB878}"/>
                </a:ext>
              </a:extLst>
            </p:cNvPr>
            <p:cNvCxnSpPr/>
            <p:nvPr/>
          </p:nvCxnSpPr>
          <p:spPr>
            <a:xfrm>
              <a:off x="6924698" y="4074125"/>
              <a:ext cx="0" cy="2751992"/>
            </a:xfrm>
            <a:prstGeom prst="line">
              <a:avLst/>
            </a:prstGeom>
            <a:ln>
              <a:solidFill>
                <a:schemeClr val="bg1">
                  <a:lumMod val="50000"/>
                  <a:alpha val="2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矩形 43">
            <a:extLst>
              <a:ext uri="{FF2B5EF4-FFF2-40B4-BE49-F238E27FC236}">
                <a16:creationId xmlns="" xmlns:a16="http://schemas.microsoft.com/office/drawing/2014/main" id="{6D3630F9-956D-47ED-B1C0-710A6D490609}"/>
              </a:ext>
            </a:extLst>
          </p:cNvPr>
          <p:cNvSpPr/>
          <p:nvPr/>
        </p:nvSpPr>
        <p:spPr>
          <a:xfrm>
            <a:off x="6803118" y="6163013"/>
            <a:ext cx="5388656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雪入春分省见稀，半开桃李不胜威。应惭落地梅花识，却作漫天柳絮飞。</a:t>
            </a:r>
          </a:p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</a:t>
            </a:r>
          </a:p>
        </p:txBody>
      </p:sp>
    </p:spTree>
    <p:extLst>
      <p:ext uri="{BB962C8B-B14F-4D97-AF65-F5344CB8AC3E}">
        <p14:creationId xmlns:p14="http://schemas.microsoft.com/office/powerpoint/2010/main" xmlns="" val="1209993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640157D-177B-4F39-BB12-79CF03BD75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578243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FE538CA9-90F6-4385-A5FB-2FC919FC9207}"/>
              </a:ext>
            </a:extLst>
          </p:cNvPr>
          <p:cNvSpPr/>
          <p:nvPr/>
        </p:nvSpPr>
        <p:spPr>
          <a:xfrm>
            <a:off x="4311056" y="2203769"/>
            <a:ext cx="7545981" cy="3901001"/>
          </a:xfrm>
          <a:prstGeom prst="rect">
            <a:avLst/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7589821A-2C2F-4726-81E7-18C663C70A4F}"/>
              </a:ext>
            </a:extLst>
          </p:cNvPr>
          <p:cNvSpPr txBox="1"/>
          <p:nvPr/>
        </p:nvSpPr>
        <p:spPr>
          <a:xfrm>
            <a:off x="11101375" y="-274181"/>
            <a:ext cx="188057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rgbClr val="6C9887"/>
                </a:solidFill>
              </a:rPr>
              <a:t>”</a:t>
            </a:r>
            <a:endParaRPr lang="zh-CN" altLang="en-US" sz="16600" dirty="0">
              <a:solidFill>
                <a:srgbClr val="6C9887"/>
              </a:solidFill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69DFACE2-6F0B-49F2-881C-829F9BDD28A3}"/>
              </a:ext>
            </a:extLst>
          </p:cNvPr>
          <p:cNvGrpSpPr/>
          <p:nvPr/>
        </p:nvGrpSpPr>
        <p:grpSpPr>
          <a:xfrm>
            <a:off x="878028" y="3249704"/>
            <a:ext cx="716963" cy="1584672"/>
            <a:chOff x="6979868" y="2124535"/>
            <a:chExt cx="694216" cy="1534395"/>
          </a:xfrm>
        </p:grpSpPr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57DD1BF0-59A1-4534-8743-035933785BED}"/>
                </a:ext>
              </a:extLst>
            </p:cNvPr>
            <p:cNvSpPr/>
            <p:nvPr/>
          </p:nvSpPr>
          <p:spPr>
            <a:xfrm>
              <a:off x="6979868" y="2124535"/>
              <a:ext cx="615553" cy="887422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800" spc="300" dirty="0">
                  <a:solidFill>
                    <a:schemeClr val="bg1"/>
                  </a:solidFill>
                  <a:latin typeface="汉仪中宋简" panose="02010609000101010101" pitchFamily="49" charset="-122"/>
                  <a:ea typeface="汉仪中宋简" panose="02010609000101010101" pitchFamily="49" charset="-122"/>
                </a:rPr>
                <a:t>春分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9E752802-7DEC-4A02-A8D0-5176A4FAA8BB}"/>
                </a:ext>
              </a:extLst>
            </p:cNvPr>
            <p:cNvSpPr/>
            <p:nvPr/>
          </p:nvSpPr>
          <p:spPr>
            <a:xfrm rot="5400000">
              <a:off x="6783777" y="2768622"/>
              <a:ext cx="153439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  <a:latin typeface="Century Gothic" panose="020B0502020202020204" pitchFamily="34" charset="0"/>
                  <a:cs typeface="Angsana New" panose="02020603050405020304" pitchFamily="18" charset="-34"/>
                </a:rPr>
                <a:t>THE SPRING EQUINOX </a:t>
              </a: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9ADB82A5-8D5B-48F4-ADF9-60793F2AB3A1}"/>
              </a:ext>
            </a:extLst>
          </p:cNvPr>
          <p:cNvSpPr txBox="1"/>
          <p:nvPr/>
        </p:nvSpPr>
        <p:spPr>
          <a:xfrm>
            <a:off x="1708818" y="4405679"/>
            <a:ext cx="1477328" cy="21189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春分雨脚落声微</a:t>
            </a:r>
            <a:endParaRPr lang="en-US" altLang="zh-CN" sz="1400" dirty="0">
              <a:solidFill>
                <a:schemeClr val="bg1"/>
              </a:solidFill>
              <a:latin typeface="汉仪中宋简" panose="02010609000101010101" pitchFamily="49" charset="-122"/>
              <a:ea typeface="汉仪中宋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柳岸斜风带客归　　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时令北方偏向晚</a:t>
            </a:r>
            <a:endParaRPr lang="en-US" altLang="zh-CN" sz="1400" dirty="0">
              <a:solidFill>
                <a:schemeClr val="bg1"/>
              </a:solidFill>
              <a:latin typeface="汉仪中宋简" panose="02010609000101010101" pitchFamily="49" charset="-122"/>
              <a:ea typeface="汉仪中宋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可知早有绿腰肥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FFF991E7-733B-475A-869E-66DF84ED3851}"/>
              </a:ext>
            </a:extLst>
          </p:cNvPr>
          <p:cNvCxnSpPr>
            <a:cxnSpLocks/>
          </p:cNvCxnSpPr>
          <p:nvPr/>
        </p:nvCxnSpPr>
        <p:spPr>
          <a:xfrm flipH="1">
            <a:off x="1353746" y="3686265"/>
            <a:ext cx="834436" cy="169077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AABEEFC7-12A8-4518-9901-1FF56068067F}"/>
              </a:ext>
            </a:extLst>
          </p:cNvPr>
          <p:cNvSpPr/>
          <p:nvPr/>
        </p:nvSpPr>
        <p:spPr>
          <a:xfrm>
            <a:off x="4191257" y="2498483"/>
            <a:ext cx="4838248" cy="333544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汉仪书宋一简" panose="02010609000101010101" pitchFamily="49" charset="-122"/>
              <a:ea typeface="汉仪书宋一简" panose="0201060900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汉仪书宋一简" panose="02010609000101010101" pitchFamily="49" charset="-122"/>
              <a:ea typeface="汉仪书宋一简" panose="02010609000101010101" pitchFamily="49" charset="-122"/>
            </a:endParaRP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bg1"/>
              </a:solidFill>
              <a:latin typeface="汉仪书宋一简" panose="02010609000101010101" pitchFamily="49" charset="-122"/>
              <a:ea typeface="汉仪书宋一简" panose="02010609000101010101" pitchFamily="49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A51FD53D-6C98-4B6F-8340-3DBB0A07EC87}"/>
              </a:ext>
            </a:extLst>
          </p:cNvPr>
          <p:cNvCxnSpPr>
            <a:cxnSpLocks/>
          </p:cNvCxnSpPr>
          <p:nvPr/>
        </p:nvCxnSpPr>
        <p:spPr>
          <a:xfrm>
            <a:off x="8901179" y="2498482"/>
            <a:ext cx="0" cy="3335442"/>
          </a:xfrm>
          <a:prstGeom prst="line">
            <a:avLst/>
          </a:prstGeom>
          <a:ln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19948479-2EC1-4139-92DC-43842414ED6E}"/>
              </a:ext>
            </a:extLst>
          </p:cNvPr>
          <p:cNvCxnSpPr>
            <a:cxnSpLocks/>
          </p:cNvCxnSpPr>
          <p:nvPr/>
        </p:nvCxnSpPr>
        <p:spPr>
          <a:xfrm>
            <a:off x="8605172" y="2498482"/>
            <a:ext cx="0" cy="3335442"/>
          </a:xfrm>
          <a:prstGeom prst="line">
            <a:avLst/>
          </a:prstGeom>
          <a:ln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10954D79-94A1-4BAB-8AAD-D290A3A00E8C}"/>
              </a:ext>
            </a:extLst>
          </p:cNvPr>
          <p:cNvCxnSpPr>
            <a:cxnSpLocks/>
          </p:cNvCxnSpPr>
          <p:nvPr/>
        </p:nvCxnSpPr>
        <p:spPr>
          <a:xfrm>
            <a:off x="8326750" y="2498482"/>
            <a:ext cx="0" cy="3335442"/>
          </a:xfrm>
          <a:prstGeom prst="line">
            <a:avLst/>
          </a:prstGeom>
          <a:ln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54F4E997-D27A-4A33-A949-DC46D6E1F3E9}"/>
              </a:ext>
            </a:extLst>
          </p:cNvPr>
          <p:cNvCxnSpPr>
            <a:cxnSpLocks/>
          </p:cNvCxnSpPr>
          <p:nvPr/>
        </p:nvCxnSpPr>
        <p:spPr>
          <a:xfrm>
            <a:off x="8048328" y="2498482"/>
            <a:ext cx="0" cy="3335442"/>
          </a:xfrm>
          <a:prstGeom prst="line">
            <a:avLst/>
          </a:prstGeom>
          <a:ln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72F28819-21F0-4F2E-A3A3-5D149183833F}"/>
              </a:ext>
            </a:extLst>
          </p:cNvPr>
          <p:cNvCxnSpPr>
            <a:cxnSpLocks/>
          </p:cNvCxnSpPr>
          <p:nvPr/>
        </p:nvCxnSpPr>
        <p:spPr>
          <a:xfrm>
            <a:off x="7769906" y="2498482"/>
            <a:ext cx="0" cy="3335442"/>
          </a:xfrm>
          <a:prstGeom prst="line">
            <a:avLst/>
          </a:prstGeom>
          <a:ln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751053D3-EF2F-4CAF-93B8-BE1D3F73F447}"/>
              </a:ext>
            </a:extLst>
          </p:cNvPr>
          <p:cNvCxnSpPr>
            <a:cxnSpLocks/>
          </p:cNvCxnSpPr>
          <p:nvPr/>
        </p:nvCxnSpPr>
        <p:spPr>
          <a:xfrm>
            <a:off x="7491484" y="2498482"/>
            <a:ext cx="0" cy="3335442"/>
          </a:xfrm>
          <a:prstGeom prst="line">
            <a:avLst/>
          </a:prstGeom>
          <a:ln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3677E97C-EF07-482D-954C-AEC855D57866}"/>
              </a:ext>
            </a:extLst>
          </p:cNvPr>
          <p:cNvCxnSpPr>
            <a:cxnSpLocks/>
          </p:cNvCxnSpPr>
          <p:nvPr/>
        </p:nvCxnSpPr>
        <p:spPr>
          <a:xfrm>
            <a:off x="7213062" y="2498482"/>
            <a:ext cx="0" cy="3335442"/>
          </a:xfrm>
          <a:prstGeom prst="line">
            <a:avLst/>
          </a:prstGeom>
          <a:ln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C7396CA3-BF20-423E-92DC-3A2DF22E84DA}"/>
              </a:ext>
            </a:extLst>
          </p:cNvPr>
          <p:cNvCxnSpPr>
            <a:cxnSpLocks/>
          </p:cNvCxnSpPr>
          <p:nvPr/>
        </p:nvCxnSpPr>
        <p:spPr>
          <a:xfrm>
            <a:off x="6934640" y="2498482"/>
            <a:ext cx="0" cy="3335442"/>
          </a:xfrm>
          <a:prstGeom prst="line">
            <a:avLst/>
          </a:prstGeom>
          <a:ln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4F272E33-F218-4032-9AB5-02EA0D96A334}"/>
              </a:ext>
            </a:extLst>
          </p:cNvPr>
          <p:cNvCxnSpPr>
            <a:cxnSpLocks/>
          </p:cNvCxnSpPr>
          <p:nvPr/>
        </p:nvCxnSpPr>
        <p:spPr>
          <a:xfrm>
            <a:off x="6656218" y="2498482"/>
            <a:ext cx="0" cy="3335442"/>
          </a:xfrm>
          <a:prstGeom prst="line">
            <a:avLst/>
          </a:prstGeom>
          <a:ln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4A4CCFFD-A414-4818-BB0D-ECB8E776EF2C}"/>
              </a:ext>
            </a:extLst>
          </p:cNvPr>
          <p:cNvCxnSpPr>
            <a:cxnSpLocks/>
          </p:cNvCxnSpPr>
          <p:nvPr/>
        </p:nvCxnSpPr>
        <p:spPr>
          <a:xfrm>
            <a:off x="6377796" y="2498482"/>
            <a:ext cx="0" cy="3335442"/>
          </a:xfrm>
          <a:prstGeom prst="line">
            <a:avLst/>
          </a:prstGeom>
          <a:ln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="" xmlns:a16="http://schemas.microsoft.com/office/drawing/2014/main" id="{D17DA04B-F2EE-4FFA-A122-3A3683F84663}"/>
              </a:ext>
            </a:extLst>
          </p:cNvPr>
          <p:cNvCxnSpPr>
            <a:cxnSpLocks/>
          </p:cNvCxnSpPr>
          <p:nvPr/>
        </p:nvCxnSpPr>
        <p:spPr>
          <a:xfrm>
            <a:off x="6099374" y="2498482"/>
            <a:ext cx="0" cy="3335442"/>
          </a:xfrm>
          <a:prstGeom prst="line">
            <a:avLst/>
          </a:prstGeom>
          <a:ln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7202947C-8EFE-42B6-908A-AAA131CDDEA6}"/>
              </a:ext>
            </a:extLst>
          </p:cNvPr>
          <p:cNvCxnSpPr>
            <a:cxnSpLocks/>
          </p:cNvCxnSpPr>
          <p:nvPr/>
        </p:nvCxnSpPr>
        <p:spPr>
          <a:xfrm>
            <a:off x="5820952" y="2498482"/>
            <a:ext cx="0" cy="3335442"/>
          </a:xfrm>
          <a:prstGeom prst="line">
            <a:avLst/>
          </a:prstGeom>
          <a:ln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87F6A410-87FF-480C-A12C-3CC8A8C8C678}"/>
              </a:ext>
            </a:extLst>
          </p:cNvPr>
          <p:cNvCxnSpPr>
            <a:cxnSpLocks/>
          </p:cNvCxnSpPr>
          <p:nvPr/>
        </p:nvCxnSpPr>
        <p:spPr>
          <a:xfrm>
            <a:off x="5560115" y="2498482"/>
            <a:ext cx="0" cy="3335442"/>
          </a:xfrm>
          <a:prstGeom prst="line">
            <a:avLst/>
          </a:prstGeom>
          <a:ln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5D936470-CD5C-45A0-A8F5-8C38D701E005}"/>
              </a:ext>
            </a:extLst>
          </p:cNvPr>
          <p:cNvCxnSpPr>
            <a:cxnSpLocks/>
          </p:cNvCxnSpPr>
          <p:nvPr/>
        </p:nvCxnSpPr>
        <p:spPr>
          <a:xfrm>
            <a:off x="5290485" y="2498482"/>
            <a:ext cx="0" cy="3335442"/>
          </a:xfrm>
          <a:prstGeom prst="line">
            <a:avLst/>
          </a:prstGeom>
          <a:ln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1C72A136-7790-4865-A23A-02970C68EA57}"/>
              </a:ext>
            </a:extLst>
          </p:cNvPr>
          <p:cNvCxnSpPr>
            <a:cxnSpLocks/>
          </p:cNvCxnSpPr>
          <p:nvPr/>
        </p:nvCxnSpPr>
        <p:spPr>
          <a:xfrm>
            <a:off x="4985686" y="2498482"/>
            <a:ext cx="0" cy="3335442"/>
          </a:xfrm>
          <a:prstGeom prst="line">
            <a:avLst/>
          </a:prstGeom>
          <a:ln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5B7830A4-2AAD-40A0-9F96-ED2B45FDB454}"/>
              </a:ext>
            </a:extLst>
          </p:cNvPr>
          <p:cNvGrpSpPr/>
          <p:nvPr/>
        </p:nvGrpSpPr>
        <p:grpSpPr>
          <a:xfrm>
            <a:off x="10838254" y="2487907"/>
            <a:ext cx="759981" cy="1809161"/>
            <a:chOff x="5386133" y="4161870"/>
            <a:chExt cx="759981" cy="1809161"/>
          </a:xfrm>
        </p:grpSpPr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DC714FAC-B395-4903-BF61-86C04413A091}"/>
                </a:ext>
              </a:extLst>
            </p:cNvPr>
            <p:cNvSpPr/>
            <p:nvPr/>
          </p:nvSpPr>
          <p:spPr>
            <a:xfrm>
              <a:off x="5435696" y="4207591"/>
              <a:ext cx="676656" cy="172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60C10327-D43E-4939-9AF9-1276063D8998}"/>
                </a:ext>
              </a:extLst>
            </p:cNvPr>
            <p:cNvSpPr/>
            <p:nvPr/>
          </p:nvSpPr>
          <p:spPr>
            <a:xfrm>
              <a:off x="5386133" y="4161870"/>
              <a:ext cx="759981" cy="180916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C1D81B3D-8585-4681-99C9-F3D3E797382A}"/>
              </a:ext>
            </a:extLst>
          </p:cNvPr>
          <p:cNvGrpSpPr/>
          <p:nvPr/>
        </p:nvGrpSpPr>
        <p:grpSpPr>
          <a:xfrm>
            <a:off x="10816483" y="2625289"/>
            <a:ext cx="694216" cy="1534395"/>
            <a:chOff x="6979868" y="2124535"/>
            <a:chExt cx="694216" cy="1534395"/>
          </a:xfrm>
        </p:grpSpPr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BF2F7976-75A0-43E5-9A78-3D2E3A1C1366}"/>
                </a:ext>
              </a:extLst>
            </p:cNvPr>
            <p:cNvSpPr/>
            <p:nvPr/>
          </p:nvSpPr>
          <p:spPr>
            <a:xfrm>
              <a:off x="6979868" y="2124535"/>
              <a:ext cx="615553" cy="887422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800" spc="300" dirty="0">
                  <a:solidFill>
                    <a:srgbClr val="6C9887"/>
                  </a:solidFill>
                  <a:latin typeface="汉仪中宋简" panose="02010609000101010101" pitchFamily="49" charset="-122"/>
                  <a:ea typeface="汉仪中宋简" panose="02010609000101010101" pitchFamily="49" charset="-122"/>
                </a:rPr>
                <a:t>春分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E4F1E707-8F1D-4220-AFB5-D06D33BC3120}"/>
                </a:ext>
              </a:extLst>
            </p:cNvPr>
            <p:cNvSpPr/>
            <p:nvPr/>
          </p:nvSpPr>
          <p:spPr>
            <a:xfrm rot="5400000">
              <a:off x="6783777" y="2768622"/>
              <a:ext cx="153439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rgbClr val="6C9887"/>
                  </a:solidFill>
                  <a:latin typeface="Century Gothic" panose="020B0502020202020204" pitchFamily="34" charset="0"/>
                  <a:cs typeface="Angsana New" panose="02020603050405020304" pitchFamily="18" charset="-34"/>
                </a:rPr>
                <a:t>THE SPRING EQUINOX </a:t>
              </a:r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32D4B9B0-DD05-46E5-AC2B-685C5AA5293B}"/>
              </a:ext>
            </a:extLst>
          </p:cNvPr>
          <p:cNvSpPr txBox="1"/>
          <p:nvPr/>
        </p:nvSpPr>
        <p:spPr>
          <a:xfrm>
            <a:off x="9360613" y="2523105"/>
            <a:ext cx="1477328" cy="21189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春分雨脚落声微</a:t>
            </a:r>
            <a:endParaRPr lang="en-US" altLang="zh-CN" sz="1400" dirty="0">
              <a:solidFill>
                <a:schemeClr val="bg1"/>
              </a:solidFill>
              <a:latin typeface="汉仪中宋简" panose="02010609000101010101" pitchFamily="49" charset="-122"/>
              <a:ea typeface="汉仪中宋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柳岸斜风带客归　　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时令北方偏向晚</a:t>
            </a:r>
            <a:endParaRPr lang="en-US" altLang="zh-CN" sz="1400" dirty="0">
              <a:solidFill>
                <a:schemeClr val="bg1"/>
              </a:solidFill>
              <a:latin typeface="汉仪中宋简" panose="02010609000101010101" pitchFamily="49" charset="-122"/>
              <a:ea typeface="汉仪中宋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可知早有绿腰肥</a:t>
            </a:r>
          </a:p>
        </p:txBody>
      </p:sp>
    </p:spTree>
    <p:extLst>
      <p:ext uri="{BB962C8B-B14F-4D97-AF65-F5344CB8AC3E}">
        <p14:creationId xmlns:p14="http://schemas.microsoft.com/office/powerpoint/2010/main" xmlns="" val="3346257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391BA809-0E84-46B3-B5A4-2472DE4480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332422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06F52648-B40C-4BB9-982B-45A5E2546C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2067740"/>
            <a:ext cx="4914900" cy="4790260"/>
          </a:xfrm>
          <a:prstGeom prst="rect">
            <a:avLst/>
          </a:prstGeom>
        </p:spPr>
      </p:pic>
      <p:sp>
        <p:nvSpPr>
          <p:cNvPr id="13" name="图文框 12">
            <a:extLst>
              <a:ext uri="{FF2B5EF4-FFF2-40B4-BE49-F238E27FC236}">
                <a16:creationId xmlns="" xmlns:a16="http://schemas.microsoft.com/office/drawing/2014/main" id="{11E7724A-6401-4A73-A922-63FDE2D28EB9}"/>
              </a:ext>
            </a:extLst>
          </p:cNvPr>
          <p:cNvSpPr/>
          <p:nvPr/>
        </p:nvSpPr>
        <p:spPr>
          <a:xfrm>
            <a:off x="5307342" y="3533775"/>
            <a:ext cx="3382433" cy="3095625"/>
          </a:xfrm>
          <a:prstGeom prst="frame">
            <a:avLst>
              <a:gd name="adj1" fmla="val 3348"/>
            </a:avLst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D53D79A2-F370-4186-ABC5-C71B5C304E6C}"/>
              </a:ext>
            </a:extLst>
          </p:cNvPr>
          <p:cNvGrpSpPr/>
          <p:nvPr/>
        </p:nvGrpSpPr>
        <p:grpSpPr>
          <a:xfrm>
            <a:off x="5618518" y="3857333"/>
            <a:ext cx="844061" cy="1841332"/>
            <a:chOff x="10401299" y="509954"/>
            <a:chExt cx="888024" cy="1937238"/>
          </a:xfrm>
        </p:grpSpPr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0556A6AB-84F4-425C-AA2B-2CCD07B72501}"/>
                </a:ext>
              </a:extLst>
            </p:cNvPr>
            <p:cNvGrpSpPr/>
            <p:nvPr/>
          </p:nvGrpSpPr>
          <p:grpSpPr>
            <a:xfrm>
              <a:off x="10401300" y="509954"/>
              <a:ext cx="888023" cy="888023"/>
              <a:chOff x="8845062" y="562708"/>
              <a:chExt cx="888023" cy="888023"/>
            </a:xfrm>
          </p:grpSpPr>
          <p:sp>
            <p:nvSpPr>
              <p:cNvPr id="22" name="矩形 21">
                <a:extLst>
                  <a:ext uri="{FF2B5EF4-FFF2-40B4-BE49-F238E27FC236}">
                    <a16:creationId xmlns="" xmlns:a16="http://schemas.microsoft.com/office/drawing/2014/main" id="{13D9668D-B9C1-4C77-9CF0-1EFEC0914414}"/>
                  </a:ext>
                </a:extLst>
              </p:cNvPr>
              <p:cNvSpPr/>
              <p:nvPr/>
            </p:nvSpPr>
            <p:spPr>
              <a:xfrm>
                <a:off x="8845062" y="562708"/>
                <a:ext cx="888023" cy="888023"/>
              </a:xfrm>
              <a:prstGeom prst="rect">
                <a:avLst/>
              </a:prstGeom>
              <a:noFill/>
              <a:ln>
                <a:solidFill>
                  <a:srgbClr val="6C988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6C9887"/>
                  </a:solidFill>
                </a:endParaRPr>
              </a:p>
            </p:txBody>
          </p:sp>
          <p:cxnSp>
            <p:nvCxnSpPr>
              <p:cNvPr id="23" name="直接连接符 22">
                <a:extLst>
                  <a:ext uri="{FF2B5EF4-FFF2-40B4-BE49-F238E27FC236}">
                    <a16:creationId xmlns="" xmlns:a16="http://schemas.microsoft.com/office/drawing/2014/main" id="{D42C2CB8-F251-4EF1-94A6-0074ADE01910}"/>
                  </a:ext>
                </a:extLst>
              </p:cNvPr>
              <p:cNvCxnSpPr/>
              <p:nvPr/>
            </p:nvCxnSpPr>
            <p:spPr>
              <a:xfrm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6C988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="" xmlns:a16="http://schemas.microsoft.com/office/drawing/2014/main" id="{624B7461-FF4D-46FB-A77C-DE74EF417C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6C988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="" xmlns:a16="http://schemas.microsoft.com/office/drawing/2014/main" id="{B7D8A2BD-1073-43BB-B21C-BD3CC20AE91F}"/>
                  </a:ext>
                </a:extLst>
              </p:cNvPr>
              <p:cNvCxnSpPr>
                <a:cxnSpLocks/>
                <a:stCxn id="22" idx="3"/>
                <a:endCxn id="22" idx="1"/>
              </p:cNvCxnSpPr>
              <p:nvPr/>
            </p:nvCxnSpPr>
            <p:spPr>
              <a:xfrm flipH="1">
                <a:off x="8845062" y="1006720"/>
                <a:ext cx="888023" cy="0"/>
              </a:xfrm>
              <a:prstGeom prst="line">
                <a:avLst/>
              </a:prstGeom>
              <a:ln>
                <a:solidFill>
                  <a:srgbClr val="6C988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="" xmlns:a16="http://schemas.microsoft.com/office/drawing/2014/main" id="{8CCB5E3D-8E45-497A-91C1-D67338FA7263}"/>
                  </a:ext>
                </a:extLst>
              </p:cNvPr>
              <p:cNvCxnSpPr>
                <a:cxnSpLocks/>
                <a:stCxn id="22" idx="0"/>
                <a:endCxn id="22" idx="2"/>
              </p:cNvCxnSpPr>
              <p:nvPr/>
            </p:nvCxnSpPr>
            <p:spPr>
              <a:xfrm>
                <a:off x="9289074" y="562708"/>
                <a:ext cx="0" cy="888023"/>
              </a:xfrm>
              <a:prstGeom prst="line">
                <a:avLst/>
              </a:prstGeom>
              <a:ln>
                <a:solidFill>
                  <a:srgbClr val="6C988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合 15">
              <a:extLst>
                <a:ext uri="{FF2B5EF4-FFF2-40B4-BE49-F238E27FC236}">
                  <a16:creationId xmlns="" xmlns:a16="http://schemas.microsoft.com/office/drawing/2014/main" id="{B989F622-1088-41B8-AAA8-5F33029D445F}"/>
                </a:ext>
              </a:extLst>
            </p:cNvPr>
            <p:cNvGrpSpPr/>
            <p:nvPr/>
          </p:nvGrpSpPr>
          <p:grpSpPr>
            <a:xfrm>
              <a:off x="10401299" y="1559169"/>
              <a:ext cx="888023" cy="888023"/>
              <a:chOff x="8845062" y="562708"/>
              <a:chExt cx="888023" cy="888023"/>
            </a:xfrm>
          </p:grpSpPr>
          <p:sp>
            <p:nvSpPr>
              <p:cNvPr id="17" name="矩形 16">
                <a:extLst>
                  <a:ext uri="{FF2B5EF4-FFF2-40B4-BE49-F238E27FC236}">
                    <a16:creationId xmlns="" xmlns:a16="http://schemas.microsoft.com/office/drawing/2014/main" id="{BE1130CD-6EAE-4434-A4A2-27C67079BE82}"/>
                  </a:ext>
                </a:extLst>
              </p:cNvPr>
              <p:cNvSpPr/>
              <p:nvPr/>
            </p:nvSpPr>
            <p:spPr>
              <a:xfrm>
                <a:off x="8845062" y="562708"/>
                <a:ext cx="888023" cy="888023"/>
              </a:xfrm>
              <a:prstGeom prst="rect">
                <a:avLst/>
              </a:prstGeom>
              <a:noFill/>
              <a:ln>
                <a:solidFill>
                  <a:srgbClr val="6C988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6C9887"/>
                  </a:solidFill>
                </a:endParaRPr>
              </a:p>
            </p:txBody>
          </p:sp>
          <p:cxnSp>
            <p:nvCxnSpPr>
              <p:cNvPr id="18" name="直接连接符 17">
                <a:extLst>
                  <a:ext uri="{FF2B5EF4-FFF2-40B4-BE49-F238E27FC236}">
                    <a16:creationId xmlns="" xmlns:a16="http://schemas.microsoft.com/office/drawing/2014/main" id="{6757A738-0877-4080-A125-70CC5F315ACE}"/>
                  </a:ext>
                </a:extLst>
              </p:cNvPr>
              <p:cNvCxnSpPr/>
              <p:nvPr/>
            </p:nvCxnSpPr>
            <p:spPr>
              <a:xfrm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6C988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="" xmlns:a16="http://schemas.microsoft.com/office/drawing/2014/main" id="{AFC336E4-022E-492B-86D1-BA381F4D673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6C988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="" xmlns:a16="http://schemas.microsoft.com/office/drawing/2014/main" id="{969551FC-95DD-4873-B277-E64F3966ADDF}"/>
                  </a:ext>
                </a:extLst>
              </p:cNvPr>
              <p:cNvCxnSpPr>
                <a:cxnSpLocks/>
                <a:stCxn id="17" idx="3"/>
                <a:endCxn id="17" idx="1"/>
              </p:cNvCxnSpPr>
              <p:nvPr/>
            </p:nvCxnSpPr>
            <p:spPr>
              <a:xfrm flipH="1">
                <a:off x="8845062" y="1006720"/>
                <a:ext cx="888023" cy="0"/>
              </a:xfrm>
              <a:prstGeom prst="line">
                <a:avLst/>
              </a:prstGeom>
              <a:ln>
                <a:solidFill>
                  <a:srgbClr val="6C988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>
                <a:extLst>
                  <a:ext uri="{FF2B5EF4-FFF2-40B4-BE49-F238E27FC236}">
                    <a16:creationId xmlns="" xmlns:a16="http://schemas.microsoft.com/office/drawing/2014/main" id="{15DE4BA7-BD6C-4414-954E-33FA391352C4}"/>
                  </a:ext>
                </a:extLst>
              </p:cNvPr>
              <p:cNvCxnSpPr>
                <a:cxnSpLocks/>
                <a:stCxn id="17" idx="0"/>
                <a:endCxn id="17" idx="2"/>
              </p:cNvCxnSpPr>
              <p:nvPr/>
            </p:nvCxnSpPr>
            <p:spPr>
              <a:xfrm>
                <a:off x="9289074" y="562708"/>
                <a:ext cx="0" cy="888023"/>
              </a:xfrm>
              <a:prstGeom prst="line">
                <a:avLst/>
              </a:prstGeom>
              <a:ln>
                <a:solidFill>
                  <a:srgbClr val="6C988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359E0763-DF31-48F6-A5DE-3D0B3006F331}"/>
              </a:ext>
            </a:extLst>
          </p:cNvPr>
          <p:cNvSpPr txBox="1"/>
          <p:nvPr/>
        </p:nvSpPr>
        <p:spPr>
          <a:xfrm>
            <a:off x="5477490" y="3620315"/>
            <a:ext cx="152106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262626"/>
                </a:solidFill>
                <a:latin typeface="字酷堂清楷体" panose="02010601030101010101" pitchFamily="2" charset="-122"/>
                <a:ea typeface="字酷堂清楷体" panose="02010601030101010101" pitchFamily="2" charset="-122"/>
              </a:rPr>
              <a:t>春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F6CAB4D1-09DE-4919-BF2F-AA5519747247}"/>
              </a:ext>
            </a:extLst>
          </p:cNvPr>
          <p:cNvSpPr txBox="1"/>
          <p:nvPr/>
        </p:nvSpPr>
        <p:spPr>
          <a:xfrm>
            <a:off x="5477490" y="4583513"/>
            <a:ext cx="152106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262626"/>
                </a:solidFill>
                <a:latin typeface="字酷堂清楷体" panose="02010601030101010101" pitchFamily="2" charset="-122"/>
                <a:ea typeface="字酷堂清楷体" panose="02010601030101010101" pitchFamily="2" charset="-122"/>
              </a:rPr>
              <a:t>分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B5D8E6F6-E239-4C26-B46B-4DAF5BD4052E}"/>
              </a:ext>
            </a:extLst>
          </p:cNvPr>
          <p:cNvSpPr txBox="1"/>
          <p:nvPr/>
        </p:nvSpPr>
        <p:spPr>
          <a:xfrm>
            <a:off x="6741773" y="4596994"/>
            <a:ext cx="1477328" cy="21189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262626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春分雨脚落声微</a:t>
            </a:r>
            <a:endParaRPr lang="en-US" altLang="zh-CN" sz="1400" dirty="0">
              <a:solidFill>
                <a:srgbClr val="262626"/>
              </a:solidFill>
              <a:latin typeface="汉仪中宋简" panose="02010609000101010101" pitchFamily="49" charset="-122"/>
              <a:ea typeface="汉仪中宋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262626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柳岸斜风带客归　　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262626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时令北方偏向晚</a:t>
            </a:r>
            <a:endParaRPr lang="en-US" altLang="zh-CN" sz="1400" dirty="0">
              <a:solidFill>
                <a:srgbClr val="262626"/>
              </a:solidFill>
              <a:latin typeface="汉仪中宋简" panose="02010609000101010101" pitchFamily="49" charset="-122"/>
              <a:ea typeface="汉仪中宋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262626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可知早有绿腰肥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9C26BBCE-6DDE-4F6A-9BAA-E249E8E6093B}"/>
              </a:ext>
            </a:extLst>
          </p:cNvPr>
          <p:cNvSpPr/>
          <p:nvPr/>
        </p:nvSpPr>
        <p:spPr>
          <a:xfrm>
            <a:off x="9227633" y="4279363"/>
            <a:ext cx="2425279" cy="186060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风雨半春长，龙抬头日日丽光。邻塘睡莲预惊萍，涟漪。踏春不见卧盼蓠。</a:t>
            </a: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春分艳阳天，齿儿戏发发更藏。宜兰伴窗翠正好，笑扬。牵纤菜花青径香。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="" xmlns:a16="http://schemas.microsoft.com/office/drawing/2014/main" id="{6A18A231-6AA6-4390-B0EE-2BC9D339842A}"/>
              </a:ext>
            </a:extLst>
          </p:cNvPr>
          <p:cNvCxnSpPr/>
          <p:nvPr/>
        </p:nvCxnSpPr>
        <p:spPr>
          <a:xfrm>
            <a:off x="9576123" y="4279363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="" xmlns:a16="http://schemas.microsoft.com/office/drawing/2014/main" id="{37D0C389-D82E-42E8-943A-26DEDFCAAC72}"/>
              </a:ext>
            </a:extLst>
          </p:cNvPr>
          <p:cNvCxnSpPr/>
          <p:nvPr/>
        </p:nvCxnSpPr>
        <p:spPr>
          <a:xfrm>
            <a:off x="9851616" y="4279363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="" xmlns:a16="http://schemas.microsoft.com/office/drawing/2014/main" id="{51EC352D-B2E6-45DA-A37B-A1368460DCB3}"/>
              </a:ext>
            </a:extLst>
          </p:cNvPr>
          <p:cNvCxnSpPr/>
          <p:nvPr/>
        </p:nvCxnSpPr>
        <p:spPr>
          <a:xfrm>
            <a:off x="10127109" y="4279363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="" xmlns:a16="http://schemas.microsoft.com/office/drawing/2014/main" id="{2003CCFE-5578-40CA-9B79-6D0C7926AD61}"/>
              </a:ext>
            </a:extLst>
          </p:cNvPr>
          <p:cNvCxnSpPr/>
          <p:nvPr/>
        </p:nvCxnSpPr>
        <p:spPr>
          <a:xfrm>
            <a:off x="10402602" y="4279363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="" xmlns:a16="http://schemas.microsoft.com/office/drawing/2014/main" id="{252C3056-F6D9-435C-9284-38C6FEC7244D}"/>
              </a:ext>
            </a:extLst>
          </p:cNvPr>
          <p:cNvCxnSpPr/>
          <p:nvPr/>
        </p:nvCxnSpPr>
        <p:spPr>
          <a:xfrm>
            <a:off x="10678095" y="4279363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="" xmlns:a16="http://schemas.microsoft.com/office/drawing/2014/main" id="{E1F8C115-7257-41A6-81E8-8FA839D4D077}"/>
              </a:ext>
            </a:extLst>
          </p:cNvPr>
          <p:cNvCxnSpPr/>
          <p:nvPr/>
        </p:nvCxnSpPr>
        <p:spPr>
          <a:xfrm>
            <a:off x="10953588" y="4279363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="" xmlns:a16="http://schemas.microsoft.com/office/drawing/2014/main" id="{5CFC3FF7-C540-481A-848C-5A09DFCF8DD8}"/>
              </a:ext>
            </a:extLst>
          </p:cNvPr>
          <p:cNvCxnSpPr/>
          <p:nvPr/>
        </p:nvCxnSpPr>
        <p:spPr>
          <a:xfrm>
            <a:off x="11229081" y="4279363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="" xmlns:a16="http://schemas.microsoft.com/office/drawing/2014/main" id="{F657E91C-67E8-4689-9ED3-C824F27981C3}"/>
              </a:ext>
            </a:extLst>
          </p:cNvPr>
          <p:cNvCxnSpPr/>
          <p:nvPr/>
        </p:nvCxnSpPr>
        <p:spPr>
          <a:xfrm>
            <a:off x="11504574" y="4279363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57952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E26EAE62-0FED-48F4-AE75-E55025CC26D7}"/>
              </a:ext>
            </a:extLst>
          </p:cNvPr>
          <p:cNvSpPr/>
          <p:nvPr/>
        </p:nvSpPr>
        <p:spPr>
          <a:xfrm>
            <a:off x="0" y="847725"/>
            <a:ext cx="495300" cy="5003271"/>
          </a:xfrm>
          <a:prstGeom prst="rect">
            <a:avLst/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B28B395D-B51B-4333-A205-E183CC84BB67}"/>
              </a:ext>
            </a:extLst>
          </p:cNvPr>
          <p:cNvSpPr/>
          <p:nvPr/>
        </p:nvSpPr>
        <p:spPr>
          <a:xfrm>
            <a:off x="77176" y="3136385"/>
            <a:ext cx="5466112" cy="271461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汉仪书宋一简" panose="02010609000101010101" pitchFamily="49" charset="-122"/>
              <a:ea typeface="汉仪书宋一简" panose="0201060900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汉仪书宋一简" panose="02010609000101010101" pitchFamily="49" charset="-122"/>
              <a:ea typeface="汉仪书宋一简" panose="02010609000101010101" pitchFamily="49" charset="-122"/>
            </a:endParaRPr>
          </a:p>
          <a:p>
            <a:pPr>
              <a:lnSpc>
                <a:spcPct val="120000"/>
              </a:lnSpc>
            </a:pP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汉仪书宋一简" panose="02010609000101010101" pitchFamily="49" charset="-122"/>
              <a:ea typeface="汉仪书宋一简" panose="02010609000101010101" pitchFamily="49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="" xmlns:a16="http://schemas.microsoft.com/office/drawing/2014/main" id="{C36A2540-E139-4405-AA08-505A02441F86}"/>
              </a:ext>
            </a:extLst>
          </p:cNvPr>
          <p:cNvCxnSpPr/>
          <p:nvPr/>
        </p:nvCxnSpPr>
        <p:spPr>
          <a:xfrm>
            <a:off x="1116520" y="3136385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7A110AEB-6A71-4F7D-B999-747A3DAED98E}"/>
              </a:ext>
            </a:extLst>
          </p:cNvPr>
          <p:cNvCxnSpPr/>
          <p:nvPr/>
        </p:nvCxnSpPr>
        <p:spPr>
          <a:xfrm>
            <a:off x="1369504" y="3136385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EE348403-E197-45F7-9CE6-731BBECEBEC1}"/>
              </a:ext>
            </a:extLst>
          </p:cNvPr>
          <p:cNvCxnSpPr/>
          <p:nvPr/>
        </p:nvCxnSpPr>
        <p:spPr>
          <a:xfrm>
            <a:off x="1622488" y="3136385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1A44CB4B-EAAB-46C6-8AD9-A3FDD09D32B7}"/>
              </a:ext>
            </a:extLst>
          </p:cNvPr>
          <p:cNvCxnSpPr/>
          <p:nvPr/>
        </p:nvCxnSpPr>
        <p:spPr>
          <a:xfrm>
            <a:off x="1875472" y="3136385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CAA9AB47-2624-4BE4-9ED9-BB7D6F752596}"/>
              </a:ext>
            </a:extLst>
          </p:cNvPr>
          <p:cNvCxnSpPr/>
          <p:nvPr/>
        </p:nvCxnSpPr>
        <p:spPr>
          <a:xfrm>
            <a:off x="2128456" y="3136385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329624A2-2E80-4B10-9DEC-81CEFC1061D0}"/>
              </a:ext>
            </a:extLst>
          </p:cNvPr>
          <p:cNvCxnSpPr/>
          <p:nvPr/>
        </p:nvCxnSpPr>
        <p:spPr>
          <a:xfrm>
            <a:off x="2381440" y="3136385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EA1E10E8-5FE4-48F4-9831-654EA5C211EA}"/>
              </a:ext>
            </a:extLst>
          </p:cNvPr>
          <p:cNvCxnSpPr/>
          <p:nvPr/>
        </p:nvCxnSpPr>
        <p:spPr>
          <a:xfrm>
            <a:off x="2634424" y="3136385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5BA9DC62-7CE0-4797-9A3A-9B04B6381961}"/>
              </a:ext>
            </a:extLst>
          </p:cNvPr>
          <p:cNvCxnSpPr/>
          <p:nvPr/>
        </p:nvCxnSpPr>
        <p:spPr>
          <a:xfrm>
            <a:off x="2887408" y="3136385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F3AFF160-C30D-4ADE-BC9C-D5D61C7CA2BD}"/>
              </a:ext>
            </a:extLst>
          </p:cNvPr>
          <p:cNvCxnSpPr/>
          <p:nvPr/>
        </p:nvCxnSpPr>
        <p:spPr>
          <a:xfrm>
            <a:off x="3140392" y="3136385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1D7F1E30-A830-43C1-91FE-6B865CACD8AB}"/>
              </a:ext>
            </a:extLst>
          </p:cNvPr>
          <p:cNvCxnSpPr/>
          <p:nvPr/>
        </p:nvCxnSpPr>
        <p:spPr>
          <a:xfrm>
            <a:off x="3393376" y="3136385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EBFC5A64-13A3-41B4-A2BA-69F3D7DB71AA}"/>
              </a:ext>
            </a:extLst>
          </p:cNvPr>
          <p:cNvCxnSpPr/>
          <p:nvPr/>
        </p:nvCxnSpPr>
        <p:spPr>
          <a:xfrm>
            <a:off x="3646360" y="3136385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335BD343-3C34-48F3-BAFD-1F63016A9099}"/>
              </a:ext>
            </a:extLst>
          </p:cNvPr>
          <p:cNvCxnSpPr/>
          <p:nvPr/>
        </p:nvCxnSpPr>
        <p:spPr>
          <a:xfrm>
            <a:off x="3899344" y="3136385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B2DEC89A-0419-4629-8729-DC788A1F6C3C}"/>
              </a:ext>
            </a:extLst>
          </p:cNvPr>
          <p:cNvCxnSpPr/>
          <p:nvPr/>
        </p:nvCxnSpPr>
        <p:spPr>
          <a:xfrm>
            <a:off x="4152328" y="3136385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439CCD2A-8FB4-4143-AFFB-1242683E6308}"/>
              </a:ext>
            </a:extLst>
          </p:cNvPr>
          <p:cNvCxnSpPr/>
          <p:nvPr/>
        </p:nvCxnSpPr>
        <p:spPr>
          <a:xfrm>
            <a:off x="4405312" y="3136385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244E99E7-F7EE-4D25-A0D3-FF0D8D6C6C44}"/>
              </a:ext>
            </a:extLst>
          </p:cNvPr>
          <p:cNvCxnSpPr/>
          <p:nvPr/>
        </p:nvCxnSpPr>
        <p:spPr>
          <a:xfrm>
            <a:off x="4658296" y="3136385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246B5294-FC81-408C-A1DF-99E18B7E78F6}"/>
              </a:ext>
            </a:extLst>
          </p:cNvPr>
          <p:cNvCxnSpPr/>
          <p:nvPr/>
        </p:nvCxnSpPr>
        <p:spPr>
          <a:xfrm>
            <a:off x="4911280" y="3136385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829F068E-65C8-4A45-9310-EEAD4E45624B}"/>
              </a:ext>
            </a:extLst>
          </p:cNvPr>
          <p:cNvCxnSpPr/>
          <p:nvPr/>
        </p:nvCxnSpPr>
        <p:spPr>
          <a:xfrm>
            <a:off x="5164264" y="3136385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B40F3B8A-BE1D-4D6F-BD7E-89C4946ABCEC}"/>
              </a:ext>
            </a:extLst>
          </p:cNvPr>
          <p:cNvGrpSpPr/>
          <p:nvPr/>
        </p:nvGrpSpPr>
        <p:grpSpPr>
          <a:xfrm>
            <a:off x="1000053" y="1146425"/>
            <a:ext cx="694216" cy="1534395"/>
            <a:chOff x="6979868" y="2124535"/>
            <a:chExt cx="694216" cy="1534395"/>
          </a:xfrm>
        </p:grpSpPr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A50B1A84-2455-4502-8493-50394B327658}"/>
                </a:ext>
              </a:extLst>
            </p:cNvPr>
            <p:cNvSpPr/>
            <p:nvPr/>
          </p:nvSpPr>
          <p:spPr>
            <a:xfrm>
              <a:off x="6979868" y="2124535"/>
              <a:ext cx="615553" cy="887422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800" spc="300" dirty="0">
                  <a:solidFill>
                    <a:srgbClr val="6C9887"/>
                  </a:solidFill>
                  <a:latin typeface="汉仪中宋简" panose="02010609000101010101" pitchFamily="49" charset="-122"/>
                  <a:ea typeface="汉仪中宋简" panose="02010609000101010101" pitchFamily="49" charset="-122"/>
                </a:rPr>
                <a:t>春分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C2238DA6-A41D-4A18-A7BF-03D1622BE372}"/>
                </a:ext>
              </a:extLst>
            </p:cNvPr>
            <p:cNvSpPr/>
            <p:nvPr/>
          </p:nvSpPr>
          <p:spPr>
            <a:xfrm rot="5400000">
              <a:off x="6783777" y="2768622"/>
              <a:ext cx="153439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rgbClr val="6C9887"/>
                  </a:solidFill>
                  <a:latin typeface="Century Gothic" panose="020B0502020202020204" pitchFamily="34" charset="0"/>
                  <a:cs typeface="Angsana New" panose="02020603050405020304" pitchFamily="18" charset="-34"/>
                </a:rPr>
                <a:t>THE SPRING EQUINOX </a:t>
              </a: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4051002A-3550-4A49-BFDB-BB6CD27A2D17}"/>
              </a:ext>
            </a:extLst>
          </p:cNvPr>
          <p:cNvSpPr txBox="1"/>
          <p:nvPr/>
        </p:nvSpPr>
        <p:spPr>
          <a:xfrm>
            <a:off x="1772486" y="1273576"/>
            <a:ext cx="1477328" cy="21189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6C9887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春分雨脚落声微</a:t>
            </a:r>
            <a:endParaRPr lang="en-US" altLang="zh-CN" sz="1400" dirty="0">
              <a:solidFill>
                <a:srgbClr val="6C9887"/>
              </a:solidFill>
              <a:latin typeface="汉仪中宋简" panose="02010609000101010101" pitchFamily="49" charset="-122"/>
              <a:ea typeface="汉仪中宋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6C9887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柳岸斜风带客归　　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6C9887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时令北方偏向晚</a:t>
            </a:r>
            <a:endParaRPr lang="en-US" altLang="zh-CN" sz="1400" dirty="0">
              <a:solidFill>
                <a:srgbClr val="6C9887"/>
              </a:solidFill>
              <a:latin typeface="汉仪中宋简" panose="02010609000101010101" pitchFamily="49" charset="-122"/>
              <a:ea typeface="汉仪中宋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6C9887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可知早有绿腰肥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6B140384-4DB8-48C9-B0A8-1316BFA063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647523" y="0"/>
            <a:ext cx="3857625" cy="6858000"/>
          </a:xfrm>
          <a:prstGeom prst="rect">
            <a:avLst/>
          </a:prstGeom>
        </p:spPr>
      </p:pic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E6BAF894-2664-43D6-B89D-218DE855C8A4}"/>
              </a:ext>
            </a:extLst>
          </p:cNvPr>
          <p:cNvGrpSpPr/>
          <p:nvPr/>
        </p:nvGrpSpPr>
        <p:grpSpPr>
          <a:xfrm>
            <a:off x="9926247" y="324741"/>
            <a:ext cx="1157802" cy="1045968"/>
            <a:chOff x="1406213" y="4874630"/>
            <a:chExt cx="1157802" cy="1045968"/>
          </a:xfrm>
        </p:grpSpPr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25AE0D69-7429-4574-A5BA-EBB144E05437}"/>
                </a:ext>
              </a:extLst>
            </p:cNvPr>
            <p:cNvSpPr/>
            <p:nvPr/>
          </p:nvSpPr>
          <p:spPr>
            <a:xfrm>
              <a:off x="1406213" y="4874630"/>
              <a:ext cx="1157802" cy="1045968"/>
            </a:xfrm>
            <a:prstGeom prst="rect">
              <a:avLst/>
            </a:prstGeom>
            <a:solidFill>
              <a:srgbClr val="6C98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10D75682-F957-4423-BBF5-B6574C2EF478}"/>
                </a:ext>
              </a:extLst>
            </p:cNvPr>
            <p:cNvSpPr txBox="1"/>
            <p:nvPr/>
          </p:nvSpPr>
          <p:spPr>
            <a:xfrm>
              <a:off x="1548977" y="4874630"/>
              <a:ext cx="94729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dirty="0">
                  <a:solidFill>
                    <a:schemeClr val="bg1"/>
                  </a:solidFill>
                  <a:latin typeface="字酷堂清楷体" panose="02010601030101010101" pitchFamily="2" charset="-122"/>
                  <a:ea typeface="字酷堂清楷体" panose="02010601030101010101" pitchFamily="2" charset="-122"/>
                </a:rPr>
                <a:t>贰</a:t>
              </a:r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866C1DF8-E733-4467-898D-EB51573817E9}"/>
              </a:ext>
            </a:extLst>
          </p:cNvPr>
          <p:cNvSpPr/>
          <p:nvPr/>
        </p:nvSpPr>
        <p:spPr>
          <a:xfrm>
            <a:off x="7413358" y="4795049"/>
            <a:ext cx="4778642" cy="891376"/>
          </a:xfrm>
          <a:prstGeom prst="rect">
            <a:avLst/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8CC786AC-1A35-44AD-8369-D927A6B09B2E}"/>
              </a:ext>
            </a:extLst>
          </p:cNvPr>
          <p:cNvSpPr/>
          <p:nvPr/>
        </p:nvSpPr>
        <p:spPr>
          <a:xfrm>
            <a:off x="7550038" y="4991438"/>
            <a:ext cx="5388656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雪入春分省见稀，半开桃李不胜威。应惭落地梅花识，却作漫天柳絮飞。</a:t>
            </a:r>
          </a:p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</a:t>
            </a:r>
          </a:p>
        </p:txBody>
      </p:sp>
    </p:spTree>
    <p:extLst>
      <p:ext uri="{BB962C8B-B14F-4D97-AF65-F5344CB8AC3E}">
        <p14:creationId xmlns:p14="http://schemas.microsoft.com/office/powerpoint/2010/main" xmlns="" val="60462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2A62DF4-64E4-4BC9-A2DA-624AC0BE66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714750" y="3209925"/>
            <a:ext cx="8477250" cy="3076575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A6A3B29B-9985-4CA9-9943-BCBE3084D47B}"/>
              </a:ext>
            </a:extLst>
          </p:cNvPr>
          <p:cNvGrpSpPr/>
          <p:nvPr/>
        </p:nvGrpSpPr>
        <p:grpSpPr>
          <a:xfrm>
            <a:off x="392100" y="3805618"/>
            <a:ext cx="844061" cy="1841332"/>
            <a:chOff x="10401299" y="509954"/>
            <a:chExt cx="888024" cy="1937238"/>
          </a:xfrm>
        </p:grpSpPr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22E22AC7-E907-4292-B561-59637BB7D417}"/>
                </a:ext>
              </a:extLst>
            </p:cNvPr>
            <p:cNvGrpSpPr/>
            <p:nvPr/>
          </p:nvGrpSpPr>
          <p:grpSpPr>
            <a:xfrm>
              <a:off x="10401300" y="509954"/>
              <a:ext cx="888023" cy="888023"/>
              <a:chOff x="8845062" y="562708"/>
              <a:chExt cx="888023" cy="888023"/>
            </a:xfrm>
          </p:grpSpPr>
          <p:sp>
            <p:nvSpPr>
              <p:cNvPr id="12" name="矩形 11">
                <a:extLst>
                  <a:ext uri="{FF2B5EF4-FFF2-40B4-BE49-F238E27FC236}">
                    <a16:creationId xmlns="" xmlns:a16="http://schemas.microsoft.com/office/drawing/2014/main" id="{5B00934B-E78C-4ED2-A543-8FBFD3A0AB57}"/>
                  </a:ext>
                </a:extLst>
              </p:cNvPr>
              <p:cNvSpPr/>
              <p:nvPr/>
            </p:nvSpPr>
            <p:spPr>
              <a:xfrm>
                <a:off x="8845062" y="562708"/>
                <a:ext cx="888023" cy="888023"/>
              </a:xfrm>
              <a:prstGeom prst="rect">
                <a:avLst/>
              </a:prstGeom>
              <a:noFill/>
              <a:ln>
                <a:solidFill>
                  <a:srgbClr val="6C988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13" name="直接连接符 12">
                <a:extLst>
                  <a:ext uri="{FF2B5EF4-FFF2-40B4-BE49-F238E27FC236}">
                    <a16:creationId xmlns="" xmlns:a16="http://schemas.microsoft.com/office/drawing/2014/main" id="{A2E5C54E-D2F7-43B2-AE29-E2DF9B9493E7}"/>
                  </a:ext>
                </a:extLst>
              </p:cNvPr>
              <p:cNvCxnSpPr/>
              <p:nvPr/>
            </p:nvCxnSpPr>
            <p:spPr>
              <a:xfrm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6C988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>
                <a:extLst>
                  <a:ext uri="{FF2B5EF4-FFF2-40B4-BE49-F238E27FC236}">
                    <a16:creationId xmlns="" xmlns:a16="http://schemas.microsoft.com/office/drawing/2014/main" id="{91D79753-C452-4E1D-B17E-287726F879A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6C988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>
                <a:extLst>
                  <a:ext uri="{FF2B5EF4-FFF2-40B4-BE49-F238E27FC236}">
                    <a16:creationId xmlns="" xmlns:a16="http://schemas.microsoft.com/office/drawing/2014/main" id="{08FBD49E-CFF3-4A69-900D-BD2C8FE93369}"/>
                  </a:ext>
                </a:extLst>
              </p:cNvPr>
              <p:cNvCxnSpPr>
                <a:cxnSpLocks/>
                <a:stCxn id="12" idx="3"/>
                <a:endCxn id="12" idx="1"/>
              </p:cNvCxnSpPr>
              <p:nvPr/>
            </p:nvCxnSpPr>
            <p:spPr>
              <a:xfrm flipH="1">
                <a:off x="8845062" y="1006720"/>
                <a:ext cx="888023" cy="0"/>
              </a:xfrm>
              <a:prstGeom prst="line">
                <a:avLst/>
              </a:prstGeom>
              <a:ln>
                <a:solidFill>
                  <a:srgbClr val="6C988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="" xmlns:a16="http://schemas.microsoft.com/office/drawing/2014/main" id="{8629CF72-5838-4F74-8102-F6C787A4A3A5}"/>
                  </a:ext>
                </a:extLst>
              </p:cNvPr>
              <p:cNvCxnSpPr>
                <a:cxnSpLocks/>
                <a:stCxn id="12" idx="0"/>
                <a:endCxn id="12" idx="2"/>
              </p:cNvCxnSpPr>
              <p:nvPr/>
            </p:nvCxnSpPr>
            <p:spPr>
              <a:xfrm>
                <a:off x="9289074" y="562708"/>
                <a:ext cx="0" cy="888023"/>
              </a:xfrm>
              <a:prstGeom prst="line">
                <a:avLst/>
              </a:prstGeom>
              <a:ln>
                <a:solidFill>
                  <a:srgbClr val="6C988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F2FE0F6F-E7DD-420F-9B3A-9F0C6D0EB11B}"/>
                </a:ext>
              </a:extLst>
            </p:cNvPr>
            <p:cNvGrpSpPr/>
            <p:nvPr/>
          </p:nvGrpSpPr>
          <p:grpSpPr>
            <a:xfrm>
              <a:off x="10401299" y="1559169"/>
              <a:ext cx="888023" cy="888023"/>
              <a:chOff x="8845062" y="562708"/>
              <a:chExt cx="888023" cy="888023"/>
            </a:xfrm>
          </p:grpSpPr>
          <p:sp>
            <p:nvSpPr>
              <p:cNvPr id="7" name="矩形 6">
                <a:extLst>
                  <a:ext uri="{FF2B5EF4-FFF2-40B4-BE49-F238E27FC236}">
                    <a16:creationId xmlns="" xmlns:a16="http://schemas.microsoft.com/office/drawing/2014/main" id="{9DB4CA17-6F36-443F-8B8C-6325A43A4E69}"/>
                  </a:ext>
                </a:extLst>
              </p:cNvPr>
              <p:cNvSpPr/>
              <p:nvPr/>
            </p:nvSpPr>
            <p:spPr>
              <a:xfrm>
                <a:off x="8845062" y="562708"/>
                <a:ext cx="888023" cy="888023"/>
              </a:xfrm>
              <a:prstGeom prst="rect">
                <a:avLst/>
              </a:prstGeom>
              <a:noFill/>
              <a:ln>
                <a:solidFill>
                  <a:srgbClr val="6C988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cxnSp>
            <p:nvCxnSpPr>
              <p:cNvPr id="8" name="直接连接符 7">
                <a:extLst>
                  <a:ext uri="{FF2B5EF4-FFF2-40B4-BE49-F238E27FC236}">
                    <a16:creationId xmlns="" xmlns:a16="http://schemas.microsoft.com/office/drawing/2014/main" id="{616A877C-41A7-4993-ABAE-F0FA045B1777}"/>
                  </a:ext>
                </a:extLst>
              </p:cNvPr>
              <p:cNvCxnSpPr/>
              <p:nvPr/>
            </p:nvCxnSpPr>
            <p:spPr>
              <a:xfrm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6C988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>
                <a:extLst>
                  <a:ext uri="{FF2B5EF4-FFF2-40B4-BE49-F238E27FC236}">
                    <a16:creationId xmlns="" xmlns:a16="http://schemas.microsoft.com/office/drawing/2014/main" id="{EF75187D-7D9F-49FB-B3BA-808CD9F150F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6C988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>
                <a:extLst>
                  <a:ext uri="{FF2B5EF4-FFF2-40B4-BE49-F238E27FC236}">
                    <a16:creationId xmlns="" xmlns:a16="http://schemas.microsoft.com/office/drawing/2014/main" id="{C5FCFCD5-AE53-4684-9F3C-0DB5E562D342}"/>
                  </a:ext>
                </a:extLst>
              </p:cNvPr>
              <p:cNvCxnSpPr>
                <a:cxnSpLocks/>
                <a:stCxn id="7" idx="3"/>
                <a:endCxn id="7" idx="1"/>
              </p:cNvCxnSpPr>
              <p:nvPr/>
            </p:nvCxnSpPr>
            <p:spPr>
              <a:xfrm flipH="1">
                <a:off x="8845062" y="1006720"/>
                <a:ext cx="888023" cy="0"/>
              </a:xfrm>
              <a:prstGeom prst="line">
                <a:avLst/>
              </a:prstGeom>
              <a:ln>
                <a:solidFill>
                  <a:srgbClr val="6C988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>
                <a:extLst>
                  <a:ext uri="{FF2B5EF4-FFF2-40B4-BE49-F238E27FC236}">
                    <a16:creationId xmlns="" xmlns:a16="http://schemas.microsoft.com/office/drawing/2014/main" id="{090631F8-D121-4C46-A3D8-1F215189DA97}"/>
                  </a:ext>
                </a:extLst>
              </p:cNvPr>
              <p:cNvCxnSpPr>
                <a:cxnSpLocks/>
                <a:stCxn id="7" idx="0"/>
                <a:endCxn id="7" idx="2"/>
              </p:cNvCxnSpPr>
              <p:nvPr/>
            </p:nvCxnSpPr>
            <p:spPr>
              <a:xfrm>
                <a:off x="9289074" y="562708"/>
                <a:ext cx="0" cy="888023"/>
              </a:xfrm>
              <a:prstGeom prst="line">
                <a:avLst/>
              </a:prstGeom>
              <a:ln>
                <a:solidFill>
                  <a:srgbClr val="6C988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BE0F26A7-941D-46B3-8921-D5A950BB4BE5}"/>
              </a:ext>
            </a:extLst>
          </p:cNvPr>
          <p:cNvSpPr txBox="1"/>
          <p:nvPr/>
        </p:nvSpPr>
        <p:spPr>
          <a:xfrm>
            <a:off x="240398" y="3602561"/>
            <a:ext cx="1521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字酷堂清楷体" panose="02010601030101010101" pitchFamily="2" charset="-122"/>
                <a:ea typeface="字酷堂清楷体" panose="02010601030101010101" pitchFamily="2" charset="-122"/>
              </a:rPr>
              <a:t>春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74CCA45F-2EF6-49F2-BBF7-AE47BC054461}"/>
              </a:ext>
            </a:extLst>
          </p:cNvPr>
          <p:cNvSpPr txBox="1"/>
          <p:nvPr/>
        </p:nvSpPr>
        <p:spPr>
          <a:xfrm>
            <a:off x="240398" y="4624755"/>
            <a:ext cx="1521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字酷堂清楷体" panose="02010601030101010101" pitchFamily="2" charset="-122"/>
                <a:ea typeface="字酷堂清楷体" panose="02010601030101010101" pitchFamily="2" charset="-122"/>
              </a:rPr>
              <a:t>分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6AEDEB5A-4999-4598-9AC8-717B1B46BEA4}"/>
              </a:ext>
            </a:extLst>
          </p:cNvPr>
          <p:cNvSpPr txBox="1"/>
          <p:nvPr/>
        </p:nvSpPr>
        <p:spPr>
          <a:xfrm>
            <a:off x="1658190" y="3814410"/>
            <a:ext cx="1846659" cy="21189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春分雨脚落声微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汉仪中宋简" panose="02010609000101010101" pitchFamily="49" charset="-122"/>
              <a:ea typeface="汉仪中宋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柳岸斜风带客归　　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时令北方偏向晚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汉仪中宋简" panose="02010609000101010101" pitchFamily="49" charset="-122"/>
              <a:ea typeface="汉仪中宋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可知早有绿腰肥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0BAD70FC-4BED-4FD7-8F98-8FEAE182CD0B}"/>
              </a:ext>
            </a:extLst>
          </p:cNvPr>
          <p:cNvSpPr/>
          <p:nvPr/>
        </p:nvSpPr>
        <p:spPr>
          <a:xfrm>
            <a:off x="1299802" y="3779359"/>
            <a:ext cx="461665" cy="124649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dirty="0">
                <a:solidFill>
                  <a:srgbClr val="6C9887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仲春初四日</a:t>
            </a:r>
          </a:p>
        </p:txBody>
      </p:sp>
      <p:sp>
        <p:nvSpPr>
          <p:cNvPr id="21" name="椭圆 20">
            <a:extLst>
              <a:ext uri="{FF2B5EF4-FFF2-40B4-BE49-F238E27FC236}">
                <a16:creationId xmlns="" xmlns:a16="http://schemas.microsoft.com/office/drawing/2014/main" id="{75E466C7-917F-4FFA-8933-DC068441FBF4}"/>
              </a:ext>
            </a:extLst>
          </p:cNvPr>
          <p:cNvSpPr/>
          <p:nvPr/>
        </p:nvSpPr>
        <p:spPr>
          <a:xfrm>
            <a:off x="3294310" y="5455015"/>
            <a:ext cx="210539" cy="210539"/>
          </a:xfrm>
          <a:prstGeom prst="ellipse">
            <a:avLst/>
          </a:prstGeom>
          <a:noFill/>
          <a:ln>
            <a:solidFill>
              <a:srgbClr val="921D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A2638E4E-0F39-4728-8924-C6BD5CC8AA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35395" y="418723"/>
            <a:ext cx="1928813" cy="2384608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F2D46714-794D-46CD-8C5A-5A411ECDDDE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621463" y="418723"/>
            <a:ext cx="1928813" cy="2384608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13A857DE-A87C-4430-A6C7-268ABBC497CA}"/>
              </a:ext>
            </a:extLst>
          </p:cNvPr>
          <p:cNvSpPr/>
          <p:nvPr/>
        </p:nvSpPr>
        <p:spPr>
          <a:xfrm>
            <a:off x="5999162" y="635183"/>
            <a:ext cx="77788" cy="2117725"/>
          </a:xfrm>
          <a:prstGeom prst="rect">
            <a:avLst/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362F66E6-C01C-4887-B973-0A4863320900}"/>
              </a:ext>
            </a:extLst>
          </p:cNvPr>
          <p:cNvGrpSpPr/>
          <p:nvPr/>
        </p:nvGrpSpPr>
        <p:grpSpPr>
          <a:xfrm>
            <a:off x="2414532" y="418723"/>
            <a:ext cx="788378" cy="1809161"/>
            <a:chOff x="8562902" y="411713"/>
            <a:chExt cx="788378" cy="1809161"/>
          </a:xfrm>
        </p:grpSpPr>
        <p:grpSp>
          <p:nvGrpSpPr>
            <p:cNvPr id="28" name="组合 27">
              <a:extLst>
                <a:ext uri="{FF2B5EF4-FFF2-40B4-BE49-F238E27FC236}">
                  <a16:creationId xmlns="" xmlns:a16="http://schemas.microsoft.com/office/drawing/2014/main" id="{A21A26DD-D167-4958-8AD2-B293E7F62DE7}"/>
                </a:ext>
              </a:extLst>
            </p:cNvPr>
            <p:cNvGrpSpPr/>
            <p:nvPr/>
          </p:nvGrpSpPr>
          <p:grpSpPr>
            <a:xfrm>
              <a:off x="8591299" y="411713"/>
              <a:ext cx="759981" cy="1809161"/>
              <a:chOff x="5392759" y="4161870"/>
              <a:chExt cx="759981" cy="1809161"/>
            </a:xfrm>
          </p:grpSpPr>
          <p:sp>
            <p:nvSpPr>
              <p:cNvPr id="32" name="矩形 31">
                <a:extLst>
                  <a:ext uri="{FF2B5EF4-FFF2-40B4-BE49-F238E27FC236}">
                    <a16:creationId xmlns="" xmlns:a16="http://schemas.microsoft.com/office/drawing/2014/main" id="{C1AC74B0-AA7A-4AE0-8A1E-2688A9F6FD26}"/>
                  </a:ext>
                </a:extLst>
              </p:cNvPr>
              <p:cNvSpPr/>
              <p:nvPr/>
            </p:nvSpPr>
            <p:spPr>
              <a:xfrm>
                <a:off x="5435696" y="4207591"/>
                <a:ext cx="676656" cy="1728000"/>
              </a:xfrm>
              <a:prstGeom prst="rect">
                <a:avLst/>
              </a:prstGeom>
              <a:solidFill>
                <a:srgbClr val="6C98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="" xmlns:a16="http://schemas.microsoft.com/office/drawing/2014/main" id="{EA9A0F55-A895-4D98-AC7D-9244B15E2A7C}"/>
                  </a:ext>
                </a:extLst>
              </p:cNvPr>
              <p:cNvSpPr/>
              <p:nvPr/>
            </p:nvSpPr>
            <p:spPr>
              <a:xfrm>
                <a:off x="5392759" y="4161870"/>
                <a:ext cx="759981" cy="1809161"/>
              </a:xfrm>
              <a:prstGeom prst="rect">
                <a:avLst/>
              </a:prstGeom>
              <a:noFill/>
              <a:ln>
                <a:solidFill>
                  <a:srgbClr val="6C988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B0C28419-161E-47FF-B3BA-A8CD8EA95940}"/>
                </a:ext>
              </a:extLst>
            </p:cNvPr>
            <p:cNvGrpSpPr/>
            <p:nvPr/>
          </p:nvGrpSpPr>
          <p:grpSpPr>
            <a:xfrm>
              <a:off x="8562902" y="549095"/>
              <a:ext cx="694216" cy="1534395"/>
              <a:chOff x="6979868" y="2124535"/>
              <a:chExt cx="694216" cy="1534395"/>
            </a:xfrm>
          </p:grpSpPr>
          <p:sp>
            <p:nvSpPr>
              <p:cNvPr id="30" name="矩形 29">
                <a:extLst>
                  <a:ext uri="{FF2B5EF4-FFF2-40B4-BE49-F238E27FC236}">
                    <a16:creationId xmlns="" xmlns:a16="http://schemas.microsoft.com/office/drawing/2014/main" id="{B72C53F2-7003-4ABE-A37C-382F1A3FC350}"/>
                  </a:ext>
                </a:extLst>
              </p:cNvPr>
              <p:cNvSpPr/>
              <p:nvPr/>
            </p:nvSpPr>
            <p:spPr>
              <a:xfrm>
                <a:off x="6979868" y="2124535"/>
                <a:ext cx="615553" cy="887422"/>
              </a:xfrm>
              <a:prstGeom prst="rect">
                <a:avLst/>
              </a:prstGeom>
            </p:spPr>
            <p:txBody>
              <a:bodyPr vert="eaVert" wrap="none">
                <a:spAutoFit/>
              </a:bodyPr>
              <a:lstStyle/>
              <a:p>
                <a:r>
                  <a:rPr lang="zh-CN" altLang="en-US" sz="2800" spc="300" dirty="0">
                    <a:solidFill>
                      <a:schemeClr val="bg1"/>
                    </a:solidFill>
                    <a:latin typeface="汉仪中宋简" panose="02010609000101010101" pitchFamily="49" charset="-122"/>
                    <a:ea typeface="汉仪中宋简" panose="02010609000101010101" pitchFamily="49" charset="-122"/>
                  </a:rPr>
                  <a:t>春分</a:t>
                </a: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="" xmlns:a16="http://schemas.microsoft.com/office/drawing/2014/main" id="{A9E06B45-ED69-470B-9A55-5C5878A14451}"/>
                  </a:ext>
                </a:extLst>
              </p:cNvPr>
              <p:cNvSpPr/>
              <p:nvPr/>
            </p:nvSpPr>
            <p:spPr>
              <a:xfrm rot="5400000">
                <a:off x="6783777" y="2768622"/>
                <a:ext cx="1534394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ngsana New" panose="02020603050405020304" pitchFamily="18" charset="-34"/>
                  </a:rPr>
                  <a:t>THE SPRING EQUINOX 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FBCD0073-65C9-4CA1-9C0B-458967484CDD}"/>
              </a:ext>
            </a:extLst>
          </p:cNvPr>
          <p:cNvGrpSpPr/>
          <p:nvPr/>
        </p:nvGrpSpPr>
        <p:grpSpPr>
          <a:xfrm>
            <a:off x="8707125" y="418723"/>
            <a:ext cx="788378" cy="1809161"/>
            <a:chOff x="8562902" y="411713"/>
            <a:chExt cx="788378" cy="1809161"/>
          </a:xfrm>
        </p:grpSpPr>
        <p:grpSp>
          <p:nvGrpSpPr>
            <p:cNvPr id="35" name="组合 34">
              <a:extLst>
                <a:ext uri="{FF2B5EF4-FFF2-40B4-BE49-F238E27FC236}">
                  <a16:creationId xmlns="" xmlns:a16="http://schemas.microsoft.com/office/drawing/2014/main" id="{22003B89-DF11-4BCA-9783-BD19DC5D9299}"/>
                </a:ext>
              </a:extLst>
            </p:cNvPr>
            <p:cNvGrpSpPr/>
            <p:nvPr/>
          </p:nvGrpSpPr>
          <p:grpSpPr>
            <a:xfrm>
              <a:off x="8591299" y="411713"/>
              <a:ext cx="759981" cy="1809161"/>
              <a:chOff x="5392759" y="4161870"/>
              <a:chExt cx="759981" cy="1809161"/>
            </a:xfrm>
          </p:grpSpPr>
          <p:sp>
            <p:nvSpPr>
              <p:cNvPr id="39" name="矩形 38">
                <a:extLst>
                  <a:ext uri="{FF2B5EF4-FFF2-40B4-BE49-F238E27FC236}">
                    <a16:creationId xmlns="" xmlns:a16="http://schemas.microsoft.com/office/drawing/2014/main" id="{37257A8C-3FB5-4B63-90A1-89310D356167}"/>
                  </a:ext>
                </a:extLst>
              </p:cNvPr>
              <p:cNvSpPr/>
              <p:nvPr/>
            </p:nvSpPr>
            <p:spPr>
              <a:xfrm>
                <a:off x="5435696" y="4207591"/>
                <a:ext cx="676656" cy="1728000"/>
              </a:xfrm>
              <a:prstGeom prst="rect">
                <a:avLst/>
              </a:prstGeom>
              <a:solidFill>
                <a:srgbClr val="6C98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="" xmlns:a16="http://schemas.microsoft.com/office/drawing/2014/main" id="{C8CA863B-DB86-4E85-9D5D-EC5ED7083E5B}"/>
                  </a:ext>
                </a:extLst>
              </p:cNvPr>
              <p:cNvSpPr/>
              <p:nvPr/>
            </p:nvSpPr>
            <p:spPr>
              <a:xfrm>
                <a:off x="5392759" y="4161870"/>
                <a:ext cx="759981" cy="1809161"/>
              </a:xfrm>
              <a:prstGeom prst="rect">
                <a:avLst/>
              </a:prstGeom>
              <a:noFill/>
              <a:ln>
                <a:solidFill>
                  <a:srgbClr val="6C988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="" xmlns:a16="http://schemas.microsoft.com/office/drawing/2014/main" id="{59B91483-CF60-4B17-8E99-08B4291DA6E9}"/>
                </a:ext>
              </a:extLst>
            </p:cNvPr>
            <p:cNvGrpSpPr/>
            <p:nvPr/>
          </p:nvGrpSpPr>
          <p:grpSpPr>
            <a:xfrm>
              <a:off x="8562902" y="549095"/>
              <a:ext cx="694216" cy="1534395"/>
              <a:chOff x="6979868" y="2124535"/>
              <a:chExt cx="694216" cy="1534395"/>
            </a:xfrm>
          </p:grpSpPr>
          <p:sp>
            <p:nvSpPr>
              <p:cNvPr id="37" name="矩形 36">
                <a:extLst>
                  <a:ext uri="{FF2B5EF4-FFF2-40B4-BE49-F238E27FC236}">
                    <a16:creationId xmlns="" xmlns:a16="http://schemas.microsoft.com/office/drawing/2014/main" id="{F72B0CFB-9B62-4D5A-AF5D-ABD164FB1FE4}"/>
                  </a:ext>
                </a:extLst>
              </p:cNvPr>
              <p:cNvSpPr/>
              <p:nvPr/>
            </p:nvSpPr>
            <p:spPr>
              <a:xfrm>
                <a:off x="6979868" y="2124535"/>
                <a:ext cx="615553" cy="887422"/>
              </a:xfrm>
              <a:prstGeom prst="rect">
                <a:avLst/>
              </a:prstGeom>
            </p:spPr>
            <p:txBody>
              <a:bodyPr vert="eaVert" wrap="none">
                <a:spAutoFit/>
              </a:bodyPr>
              <a:lstStyle/>
              <a:p>
                <a:r>
                  <a:rPr lang="zh-CN" altLang="en-US" sz="2800" spc="300" dirty="0">
                    <a:solidFill>
                      <a:schemeClr val="bg1"/>
                    </a:solidFill>
                    <a:latin typeface="汉仪中宋简" panose="02010609000101010101" pitchFamily="49" charset="-122"/>
                    <a:ea typeface="汉仪中宋简" panose="02010609000101010101" pitchFamily="49" charset="-122"/>
                  </a:rPr>
                  <a:t>春分</a:t>
                </a: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="" xmlns:a16="http://schemas.microsoft.com/office/drawing/2014/main" id="{0C3C9BB8-7460-4D73-BF75-01EC9C680263}"/>
                  </a:ext>
                </a:extLst>
              </p:cNvPr>
              <p:cNvSpPr/>
              <p:nvPr/>
            </p:nvSpPr>
            <p:spPr>
              <a:xfrm rot="5400000">
                <a:off x="6783777" y="2768622"/>
                <a:ext cx="1534394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Century Gothic" panose="020B0502020202020204" pitchFamily="34" charset="0"/>
                    <a:cs typeface="Angsana New" panose="02020603050405020304" pitchFamily="18" charset="-34"/>
                  </a:rPr>
                  <a:t>THE SPRING EQUINOX </a:t>
                </a:r>
              </a:p>
            </p:txBody>
          </p:sp>
        </p:grpSp>
      </p:grpSp>
      <p:sp>
        <p:nvSpPr>
          <p:cNvPr id="41" name="矩形 40">
            <a:extLst>
              <a:ext uri="{FF2B5EF4-FFF2-40B4-BE49-F238E27FC236}">
                <a16:creationId xmlns="" xmlns:a16="http://schemas.microsoft.com/office/drawing/2014/main" id="{09AB3E52-7A25-423D-B249-7E225F55355A}"/>
              </a:ext>
            </a:extLst>
          </p:cNvPr>
          <p:cNvSpPr/>
          <p:nvPr/>
        </p:nvSpPr>
        <p:spPr>
          <a:xfrm>
            <a:off x="3186934" y="1327000"/>
            <a:ext cx="2585323" cy="126808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6D817F"/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风雨半春长，龙抬头日日丽光。邻塘睡莲预惊萍，涟漪。踏春不见卧盼蓠。</a:t>
            </a: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6D817F"/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春分艳阳天，齿儿戏发发更藏。宜兰伴窗翠正好，笑扬。牵纤菜花青径香。</a:t>
            </a:r>
          </a:p>
        </p:txBody>
      </p: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F4714776-E2CE-4C45-B2A5-5C43525987D6}"/>
              </a:ext>
            </a:extLst>
          </p:cNvPr>
          <p:cNvGrpSpPr/>
          <p:nvPr/>
        </p:nvGrpSpPr>
        <p:grpSpPr>
          <a:xfrm>
            <a:off x="3487445" y="1327000"/>
            <a:ext cx="1938066" cy="1268083"/>
            <a:chOff x="7792197" y="5236234"/>
            <a:chExt cx="1938066" cy="1855177"/>
          </a:xfrm>
        </p:grpSpPr>
        <p:cxnSp>
          <p:nvCxnSpPr>
            <p:cNvPr id="43" name="直接连接符 42">
              <a:extLst>
                <a:ext uri="{FF2B5EF4-FFF2-40B4-BE49-F238E27FC236}">
                  <a16:creationId xmlns="" xmlns:a16="http://schemas.microsoft.com/office/drawing/2014/main" id="{2A084A52-72EE-4D46-AD24-26E7B3872DE7}"/>
                </a:ext>
              </a:extLst>
            </p:cNvPr>
            <p:cNvCxnSpPr/>
            <p:nvPr/>
          </p:nvCxnSpPr>
          <p:spPr>
            <a:xfrm>
              <a:off x="9730263" y="5236234"/>
              <a:ext cx="0" cy="1855177"/>
            </a:xfrm>
            <a:prstGeom prst="line">
              <a:avLst/>
            </a:prstGeom>
            <a:ln>
              <a:solidFill>
                <a:srgbClr val="921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="" xmlns:a16="http://schemas.microsoft.com/office/drawing/2014/main" id="{A668EE04-6CEB-4F36-9C82-7A2BE8AB73A1}"/>
                </a:ext>
              </a:extLst>
            </p:cNvPr>
            <p:cNvCxnSpPr/>
            <p:nvPr/>
          </p:nvCxnSpPr>
          <p:spPr>
            <a:xfrm>
              <a:off x="9477222" y="5236234"/>
              <a:ext cx="0" cy="1855177"/>
            </a:xfrm>
            <a:prstGeom prst="line">
              <a:avLst/>
            </a:prstGeom>
            <a:ln>
              <a:solidFill>
                <a:srgbClr val="921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="" xmlns:a16="http://schemas.microsoft.com/office/drawing/2014/main" id="{26243262-48FF-418E-85EF-24DAD6B0E0EC}"/>
                </a:ext>
              </a:extLst>
            </p:cNvPr>
            <p:cNvCxnSpPr/>
            <p:nvPr/>
          </p:nvCxnSpPr>
          <p:spPr>
            <a:xfrm>
              <a:off x="9258687" y="5236234"/>
              <a:ext cx="0" cy="1855177"/>
            </a:xfrm>
            <a:prstGeom prst="line">
              <a:avLst/>
            </a:prstGeom>
            <a:ln>
              <a:solidFill>
                <a:srgbClr val="921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="" xmlns:a16="http://schemas.microsoft.com/office/drawing/2014/main" id="{090C4A0A-5B2B-4E07-80B9-F6E8440EC0CD}"/>
                </a:ext>
              </a:extLst>
            </p:cNvPr>
            <p:cNvCxnSpPr/>
            <p:nvPr/>
          </p:nvCxnSpPr>
          <p:spPr>
            <a:xfrm>
              <a:off x="9014272" y="5236234"/>
              <a:ext cx="0" cy="1855177"/>
            </a:xfrm>
            <a:prstGeom prst="line">
              <a:avLst/>
            </a:prstGeom>
            <a:ln>
              <a:solidFill>
                <a:srgbClr val="921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="" xmlns:a16="http://schemas.microsoft.com/office/drawing/2014/main" id="{CECE8651-190D-4B68-8880-F062E15A7ACE}"/>
                </a:ext>
              </a:extLst>
            </p:cNvPr>
            <p:cNvCxnSpPr/>
            <p:nvPr/>
          </p:nvCxnSpPr>
          <p:spPr>
            <a:xfrm>
              <a:off x="8769857" y="5236234"/>
              <a:ext cx="0" cy="1855177"/>
            </a:xfrm>
            <a:prstGeom prst="line">
              <a:avLst/>
            </a:prstGeom>
            <a:ln>
              <a:solidFill>
                <a:srgbClr val="921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="" xmlns:a16="http://schemas.microsoft.com/office/drawing/2014/main" id="{2F44EBA4-BD12-41FF-B999-E2157EFA3729}"/>
                </a:ext>
              </a:extLst>
            </p:cNvPr>
            <p:cNvCxnSpPr/>
            <p:nvPr/>
          </p:nvCxnSpPr>
          <p:spPr>
            <a:xfrm>
              <a:off x="8525442" y="5236234"/>
              <a:ext cx="0" cy="1855177"/>
            </a:xfrm>
            <a:prstGeom prst="line">
              <a:avLst/>
            </a:prstGeom>
            <a:ln>
              <a:solidFill>
                <a:srgbClr val="921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>
              <a:extLst>
                <a:ext uri="{FF2B5EF4-FFF2-40B4-BE49-F238E27FC236}">
                  <a16:creationId xmlns="" xmlns:a16="http://schemas.microsoft.com/office/drawing/2014/main" id="{FD5628CD-7F51-40D0-9CF3-8751F2A05022}"/>
                </a:ext>
              </a:extLst>
            </p:cNvPr>
            <p:cNvCxnSpPr/>
            <p:nvPr/>
          </p:nvCxnSpPr>
          <p:spPr>
            <a:xfrm>
              <a:off x="8281027" y="5236234"/>
              <a:ext cx="0" cy="1855177"/>
            </a:xfrm>
            <a:prstGeom prst="line">
              <a:avLst/>
            </a:prstGeom>
            <a:ln>
              <a:solidFill>
                <a:srgbClr val="921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="" xmlns:a16="http://schemas.microsoft.com/office/drawing/2014/main" id="{8351F8ED-2B2D-4353-9418-FC82E6A99F0A}"/>
                </a:ext>
              </a:extLst>
            </p:cNvPr>
            <p:cNvCxnSpPr/>
            <p:nvPr/>
          </p:nvCxnSpPr>
          <p:spPr>
            <a:xfrm>
              <a:off x="8036612" y="5236234"/>
              <a:ext cx="0" cy="1855177"/>
            </a:xfrm>
            <a:prstGeom prst="line">
              <a:avLst/>
            </a:prstGeom>
            <a:ln>
              <a:solidFill>
                <a:srgbClr val="921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="" xmlns:a16="http://schemas.microsoft.com/office/drawing/2014/main" id="{538D422B-889E-4C17-B4AC-D183E47F4C4A}"/>
                </a:ext>
              </a:extLst>
            </p:cNvPr>
            <p:cNvCxnSpPr/>
            <p:nvPr/>
          </p:nvCxnSpPr>
          <p:spPr>
            <a:xfrm>
              <a:off x="7792197" y="5236234"/>
              <a:ext cx="0" cy="1855177"/>
            </a:xfrm>
            <a:prstGeom prst="line">
              <a:avLst/>
            </a:prstGeom>
            <a:ln>
              <a:solidFill>
                <a:srgbClr val="921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0CD18FE8-949C-4D65-BF62-FC6548F3B25C}"/>
              </a:ext>
            </a:extLst>
          </p:cNvPr>
          <p:cNvSpPr/>
          <p:nvPr/>
        </p:nvSpPr>
        <p:spPr>
          <a:xfrm>
            <a:off x="9538440" y="1340727"/>
            <a:ext cx="2585323" cy="126808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6D817F"/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风雨半春长，龙抬头日日丽光。邻塘睡莲预惊萍，涟漪。踏春不见卧盼蓠。</a:t>
            </a: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6D817F"/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春分艳阳天，齿儿戏发发更藏。宜兰伴窗翠正好，笑扬。牵纤菜花青径香。</a:t>
            </a:r>
          </a:p>
        </p:txBody>
      </p:sp>
      <p:grpSp>
        <p:nvGrpSpPr>
          <p:cNvPr id="53" name="组合 52">
            <a:extLst>
              <a:ext uri="{FF2B5EF4-FFF2-40B4-BE49-F238E27FC236}">
                <a16:creationId xmlns="" xmlns:a16="http://schemas.microsoft.com/office/drawing/2014/main" id="{5FAB9D46-F6BE-4145-B081-2C43DCBD1CCB}"/>
              </a:ext>
            </a:extLst>
          </p:cNvPr>
          <p:cNvGrpSpPr/>
          <p:nvPr/>
        </p:nvGrpSpPr>
        <p:grpSpPr>
          <a:xfrm>
            <a:off x="9838951" y="1340727"/>
            <a:ext cx="1938066" cy="1268083"/>
            <a:chOff x="7792197" y="5236234"/>
            <a:chExt cx="1938066" cy="1855177"/>
          </a:xfrm>
        </p:grpSpPr>
        <p:cxnSp>
          <p:nvCxnSpPr>
            <p:cNvPr id="54" name="直接连接符 53">
              <a:extLst>
                <a:ext uri="{FF2B5EF4-FFF2-40B4-BE49-F238E27FC236}">
                  <a16:creationId xmlns="" xmlns:a16="http://schemas.microsoft.com/office/drawing/2014/main" id="{9F62CC4A-9AEC-4E98-9E71-F032D4645FE7}"/>
                </a:ext>
              </a:extLst>
            </p:cNvPr>
            <p:cNvCxnSpPr/>
            <p:nvPr/>
          </p:nvCxnSpPr>
          <p:spPr>
            <a:xfrm>
              <a:off x="9730263" y="5236234"/>
              <a:ext cx="0" cy="1855177"/>
            </a:xfrm>
            <a:prstGeom prst="line">
              <a:avLst/>
            </a:prstGeom>
            <a:ln>
              <a:solidFill>
                <a:srgbClr val="921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="" xmlns:a16="http://schemas.microsoft.com/office/drawing/2014/main" id="{D57878E5-F789-4ACC-B293-A0BDC3C95B5E}"/>
                </a:ext>
              </a:extLst>
            </p:cNvPr>
            <p:cNvCxnSpPr/>
            <p:nvPr/>
          </p:nvCxnSpPr>
          <p:spPr>
            <a:xfrm>
              <a:off x="9477222" y="5236234"/>
              <a:ext cx="0" cy="1855177"/>
            </a:xfrm>
            <a:prstGeom prst="line">
              <a:avLst/>
            </a:prstGeom>
            <a:ln>
              <a:solidFill>
                <a:srgbClr val="921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="" xmlns:a16="http://schemas.microsoft.com/office/drawing/2014/main" id="{12C30C0D-A09C-48A7-A93F-F5062BE46627}"/>
                </a:ext>
              </a:extLst>
            </p:cNvPr>
            <p:cNvCxnSpPr/>
            <p:nvPr/>
          </p:nvCxnSpPr>
          <p:spPr>
            <a:xfrm>
              <a:off x="9258687" y="5236234"/>
              <a:ext cx="0" cy="1855177"/>
            </a:xfrm>
            <a:prstGeom prst="line">
              <a:avLst/>
            </a:prstGeom>
            <a:ln>
              <a:solidFill>
                <a:srgbClr val="921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="" xmlns:a16="http://schemas.microsoft.com/office/drawing/2014/main" id="{0FABA17A-E575-42F2-8FE6-458EA39631A2}"/>
                </a:ext>
              </a:extLst>
            </p:cNvPr>
            <p:cNvCxnSpPr/>
            <p:nvPr/>
          </p:nvCxnSpPr>
          <p:spPr>
            <a:xfrm>
              <a:off x="9014272" y="5236234"/>
              <a:ext cx="0" cy="1855177"/>
            </a:xfrm>
            <a:prstGeom prst="line">
              <a:avLst/>
            </a:prstGeom>
            <a:ln>
              <a:solidFill>
                <a:srgbClr val="921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>
              <a:extLst>
                <a:ext uri="{FF2B5EF4-FFF2-40B4-BE49-F238E27FC236}">
                  <a16:creationId xmlns="" xmlns:a16="http://schemas.microsoft.com/office/drawing/2014/main" id="{3E2046AD-F014-4EB5-A8BC-05EFA1917445}"/>
                </a:ext>
              </a:extLst>
            </p:cNvPr>
            <p:cNvCxnSpPr/>
            <p:nvPr/>
          </p:nvCxnSpPr>
          <p:spPr>
            <a:xfrm>
              <a:off x="8769857" y="5236234"/>
              <a:ext cx="0" cy="1855177"/>
            </a:xfrm>
            <a:prstGeom prst="line">
              <a:avLst/>
            </a:prstGeom>
            <a:ln>
              <a:solidFill>
                <a:srgbClr val="921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>
              <a:extLst>
                <a:ext uri="{FF2B5EF4-FFF2-40B4-BE49-F238E27FC236}">
                  <a16:creationId xmlns="" xmlns:a16="http://schemas.microsoft.com/office/drawing/2014/main" id="{05C18492-A0BA-4D68-A380-FBD12C151CC0}"/>
                </a:ext>
              </a:extLst>
            </p:cNvPr>
            <p:cNvCxnSpPr/>
            <p:nvPr/>
          </p:nvCxnSpPr>
          <p:spPr>
            <a:xfrm>
              <a:off x="8525442" y="5236234"/>
              <a:ext cx="0" cy="1855177"/>
            </a:xfrm>
            <a:prstGeom prst="line">
              <a:avLst/>
            </a:prstGeom>
            <a:ln>
              <a:solidFill>
                <a:srgbClr val="921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>
              <a:extLst>
                <a:ext uri="{FF2B5EF4-FFF2-40B4-BE49-F238E27FC236}">
                  <a16:creationId xmlns="" xmlns:a16="http://schemas.microsoft.com/office/drawing/2014/main" id="{BC9C9BF0-6548-4C73-90C4-E72A7BE9DABC}"/>
                </a:ext>
              </a:extLst>
            </p:cNvPr>
            <p:cNvCxnSpPr/>
            <p:nvPr/>
          </p:nvCxnSpPr>
          <p:spPr>
            <a:xfrm>
              <a:off x="8281027" y="5236234"/>
              <a:ext cx="0" cy="1855177"/>
            </a:xfrm>
            <a:prstGeom prst="line">
              <a:avLst/>
            </a:prstGeom>
            <a:ln>
              <a:solidFill>
                <a:srgbClr val="921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>
              <a:extLst>
                <a:ext uri="{FF2B5EF4-FFF2-40B4-BE49-F238E27FC236}">
                  <a16:creationId xmlns="" xmlns:a16="http://schemas.microsoft.com/office/drawing/2014/main" id="{BAFFD109-23E0-42C9-A0D5-A4AB654499C8}"/>
                </a:ext>
              </a:extLst>
            </p:cNvPr>
            <p:cNvCxnSpPr/>
            <p:nvPr/>
          </p:nvCxnSpPr>
          <p:spPr>
            <a:xfrm>
              <a:off x="8036612" y="5236234"/>
              <a:ext cx="0" cy="1855177"/>
            </a:xfrm>
            <a:prstGeom prst="line">
              <a:avLst/>
            </a:prstGeom>
            <a:ln>
              <a:solidFill>
                <a:srgbClr val="921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>
              <a:extLst>
                <a:ext uri="{FF2B5EF4-FFF2-40B4-BE49-F238E27FC236}">
                  <a16:creationId xmlns="" xmlns:a16="http://schemas.microsoft.com/office/drawing/2014/main" id="{E8BAD0FD-18DE-44D7-B3CD-D0585E584F71}"/>
                </a:ext>
              </a:extLst>
            </p:cNvPr>
            <p:cNvCxnSpPr/>
            <p:nvPr/>
          </p:nvCxnSpPr>
          <p:spPr>
            <a:xfrm>
              <a:off x="7792197" y="5236234"/>
              <a:ext cx="0" cy="1855177"/>
            </a:xfrm>
            <a:prstGeom prst="line">
              <a:avLst/>
            </a:prstGeom>
            <a:ln>
              <a:solidFill>
                <a:srgbClr val="921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726893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DCE6F3BA-8AC6-4D11-8D57-FD11162FE48D}"/>
              </a:ext>
            </a:extLst>
          </p:cNvPr>
          <p:cNvSpPr/>
          <p:nvPr/>
        </p:nvSpPr>
        <p:spPr>
          <a:xfrm>
            <a:off x="0" y="0"/>
            <a:ext cx="1169126" cy="1029522"/>
          </a:xfrm>
          <a:prstGeom prst="rect">
            <a:avLst/>
          </a:prstGeom>
          <a:solidFill>
            <a:srgbClr val="8E2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2A111F7C-5833-49DD-97AC-B6667DDBA601}"/>
              </a:ext>
            </a:extLst>
          </p:cNvPr>
          <p:cNvSpPr/>
          <p:nvPr/>
        </p:nvSpPr>
        <p:spPr>
          <a:xfrm>
            <a:off x="171794" y="2252323"/>
            <a:ext cx="877163" cy="342333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雪入春分省见稀，半开桃李不胜威。应惭落地梅花识，却作漫天柳絮飞。不分东君专节物，故将新巧发阴机。従今造物尤难料，更暖须留御腊衣。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7E6238B1-677C-464F-8292-B98AAF00AC78}"/>
              </a:ext>
            </a:extLst>
          </p:cNvPr>
          <p:cNvGrpSpPr/>
          <p:nvPr/>
        </p:nvGrpSpPr>
        <p:grpSpPr>
          <a:xfrm>
            <a:off x="211412" y="2252322"/>
            <a:ext cx="505968" cy="3496355"/>
            <a:chOff x="284132" y="1370739"/>
            <a:chExt cx="505968" cy="4589253"/>
          </a:xfrm>
        </p:grpSpPr>
        <p:cxnSp>
          <p:nvCxnSpPr>
            <p:cNvPr id="5" name="直接连接符 4">
              <a:extLst>
                <a:ext uri="{FF2B5EF4-FFF2-40B4-BE49-F238E27FC236}">
                  <a16:creationId xmlns="" xmlns:a16="http://schemas.microsoft.com/office/drawing/2014/main" id="{387C5B10-1C76-4C06-B16A-3C87046CC334}"/>
                </a:ext>
              </a:extLst>
            </p:cNvPr>
            <p:cNvCxnSpPr>
              <a:cxnSpLocks/>
            </p:cNvCxnSpPr>
            <p:nvPr/>
          </p:nvCxnSpPr>
          <p:spPr>
            <a:xfrm>
              <a:off x="284132" y="1370739"/>
              <a:ext cx="0" cy="4589253"/>
            </a:xfrm>
            <a:prstGeom prst="line">
              <a:avLst/>
            </a:prstGeom>
            <a:ln>
              <a:solidFill>
                <a:srgbClr val="262626">
                  <a:alpha val="1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="" xmlns:a16="http://schemas.microsoft.com/office/drawing/2014/main" id="{0670E5F5-4DBE-4D0D-B308-2F1F10D08074}"/>
                </a:ext>
              </a:extLst>
            </p:cNvPr>
            <p:cNvCxnSpPr>
              <a:cxnSpLocks/>
            </p:cNvCxnSpPr>
            <p:nvPr/>
          </p:nvCxnSpPr>
          <p:spPr>
            <a:xfrm>
              <a:off x="537116" y="1370739"/>
              <a:ext cx="0" cy="4589253"/>
            </a:xfrm>
            <a:prstGeom prst="line">
              <a:avLst/>
            </a:prstGeom>
            <a:ln>
              <a:solidFill>
                <a:srgbClr val="262626">
                  <a:alpha val="1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="" xmlns:a16="http://schemas.microsoft.com/office/drawing/2014/main" id="{A3C02E71-E627-4A9D-9236-60D53193BBD3}"/>
                </a:ext>
              </a:extLst>
            </p:cNvPr>
            <p:cNvCxnSpPr>
              <a:cxnSpLocks/>
            </p:cNvCxnSpPr>
            <p:nvPr/>
          </p:nvCxnSpPr>
          <p:spPr>
            <a:xfrm>
              <a:off x="790100" y="1370739"/>
              <a:ext cx="0" cy="4589253"/>
            </a:xfrm>
            <a:prstGeom prst="line">
              <a:avLst/>
            </a:prstGeom>
            <a:ln>
              <a:solidFill>
                <a:srgbClr val="262626">
                  <a:alpha val="1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加号 7">
            <a:extLst>
              <a:ext uri="{FF2B5EF4-FFF2-40B4-BE49-F238E27FC236}">
                <a16:creationId xmlns="" xmlns:a16="http://schemas.microsoft.com/office/drawing/2014/main" id="{EFB615BF-3AD4-45AA-B6B4-8668F60A153B}"/>
              </a:ext>
            </a:extLst>
          </p:cNvPr>
          <p:cNvSpPr/>
          <p:nvPr/>
        </p:nvSpPr>
        <p:spPr>
          <a:xfrm>
            <a:off x="211412" y="176628"/>
            <a:ext cx="676265" cy="676265"/>
          </a:xfrm>
          <a:prstGeom prst="mathPlus">
            <a:avLst>
              <a:gd name="adj1" fmla="val 78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5A51E104-41B5-4E4B-9A60-6F66A3CEC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69126" y="0"/>
            <a:ext cx="4572000" cy="6858000"/>
          </a:xfrm>
          <a:prstGeom prst="rect">
            <a:avLst/>
          </a:prstGeom>
        </p:spPr>
      </p:pic>
      <p:sp>
        <p:nvSpPr>
          <p:cNvPr id="11" name="图文框 10">
            <a:extLst>
              <a:ext uri="{FF2B5EF4-FFF2-40B4-BE49-F238E27FC236}">
                <a16:creationId xmlns="" xmlns:a16="http://schemas.microsoft.com/office/drawing/2014/main" id="{E8C8134F-A594-4A3C-B959-E5C83E67A797}"/>
              </a:ext>
            </a:extLst>
          </p:cNvPr>
          <p:cNvSpPr/>
          <p:nvPr/>
        </p:nvSpPr>
        <p:spPr>
          <a:xfrm>
            <a:off x="3897642" y="1524000"/>
            <a:ext cx="4446258" cy="4224677"/>
          </a:xfrm>
          <a:prstGeom prst="frame">
            <a:avLst>
              <a:gd name="adj1" fmla="val 3348"/>
            </a:avLst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B112BB22-A17F-4F56-BDD2-144E921F7B7E}"/>
              </a:ext>
            </a:extLst>
          </p:cNvPr>
          <p:cNvSpPr txBox="1"/>
          <p:nvPr/>
        </p:nvSpPr>
        <p:spPr>
          <a:xfrm>
            <a:off x="6910252" y="3199525"/>
            <a:ext cx="1521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6C9887"/>
                </a:solidFill>
                <a:latin typeface="字酷堂清楷体" panose="02010601030101010101" pitchFamily="2" charset="-122"/>
                <a:ea typeface="字酷堂清楷体" panose="02010601030101010101" pitchFamily="2" charset="-122"/>
              </a:rPr>
              <a:t>春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9AF3A242-AC0A-43BC-BE61-E4D1060C3F19}"/>
              </a:ext>
            </a:extLst>
          </p:cNvPr>
          <p:cNvSpPr txBox="1"/>
          <p:nvPr/>
        </p:nvSpPr>
        <p:spPr>
          <a:xfrm>
            <a:off x="6910252" y="4210348"/>
            <a:ext cx="1521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6C9887"/>
                </a:solidFill>
                <a:latin typeface="字酷堂清楷体" panose="02010601030101010101" pitchFamily="2" charset="-122"/>
                <a:ea typeface="字酷堂清楷体" panose="02010601030101010101" pitchFamily="2" charset="-122"/>
              </a:rPr>
              <a:t>分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831E26F8-A0C0-48FD-854F-369C4C23D36B}"/>
              </a:ext>
            </a:extLst>
          </p:cNvPr>
          <p:cNvGrpSpPr/>
          <p:nvPr/>
        </p:nvGrpSpPr>
        <p:grpSpPr>
          <a:xfrm>
            <a:off x="8807795" y="2095208"/>
            <a:ext cx="844060" cy="844060"/>
            <a:chOff x="8845062" y="562708"/>
            <a:chExt cx="888023" cy="888023"/>
          </a:xfrm>
        </p:grpSpPr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F988C1FB-0693-4EFC-BB74-BE5992A38D64}"/>
                </a:ext>
              </a:extLst>
            </p:cNvPr>
            <p:cNvSpPr/>
            <p:nvPr/>
          </p:nvSpPr>
          <p:spPr>
            <a:xfrm>
              <a:off x="8845062" y="562708"/>
              <a:ext cx="888023" cy="888023"/>
            </a:xfrm>
            <a:prstGeom prst="rect">
              <a:avLst/>
            </a:prstGeom>
            <a:noFill/>
            <a:ln>
              <a:solidFill>
                <a:srgbClr val="6C98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C9887"/>
                </a:solidFill>
              </a:endParaRP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="" xmlns:a16="http://schemas.microsoft.com/office/drawing/2014/main" id="{D2791C22-5BCA-4B89-8D52-376AB3AE3337}"/>
                </a:ext>
              </a:extLst>
            </p:cNvPr>
            <p:cNvCxnSpPr/>
            <p:nvPr/>
          </p:nvCxnSpPr>
          <p:spPr>
            <a:xfrm>
              <a:off x="8845062" y="562708"/>
              <a:ext cx="888023" cy="888023"/>
            </a:xfrm>
            <a:prstGeom prst="line">
              <a:avLst/>
            </a:prstGeom>
            <a:ln>
              <a:solidFill>
                <a:srgbClr val="6C988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="" xmlns:a16="http://schemas.microsoft.com/office/drawing/2014/main" id="{46F10A2F-F4EE-4C40-9CB7-9DBAFC71BF2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45062" y="562708"/>
              <a:ext cx="888023" cy="888023"/>
            </a:xfrm>
            <a:prstGeom prst="line">
              <a:avLst/>
            </a:prstGeom>
            <a:ln>
              <a:solidFill>
                <a:srgbClr val="6C988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="" xmlns:a16="http://schemas.microsoft.com/office/drawing/2014/main" id="{939385D8-E1B0-41E4-AE3B-1C48AF9233E5}"/>
                </a:ext>
              </a:extLst>
            </p:cNvPr>
            <p:cNvCxnSpPr>
              <a:cxnSpLocks/>
              <a:stCxn id="22" idx="3"/>
              <a:endCxn id="22" idx="1"/>
            </p:cNvCxnSpPr>
            <p:nvPr/>
          </p:nvCxnSpPr>
          <p:spPr>
            <a:xfrm flipH="1">
              <a:off x="8845062" y="1006720"/>
              <a:ext cx="888023" cy="0"/>
            </a:xfrm>
            <a:prstGeom prst="line">
              <a:avLst/>
            </a:prstGeom>
            <a:ln>
              <a:solidFill>
                <a:srgbClr val="6C988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="" xmlns:a16="http://schemas.microsoft.com/office/drawing/2014/main" id="{7EFB8210-F2AC-4E4D-8A1B-FBBD4AE1E3DC}"/>
                </a:ext>
              </a:extLst>
            </p:cNvPr>
            <p:cNvCxnSpPr>
              <a:cxnSpLocks/>
              <a:stCxn id="22" idx="0"/>
              <a:endCxn id="22" idx="2"/>
            </p:cNvCxnSpPr>
            <p:nvPr/>
          </p:nvCxnSpPr>
          <p:spPr>
            <a:xfrm>
              <a:off x="9289074" y="562708"/>
              <a:ext cx="0" cy="888023"/>
            </a:xfrm>
            <a:prstGeom prst="line">
              <a:avLst/>
            </a:prstGeom>
            <a:ln>
              <a:solidFill>
                <a:srgbClr val="6C988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961DA6BB-AA27-475E-AD7F-FAC7512FF185}"/>
              </a:ext>
            </a:extLst>
          </p:cNvPr>
          <p:cNvGrpSpPr/>
          <p:nvPr/>
        </p:nvGrpSpPr>
        <p:grpSpPr>
          <a:xfrm>
            <a:off x="9792883" y="2100707"/>
            <a:ext cx="844060" cy="844060"/>
            <a:chOff x="8845062" y="562708"/>
            <a:chExt cx="888023" cy="888023"/>
          </a:xfrm>
        </p:grpSpPr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8515111D-E51A-413F-A916-FB1FD15B4F2F}"/>
                </a:ext>
              </a:extLst>
            </p:cNvPr>
            <p:cNvSpPr/>
            <p:nvPr/>
          </p:nvSpPr>
          <p:spPr>
            <a:xfrm>
              <a:off x="8845062" y="562708"/>
              <a:ext cx="888023" cy="888023"/>
            </a:xfrm>
            <a:prstGeom prst="rect">
              <a:avLst/>
            </a:prstGeom>
            <a:noFill/>
            <a:ln>
              <a:solidFill>
                <a:srgbClr val="6C98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C9887"/>
                </a:solidFill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="" xmlns:a16="http://schemas.microsoft.com/office/drawing/2014/main" id="{0B985D42-34EF-4EB5-B88B-265513202BF9}"/>
                </a:ext>
              </a:extLst>
            </p:cNvPr>
            <p:cNvCxnSpPr/>
            <p:nvPr/>
          </p:nvCxnSpPr>
          <p:spPr>
            <a:xfrm>
              <a:off x="8845062" y="562708"/>
              <a:ext cx="888023" cy="888023"/>
            </a:xfrm>
            <a:prstGeom prst="line">
              <a:avLst/>
            </a:prstGeom>
            <a:ln>
              <a:solidFill>
                <a:srgbClr val="6C988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DFDABB6D-448A-4206-95F5-06948368C2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45062" y="562708"/>
              <a:ext cx="888023" cy="888023"/>
            </a:xfrm>
            <a:prstGeom prst="line">
              <a:avLst/>
            </a:prstGeom>
            <a:ln>
              <a:solidFill>
                <a:srgbClr val="6C988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5F747DDA-5046-4843-A384-6697D997E2B0}"/>
                </a:ext>
              </a:extLst>
            </p:cNvPr>
            <p:cNvCxnSpPr>
              <a:cxnSpLocks/>
              <a:stCxn id="17" idx="3"/>
              <a:endCxn id="17" idx="1"/>
            </p:cNvCxnSpPr>
            <p:nvPr/>
          </p:nvCxnSpPr>
          <p:spPr>
            <a:xfrm flipH="1">
              <a:off x="8845062" y="1006720"/>
              <a:ext cx="888023" cy="0"/>
            </a:xfrm>
            <a:prstGeom prst="line">
              <a:avLst/>
            </a:prstGeom>
            <a:ln>
              <a:solidFill>
                <a:srgbClr val="6C988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DC6364EE-CB71-4942-A7F2-D386DF51F7FF}"/>
                </a:ext>
              </a:extLst>
            </p:cNvPr>
            <p:cNvCxnSpPr>
              <a:cxnSpLocks/>
              <a:stCxn id="17" idx="0"/>
              <a:endCxn id="17" idx="2"/>
            </p:cNvCxnSpPr>
            <p:nvPr/>
          </p:nvCxnSpPr>
          <p:spPr>
            <a:xfrm>
              <a:off x="9289074" y="562708"/>
              <a:ext cx="0" cy="888023"/>
            </a:xfrm>
            <a:prstGeom prst="line">
              <a:avLst/>
            </a:prstGeom>
            <a:ln>
              <a:solidFill>
                <a:srgbClr val="6C9887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7ADDCBA3-4D91-4FA9-8E99-F6CF12157A45}"/>
              </a:ext>
            </a:extLst>
          </p:cNvPr>
          <p:cNvSpPr txBox="1"/>
          <p:nvPr/>
        </p:nvSpPr>
        <p:spPr>
          <a:xfrm>
            <a:off x="8666766" y="1858190"/>
            <a:ext cx="152106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262626"/>
                </a:solidFill>
                <a:latin typeface="字酷堂清楷体" panose="02010601030101010101" pitchFamily="2" charset="-122"/>
                <a:ea typeface="字酷堂清楷体" panose="02010601030101010101" pitchFamily="2" charset="-122"/>
              </a:rPr>
              <a:t>春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E7B3F36E-12EB-4596-BBEF-86986EA2122E}"/>
              </a:ext>
            </a:extLst>
          </p:cNvPr>
          <p:cNvSpPr txBox="1"/>
          <p:nvPr/>
        </p:nvSpPr>
        <p:spPr>
          <a:xfrm>
            <a:off x="9651855" y="1829615"/>
            <a:ext cx="152106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262626"/>
                </a:solidFill>
                <a:latin typeface="字酷堂清楷体" panose="02010601030101010101" pitchFamily="2" charset="-122"/>
                <a:ea typeface="字酷堂清楷体" panose="02010601030101010101" pitchFamily="2" charset="-122"/>
              </a:rPr>
              <a:t>分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A6271282-E440-4DB8-B40C-732C5A4420EE}"/>
              </a:ext>
            </a:extLst>
          </p:cNvPr>
          <p:cNvSpPr/>
          <p:nvPr/>
        </p:nvSpPr>
        <p:spPr>
          <a:xfrm>
            <a:off x="8747645" y="3703919"/>
            <a:ext cx="2425279" cy="186060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风雨半春长，龙抬头日日丽光。邻塘睡莲预惊萍，涟漪。踏春不见卧盼蓠。</a:t>
            </a: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春分艳阳天，齿儿戏发发更藏。宜兰伴窗翠正好，笑扬。牵纤菜花青径香。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="" xmlns:a16="http://schemas.microsoft.com/office/drawing/2014/main" id="{00384FD7-6784-495E-95C3-566FBF7354D7}"/>
              </a:ext>
            </a:extLst>
          </p:cNvPr>
          <p:cNvCxnSpPr/>
          <p:nvPr/>
        </p:nvCxnSpPr>
        <p:spPr>
          <a:xfrm>
            <a:off x="9096135" y="3703919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="" xmlns:a16="http://schemas.microsoft.com/office/drawing/2014/main" id="{46F760C9-5B2C-493F-B8DA-1466425FD0EB}"/>
              </a:ext>
            </a:extLst>
          </p:cNvPr>
          <p:cNvCxnSpPr/>
          <p:nvPr/>
        </p:nvCxnSpPr>
        <p:spPr>
          <a:xfrm>
            <a:off x="9371628" y="3703919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="" xmlns:a16="http://schemas.microsoft.com/office/drawing/2014/main" id="{C3A65C64-8F03-4682-8A8F-B402963E02CD}"/>
              </a:ext>
            </a:extLst>
          </p:cNvPr>
          <p:cNvCxnSpPr/>
          <p:nvPr/>
        </p:nvCxnSpPr>
        <p:spPr>
          <a:xfrm>
            <a:off x="9647121" y="3703919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="" xmlns:a16="http://schemas.microsoft.com/office/drawing/2014/main" id="{A8AD92D3-A186-4C12-9B90-5A0AF40CF526}"/>
              </a:ext>
            </a:extLst>
          </p:cNvPr>
          <p:cNvCxnSpPr/>
          <p:nvPr/>
        </p:nvCxnSpPr>
        <p:spPr>
          <a:xfrm>
            <a:off x="9922614" y="3703919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="" xmlns:a16="http://schemas.microsoft.com/office/drawing/2014/main" id="{FCE9B762-B3B2-420F-B8D4-710182517B1D}"/>
              </a:ext>
            </a:extLst>
          </p:cNvPr>
          <p:cNvCxnSpPr/>
          <p:nvPr/>
        </p:nvCxnSpPr>
        <p:spPr>
          <a:xfrm>
            <a:off x="10198107" y="3703919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="" xmlns:a16="http://schemas.microsoft.com/office/drawing/2014/main" id="{666C606A-D5D8-4A77-930D-8DCBB01A21D9}"/>
              </a:ext>
            </a:extLst>
          </p:cNvPr>
          <p:cNvCxnSpPr/>
          <p:nvPr/>
        </p:nvCxnSpPr>
        <p:spPr>
          <a:xfrm>
            <a:off x="10473600" y="3703919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="" xmlns:a16="http://schemas.microsoft.com/office/drawing/2014/main" id="{7CD2296A-19C0-4E98-AB11-26711114DD7A}"/>
              </a:ext>
            </a:extLst>
          </p:cNvPr>
          <p:cNvCxnSpPr/>
          <p:nvPr/>
        </p:nvCxnSpPr>
        <p:spPr>
          <a:xfrm>
            <a:off x="10749093" y="3703919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="" xmlns:a16="http://schemas.microsoft.com/office/drawing/2014/main" id="{AEC15F04-FE3A-4A66-94D8-137DD32CD9B6}"/>
              </a:ext>
            </a:extLst>
          </p:cNvPr>
          <p:cNvCxnSpPr/>
          <p:nvPr/>
        </p:nvCxnSpPr>
        <p:spPr>
          <a:xfrm>
            <a:off x="11024586" y="3703919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49843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23E98FE-FF3E-45D0-830F-C521A8F8F328}"/>
              </a:ext>
            </a:extLst>
          </p:cNvPr>
          <p:cNvSpPr/>
          <p:nvPr/>
        </p:nvSpPr>
        <p:spPr>
          <a:xfrm>
            <a:off x="1076325" y="1133475"/>
            <a:ext cx="10707688" cy="5391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1E6278-E3AD-4A9F-8118-FA2389936CB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6076" y="368300"/>
            <a:ext cx="2884993" cy="5127625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576771A3-EB99-4C89-BF18-05C6D1D96A2B}"/>
              </a:ext>
            </a:extLst>
          </p:cNvPr>
          <p:cNvSpPr/>
          <p:nvPr/>
        </p:nvSpPr>
        <p:spPr>
          <a:xfrm>
            <a:off x="2242433" y="809864"/>
            <a:ext cx="2558167" cy="647221"/>
          </a:xfrm>
          <a:prstGeom prst="rect">
            <a:avLst/>
          </a:prstGeom>
          <a:solidFill>
            <a:srgbClr val="8E2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9BC556FC-F01C-4AE1-869B-20676B5277AE}"/>
              </a:ext>
            </a:extLst>
          </p:cNvPr>
          <p:cNvGrpSpPr/>
          <p:nvPr/>
        </p:nvGrpSpPr>
        <p:grpSpPr>
          <a:xfrm>
            <a:off x="2326908" y="871864"/>
            <a:ext cx="1634410" cy="523220"/>
            <a:chOff x="6979868" y="2124535"/>
            <a:chExt cx="1634410" cy="523220"/>
          </a:xfrm>
        </p:grpSpPr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E46696FF-1C6D-4E69-9F55-04047C15CD18}"/>
                </a:ext>
              </a:extLst>
            </p:cNvPr>
            <p:cNvSpPr/>
            <p:nvPr/>
          </p:nvSpPr>
          <p:spPr>
            <a:xfrm>
              <a:off x="6979868" y="2124535"/>
              <a:ext cx="825867" cy="52322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2800" spc="-300" dirty="0">
                  <a:solidFill>
                    <a:schemeClr val="bg1"/>
                  </a:solidFill>
                  <a:latin typeface="汉仪中宋简" panose="02010609000101010101" pitchFamily="49" charset="-122"/>
                  <a:ea typeface="汉仪中宋简" panose="02010609000101010101" pitchFamily="49" charset="-122"/>
                </a:rPr>
                <a:t>春分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2DAA41F6-7F99-4215-BE3E-05A533824065}"/>
                </a:ext>
              </a:extLst>
            </p:cNvPr>
            <p:cNvSpPr/>
            <p:nvPr/>
          </p:nvSpPr>
          <p:spPr>
            <a:xfrm>
              <a:off x="7693833" y="2233445"/>
              <a:ext cx="92044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  <a:latin typeface="Century Gothic" panose="020B0502020202020204" pitchFamily="34" charset="0"/>
                  <a:cs typeface="Angsana New" panose="02020603050405020304" pitchFamily="18" charset="-34"/>
                </a:rPr>
                <a:t>THE SPRING 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cs typeface="Angsana New" panose="02020603050405020304" pitchFamily="18" charset="-34"/>
              </a:endParaRPr>
            </a:p>
            <a:p>
              <a:r>
                <a:rPr lang="zh-CN" altLang="en-US" sz="1000" dirty="0">
                  <a:solidFill>
                    <a:schemeClr val="bg1"/>
                  </a:solidFill>
                  <a:latin typeface="Century Gothic" panose="020B0502020202020204" pitchFamily="34" charset="0"/>
                  <a:cs typeface="Angsana New" panose="02020603050405020304" pitchFamily="18" charset="-34"/>
                </a:rPr>
                <a:t>EQUINOX </a:t>
              </a:r>
            </a:p>
          </p:txBody>
        </p:sp>
      </p:grpSp>
      <p:sp>
        <p:nvSpPr>
          <p:cNvPr id="9" name="加号 8">
            <a:extLst>
              <a:ext uri="{FF2B5EF4-FFF2-40B4-BE49-F238E27FC236}">
                <a16:creationId xmlns="" xmlns:a16="http://schemas.microsoft.com/office/drawing/2014/main" id="{21F7B492-46D9-4DCB-9EDB-3721B245380E}"/>
              </a:ext>
            </a:extLst>
          </p:cNvPr>
          <p:cNvSpPr/>
          <p:nvPr/>
        </p:nvSpPr>
        <p:spPr>
          <a:xfrm>
            <a:off x="4189805" y="926102"/>
            <a:ext cx="414743" cy="414743"/>
          </a:xfrm>
          <a:prstGeom prst="mathPlus">
            <a:avLst>
              <a:gd name="adj1" fmla="val 78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CCFE1613-76CE-41ED-AE5F-8628A7F45EDB}"/>
              </a:ext>
            </a:extLst>
          </p:cNvPr>
          <p:cNvSpPr/>
          <p:nvPr/>
        </p:nvSpPr>
        <p:spPr>
          <a:xfrm>
            <a:off x="5847886" y="809863"/>
            <a:ext cx="2725397" cy="2448553"/>
          </a:xfrm>
          <a:prstGeom prst="rect">
            <a:avLst/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1F1D4086-BDBC-48C0-AA55-D3FCF3CD6696}"/>
              </a:ext>
            </a:extLst>
          </p:cNvPr>
          <p:cNvSpPr txBox="1"/>
          <p:nvPr/>
        </p:nvSpPr>
        <p:spPr>
          <a:xfrm>
            <a:off x="6575577" y="1272411"/>
            <a:ext cx="14771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3800">
                <a:latin typeface="汉仪雪君体简" panose="02010600000101010101" pitchFamily="2" charset="-122"/>
                <a:ea typeface="汉仪雪君体简" panose="02010600000101010101" pitchFamily="2" charset="-122"/>
              </a:defRPr>
            </a:lvl1pPr>
          </a:lstStyle>
          <a:p>
            <a:r>
              <a:rPr lang="zh-CN" altLang="en-US" sz="8800" dirty="0">
                <a:solidFill>
                  <a:schemeClr val="bg1"/>
                </a:solidFill>
              </a:rPr>
              <a:t>春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B183B9C9-78C7-445F-8709-ABC2E88EF228}"/>
              </a:ext>
            </a:extLst>
          </p:cNvPr>
          <p:cNvSpPr txBox="1"/>
          <p:nvPr/>
        </p:nvSpPr>
        <p:spPr>
          <a:xfrm>
            <a:off x="7981434" y="852629"/>
            <a:ext cx="553998" cy="9657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spc="600" dirty="0">
                <a:solidFill>
                  <a:schemeClr val="bg1"/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三月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7D0C4A48-B8A6-482C-9343-0FB824E36359}"/>
              </a:ext>
            </a:extLst>
          </p:cNvPr>
          <p:cNvSpPr/>
          <p:nvPr/>
        </p:nvSpPr>
        <p:spPr>
          <a:xfrm>
            <a:off x="6567977" y="2810362"/>
            <a:ext cx="13027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Didot" panose="02000503000000020003" pitchFamily="2" charset="0"/>
              </a:rPr>
              <a:t>MARCH 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70EB5D3D-8AD9-4A81-B6EC-18A3F03D1674}"/>
              </a:ext>
            </a:extLst>
          </p:cNvPr>
          <p:cNvGrpSpPr/>
          <p:nvPr/>
        </p:nvGrpSpPr>
        <p:grpSpPr>
          <a:xfrm>
            <a:off x="8753015" y="1743879"/>
            <a:ext cx="694216" cy="1534395"/>
            <a:chOff x="6979868" y="2124535"/>
            <a:chExt cx="694216" cy="1534395"/>
          </a:xfrm>
        </p:grpSpPr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51938D39-A999-4CEB-8E82-2E0C125E0900}"/>
                </a:ext>
              </a:extLst>
            </p:cNvPr>
            <p:cNvSpPr/>
            <p:nvPr/>
          </p:nvSpPr>
          <p:spPr>
            <a:xfrm>
              <a:off x="6979868" y="2124535"/>
              <a:ext cx="615553" cy="887422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8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中宋简" panose="02010609000101010101" pitchFamily="49" charset="-122"/>
                  <a:ea typeface="汉仪中宋简" panose="02010609000101010101" pitchFamily="49" charset="-122"/>
                </a:rPr>
                <a:t>春分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C505BA76-A609-434B-B029-CAC736B6EDDE}"/>
                </a:ext>
              </a:extLst>
            </p:cNvPr>
            <p:cNvSpPr/>
            <p:nvPr/>
          </p:nvSpPr>
          <p:spPr>
            <a:xfrm rot="5400000">
              <a:off x="6783777" y="2768622"/>
              <a:ext cx="153439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rgbClr val="6C9887"/>
                  </a:solidFill>
                  <a:latin typeface="Century Gothic" panose="020B0502020202020204" pitchFamily="34" charset="0"/>
                  <a:cs typeface="Angsana New" panose="02020603050405020304" pitchFamily="18" charset="-34"/>
                </a:rPr>
                <a:t>THE SPRING EQUINOX 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780E72DD-33E3-4834-963F-B9B310916068}"/>
              </a:ext>
            </a:extLst>
          </p:cNvPr>
          <p:cNvGrpSpPr/>
          <p:nvPr/>
        </p:nvGrpSpPr>
        <p:grpSpPr>
          <a:xfrm>
            <a:off x="9707763" y="1754856"/>
            <a:ext cx="694217" cy="906413"/>
            <a:chOff x="8196241" y="2034434"/>
            <a:chExt cx="694217" cy="906413"/>
          </a:xfrm>
        </p:grpSpPr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2BE44652-BE09-45E8-9590-438FA4EAA2CD}"/>
                </a:ext>
              </a:extLst>
            </p:cNvPr>
            <p:cNvSpPr/>
            <p:nvPr/>
          </p:nvSpPr>
          <p:spPr>
            <a:xfrm>
              <a:off x="8196241" y="2053425"/>
              <a:ext cx="615553" cy="887422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8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中宋简" panose="02010609000101010101" pitchFamily="49" charset="-122"/>
                  <a:ea typeface="汉仪中宋简" panose="02010609000101010101" pitchFamily="49" charset="-122"/>
                </a:rPr>
                <a:t>清明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9227F4F3-6D42-46E9-85E8-B72BB8574CCF}"/>
                </a:ext>
              </a:extLst>
            </p:cNvPr>
            <p:cNvSpPr/>
            <p:nvPr/>
          </p:nvSpPr>
          <p:spPr>
            <a:xfrm rot="5400000">
              <a:off x="8323957" y="2354714"/>
              <a:ext cx="88678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>
                  <a:solidFill>
                    <a:srgbClr val="6C9887"/>
                  </a:solidFill>
                  <a:latin typeface="Century Gothic" panose="020B0502020202020204" pitchFamily="34" charset="0"/>
                  <a:cs typeface="Angsana New" panose="02020603050405020304" pitchFamily="18" charset="-34"/>
                </a:rPr>
                <a:t>QINGMING</a:t>
              </a:r>
              <a:endParaRPr lang="zh-CN" altLang="en-US" sz="1000" dirty="0">
                <a:solidFill>
                  <a:srgbClr val="6C9887"/>
                </a:solidFill>
                <a:latin typeface="Century Gothic" panose="020B0502020202020204" pitchFamily="34" charset="0"/>
                <a:cs typeface="Angsana New" panose="02020603050405020304" pitchFamily="18" charset="-34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872325EA-300E-40BC-9540-AE405BF8D82B}"/>
              </a:ext>
            </a:extLst>
          </p:cNvPr>
          <p:cNvGrpSpPr/>
          <p:nvPr/>
        </p:nvGrpSpPr>
        <p:grpSpPr>
          <a:xfrm>
            <a:off x="10597763" y="1743879"/>
            <a:ext cx="694217" cy="925253"/>
            <a:chOff x="8890458" y="2015594"/>
            <a:chExt cx="694217" cy="925253"/>
          </a:xfrm>
        </p:grpSpPr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43167C00-A596-4596-811F-D3E1DD9A3EF5}"/>
                </a:ext>
              </a:extLst>
            </p:cNvPr>
            <p:cNvSpPr/>
            <p:nvPr/>
          </p:nvSpPr>
          <p:spPr>
            <a:xfrm>
              <a:off x="8890458" y="2053425"/>
              <a:ext cx="615553" cy="887422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8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中宋简" panose="02010609000101010101" pitchFamily="49" charset="-122"/>
                  <a:ea typeface="汉仪中宋简" panose="02010609000101010101" pitchFamily="49" charset="-122"/>
                </a:rPr>
                <a:t>谷雨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8768309A-915E-42C0-B9EF-04A9015674AD}"/>
                </a:ext>
              </a:extLst>
            </p:cNvPr>
            <p:cNvSpPr/>
            <p:nvPr/>
          </p:nvSpPr>
          <p:spPr>
            <a:xfrm rot="5400000">
              <a:off x="8998938" y="2355110"/>
              <a:ext cx="92525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>
                  <a:solidFill>
                    <a:srgbClr val="6C9887"/>
                  </a:solidFill>
                  <a:latin typeface="Century Gothic" panose="020B0502020202020204" pitchFamily="34" charset="0"/>
                  <a:cs typeface="Angsana New" panose="02020603050405020304" pitchFamily="18" charset="-34"/>
                </a:rPr>
                <a:t>GRAIN RAIN</a:t>
              </a:r>
              <a:endParaRPr lang="zh-CN" altLang="en-US" sz="1000" dirty="0">
                <a:solidFill>
                  <a:srgbClr val="6C9887"/>
                </a:solidFill>
                <a:latin typeface="Century Gothic" panose="020B0502020202020204" pitchFamily="34" charset="0"/>
                <a:cs typeface="Angsana New" panose="02020603050405020304" pitchFamily="18" charset="-34"/>
              </a:endParaRP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B05D90A9-81C1-4507-9200-13BEBC877835}"/>
              </a:ext>
            </a:extLst>
          </p:cNvPr>
          <p:cNvSpPr/>
          <p:nvPr/>
        </p:nvSpPr>
        <p:spPr>
          <a:xfrm>
            <a:off x="5514565" y="3467885"/>
            <a:ext cx="5946243" cy="274457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</a:t>
            </a: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汉仪书宋一简" panose="02010609000101010101" pitchFamily="49" charset="-122"/>
              <a:ea typeface="汉仪书宋一简" panose="02010609000101010101" pitchFamily="49" charset="-122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28855B64-7D04-446D-A968-3BC977900724}"/>
              </a:ext>
            </a:extLst>
          </p:cNvPr>
          <p:cNvCxnSpPr/>
          <p:nvPr/>
        </p:nvCxnSpPr>
        <p:spPr>
          <a:xfrm>
            <a:off x="11291980" y="3530996"/>
            <a:ext cx="0" cy="27519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E100B552-9855-416D-A063-CC28BFC03338}"/>
              </a:ext>
            </a:extLst>
          </p:cNvPr>
          <p:cNvCxnSpPr/>
          <p:nvPr/>
        </p:nvCxnSpPr>
        <p:spPr>
          <a:xfrm>
            <a:off x="11048726" y="3530996"/>
            <a:ext cx="0" cy="27519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1541670D-AE98-4E77-AA82-6FBA6B63552C}"/>
              </a:ext>
            </a:extLst>
          </p:cNvPr>
          <p:cNvCxnSpPr/>
          <p:nvPr/>
        </p:nvCxnSpPr>
        <p:spPr>
          <a:xfrm>
            <a:off x="10805472" y="3530996"/>
            <a:ext cx="0" cy="27519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45C0CDC3-79B8-4A5C-8C82-3DFC792E98F7}"/>
              </a:ext>
            </a:extLst>
          </p:cNvPr>
          <p:cNvCxnSpPr/>
          <p:nvPr/>
        </p:nvCxnSpPr>
        <p:spPr>
          <a:xfrm>
            <a:off x="10500671" y="3530996"/>
            <a:ext cx="0" cy="27519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="" xmlns:a16="http://schemas.microsoft.com/office/drawing/2014/main" id="{558FC2E7-E7F0-4615-8058-BBEAACC70F6F}"/>
              </a:ext>
            </a:extLst>
          </p:cNvPr>
          <p:cNvCxnSpPr/>
          <p:nvPr/>
        </p:nvCxnSpPr>
        <p:spPr>
          <a:xfrm>
            <a:off x="10222248" y="3530996"/>
            <a:ext cx="0" cy="27519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="" xmlns:a16="http://schemas.microsoft.com/office/drawing/2014/main" id="{A27BA43F-E8F1-4031-AD33-0D7D46C95EEE}"/>
              </a:ext>
            </a:extLst>
          </p:cNvPr>
          <p:cNvCxnSpPr/>
          <p:nvPr/>
        </p:nvCxnSpPr>
        <p:spPr>
          <a:xfrm>
            <a:off x="9943825" y="3530996"/>
            <a:ext cx="0" cy="27519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="" xmlns:a16="http://schemas.microsoft.com/office/drawing/2014/main" id="{068429D9-7D0C-4FC9-B5A8-97A81BC33E44}"/>
              </a:ext>
            </a:extLst>
          </p:cNvPr>
          <p:cNvCxnSpPr/>
          <p:nvPr/>
        </p:nvCxnSpPr>
        <p:spPr>
          <a:xfrm>
            <a:off x="9665402" y="3530996"/>
            <a:ext cx="0" cy="27519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="" xmlns:a16="http://schemas.microsoft.com/office/drawing/2014/main" id="{7AA4FBA9-73D2-4AA0-B019-E28F7E909AC7}"/>
              </a:ext>
            </a:extLst>
          </p:cNvPr>
          <p:cNvCxnSpPr/>
          <p:nvPr/>
        </p:nvCxnSpPr>
        <p:spPr>
          <a:xfrm>
            <a:off x="9386979" y="3530996"/>
            <a:ext cx="0" cy="27519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="" xmlns:a16="http://schemas.microsoft.com/office/drawing/2014/main" id="{8DF80A28-BCE1-4458-9FFB-9EC19DDC3F3B}"/>
              </a:ext>
            </a:extLst>
          </p:cNvPr>
          <p:cNvCxnSpPr/>
          <p:nvPr/>
        </p:nvCxnSpPr>
        <p:spPr>
          <a:xfrm>
            <a:off x="9108556" y="3530996"/>
            <a:ext cx="0" cy="27519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="" xmlns:a16="http://schemas.microsoft.com/office/drawing/2014/main" id="{687E33C6-50AB-454D-A302-FBAE7FC8FB7F}"/>
              </a:ext>
            </a:extLst>
          </p:cNvPr>
          <p:cNvCxnSpPr/>
          <p:nvPr/>
        </p:nvCxnSpPr>
        <p:spPr>
          <a:xfrm>
            <a:off x="8830133" y="3530996"/>
            <a:ext cx="0" cy="27519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="" xmlns:a16="http://schemas.microsoft.com/office/drawing/2014/main" id="{B7F90686-0CDC-4962-B041-45484A021E0C}"/>
              </a:ext>
            </a:extLst>
          </p:cNvPr>
          <p:cNvCxnSpPr/>
          <p:nvPr/>
        </p:nvCxnSpPr>
        <p:spPr>
          <a:xfrm>
            <a:off x="8551710" y="3530996"/>
            <a:ext cx="0" cy="27519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="" xmlns:a16="http://schemas.microsoft.com/office/drawing/2014/main" id="{1F531A05-460E-4750-91F0-04BD470A7A09}"/>
              </a:ext>
            </a:extLst>
          </p:cNvPr>
          <p:cNvCxnSpPr/>
          <p:nvPr/>
        </p:nvCxnSpPr>
        <p:spPr>
          <a:xfrm>
            <a:off x="8279148" y="3530996"/>
            <a:ext cx="0" cy="27519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="" xmlns:a16="http://schemas.microsoft.com/office/drawing/2014/main" id="{39AF278B-E486-4352-8422-BF7056C555A0}"/>
              </a:ext>
            </a:extLst>
          </p:cNvPr>
          <p:cNvCxnSpPr/>
          <p:nvPr/>
        </p:nvCxnSpPr>
        <p:spPr>
          <a:xfrm>
            <a:off x="8006586" y="3530996"/>
            <a:ext cx="0" cy="27519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="" xmlns:a16="http://schemas.microsoft.com/office/drawing/2014/main" id="{1926C93B-79A2-4EC6-A475-A0F65CBCC59C}"/>
              </a:ext>
            </a:extLst>
          </p:cNvPr>
          <p:cNvCxnSpPr/>
          <p:nvPr/>
        </p:nvCxnSpPr>
        <p:spPr>
          <a:xfrm>
            <a:off x="7734024" y="3530996"/>
            <a:ext cx="0" cy="27519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="" xmlns:a16="http://schemas.microsoft.com/office/drawing/2014/main" id="{EEE29774-763E-44D6-8DC4-21F4AB36A6C1}"/>
              </a:ext>
            </a:extLst>
          </p:cNvPr>
          <p:cNvCxnSpPr/>
          <p:nvPr/>
        </p:nvCxnSpPr>
        <p:spPr>
          <a:xfrm>
            <a:off x="7461462" y="3530996"/>
            <a:ext cx="0" cy="27519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="" xmlns:a16="http://schemas.microsoft.com/office/drawing/2014/main" id="{E3C47E53-BEE9-42F0-8908-D0629476A825}"/>
              </a:ext>
            </a:extLst>
          </p:cNvPr>
          <p:cNvCxnSpPr/>
          <p:nvPr/>
        </p:nvCxnSpPr>
        <p:spPr>
          <a:xfrm>
            <a:off x="7188900" y="3530996"/>
            <a:ext cx="0" cy="27519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="" xmlns:a16="http://schemas.microsoft.com/office/drawing/2014/main" id="{D5AA3C51-5C13-4738-9D9C-77C378D8CC20}"/>
              </a:ext>
            </a:extLst>
          </p:cNvPr>
          <p:cNvCxnSpPr/>
          <p:nvPr/>
        </p:nvCxnSpPr>
        <p:spPr>
          <a:xfrm>
            <a:off x="6916338" y="3530996"/>
            <a:ext cx="0" cy="27519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="" xmlns:a16="http://schemas.microsoft.com/office/drawing/2014/main" id="{6A309935-3217-4D48-AB38-5D0670565369}"/>
              </a:ext>
            </a:extLst>
          </p:cNvPr>
          <p:cNvCxnSpPr/>
          <p:nvPr/>
        </p:nvCxnSpPr>
        <p:spPr>
          <a:xfrm>
            <a:off x="6643776" y="3530996"/>
            <a:ext cx="0" cy="27519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="" xmlns:a16="http://schemas.microsoft.com/office/drawing/2014/main" id="{A475BC7E-7387-4BF3-A66F-6B74907D0E31}"/>
              </a:ext>
            </a:extLst>
          </p:cNvPr>
          <p:cNvCxnSpPr/>
          <p:nvPr/>
        </p:nvCxnSpPr>
        <p:spPr>
          <a:xfrm>
            <a:off x="6371214" y="3530996"/>
            <a:ext cx="0" cy="27519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="" xmlns:a16="http://schemas.microsoft.com/office/drawing/2014/main" id="{102A23D8-FD67-449B-A589-1D6733D05BB7}"/>
              </a:ext>
            </a:extLst>
          </p:cNvPr>
          <p:cNvCxnSpPr/>
          <p:nvPr/>
        </p:nvCxnSpPr>
        <p:spPr>
          <a:xfrm>
            <a:off x="6098652" y="3530996"/>
            <a:ext cx="0" cy="27519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>
            <a:extLst>
              <a:ext uri="{FF2B5EF4-FFF2-40B4-BE49-F238E27FC236}">
                <a16:creationId xmlns="" xmlns:a16="http://schemas.microsoft.com/office/drawing/2014/main" id="{DB953252-E10C-4D2B-A099-E1C5025876D8}"/>
              </a:ext>
            </a:extLst>
          </p:cNvPr>
          <p:cNvSpPr/>
          <p:nvPr/>
        </p:nvSpPr>
        <p:spPr>
          <a:xfrm>
            <a:off x="3269169" y="2146060"/>
            <a:ext cx="877163" cy="342333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雪入春分省见稀，半开桃李不胜威。应惭落地梅花识，却作漫天柳絮飞。不分东君专节物，故将新巧发阴机。従今造物尤难料，更暖须留御腊衣。</a:t>
            </a:r>
          </a:p>
        </p:txBody>
      </p: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8729F8A2-6B9C-49A3-9EA6-5FE9D0B02AB0}"/>
              </a:ext>
            </a:extLst>
          </p:cNvPr>
          <p:cNvGrpSpPr/>
          <p:nvPr/>
        </p:nvGrpSpPr>
        <p:grpSpPr>
          <a:xfrm>
            <a:off x="3308787" y="2146059"/>
            <a:ext cx="505968" cy="3496355"/>
            <a:chOff x="284132" y="1370739"/>
            <a:chExt cx="505968" cy="4589253"/>
          </a:xfrm>
        </p:grpSpPr>
        <p:cxnSp>
          <p:nvCxnSpPr>
            <p:cNvPr id="46" name="直接连接符 45">
              <a:extLst>
                <a:ext uri="{FF2B5EF4-FFF2-40B4-BE49-F238E27FC236}">
                  <a16:creationId xmlns="" xmlns:a16="http://schemas.microsoft.com/office/drawing/2014/main" id="{21397A05-332E-44ED-B710-B45BEB6D5DA2}"/>
                </a:ext>
              </a:extLst>
            </p:cNvPr>
            <p:cNvCxnSpPr>
              <a:cxnSpLocks/>
            </p:cNvCxnSpPr>
            <p:nvPr/>
          </p:nvCxnSpPr>
          <p:spPr>
            <a:xfrm>
              <a:off x="284132" y="1370739"/>
              <a:ext cx="0" cy="4589253"/>
            </a:xfrm>
            <a:prstGeom prst="line">
              <a:avLst/>
            </a:prstGeom>
            <a:ln>
              <a:solidFill>
                <a:srgbClr val="262626">
                  <a:alpha val="1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="" xmlns:a16="http://schemas.microsoft.com/office/drawing/2014/main" id="{ED5CA98D-3A91-4214-A044-4EBAACB3B732}"/>
                </a:ext>
              </a:extLst>
            </p:cNvPr>
            <p:cNvCxnSpPr>
              <a:cxnSpLocks/>
            </p:cNvCxnSpPr>
            <p:nvPr/>
          </p:nvCxnSpPr>
          <p:spPr>
            <a:xfrm>
              <a:off x="537116" y="1370739"/>
              <a:ext cx="0" cy="4589253"/>
            </a:xfrm>
            <a:prstGeom prst="line">
              <a:avLst/>
            </a:prstGeom>
            <a:ln>
              <a:solidFill>
                <a:srgbClr val="262626">
                  <a:alpha val="1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="" xmlns:a16="http://schemas.microsoft.com/office/drawing/2014/main" id="{2BAB2D8F-15D4-48A3-952D-2B941CF3EE66}"/>
                </a:ext>
              </a:extLst>
            </p:cNvPr>
            <p:cNvCxnSpPr>
              <a:cxnSpLocks/>
            </p:cNvCxnSpPr>
            <p:nvPr/>
          </p:nvCxnSpPr>
          <p:spPr>
            <a:xfrm>
              <a:off x="790100" y="1370739"/>
              <a:ext cx="0" cy="4589253"/>
            </a:xfrm>
            <a:prstGeom prst="line">
              <a:avLst/>
            </a:prstGeom>
            <a:ln>
              <a:solidFill>
                <a:srgbClr val="262626">
                  <a:alpha val="13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549561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ECA1924F-8040-4A7F-9E78-1972B27F0C0C}"/>
              </a:ext>
            </a:extLst>
          </p:cNvPr>
          <p:cNvSpPr/>
          <p:nvPr/>
        </p:nvSpPr>
        <p:spPr>
          <a:xfrm>
            <a:off x="3981450" y="962025"/>
            <a:ext cx="3590925" cy="4524375"/>
          </a:xfrm>
          <a:prstGeom prst="rect">
            <a:avLst/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B27EFDB5-F9A3-4372-AEF3-B0BC39068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66244" y="1190625"/>
            <a:ext cx="3586487" cy="447675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875320A9-D76B-4558-84DD-A0AD3E2A676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18913" y="368300"/>
            <a:ext cx="3465099" cy="615632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FE93DC36-3DF5-4D39-AD32-F2D71D2C3980}"/>
              </a:ext>
            </a:extLst>
          </p:cNvPr>
          <p:cNvSpPr/>
          <p:nvPr/>
        </p:nvSpPr>
        <p:spPr>
          <a:xfrm>
            <a:off x="0" y="847725"/>
            <a:ext cx="495300" cy="5003271"/>
          </a:xfrm>
          <a:prstGeom prst="rect">
            <a:avLst/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118DC0A1-AB78-4803-B669-1C775032B5FB}"/>
              </a:ext>
            </a:extLst>
          </p:cNvPr>
          <p:cNvGrpSpPr/>
          <p:nvPr/>
        </p:nvGrpSpPr>
        <p:grpSpPr>
          <a:xfrm>
            <a:off x="2701742" y="1093541"/>
            <a:ext cx="694216" cy="1534395"/>
            <a:chOff x="6979868" y="2124535"/>
            <a:chExt cx="694216" cy="1534395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6909ACF3-5CD2-4DFF-ACD9-CA9AC663B5E3}"/>
                </a:ext>
              </a:extLst>
            </p:cNvPr>
            <p:cNvSpPr/>
            <p:nvPr/>
          </p:nvSpPr>
          <p:spPr>
            <a:xfrm>
              <a:off x="6979868" y="2124535"/>
              <a:ext cx="615553" cy="887422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800" spc="300" dirty="0">
                  <a:solidFill>
                    <a:srgbClr val="6C9887"/>
                  </a:solidFill>
                  <a:latin typeface="汉仪中宋简" panose="02010609000101010101" pitchFamily="49" charset="-122"/>
                  <a:ea typeface="汉仪中宋简" panose="02010609000101010101" pitchFamily="49" charset="-122"/>
                </a:rPr>
                <a:t>春分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9EBEAC6C-1CFE-4692-A93E-68A1E8DA91D8}"/>
                </a:ext>
              </a:extLst>
            </p:cNvPr>
            <p:cNvSpPr/>
            <p:nvPr/>
          </p:nvSpPr>
          <p:spPr>
            <a:xfrm rot="5400000">
              <a:off x="6783777" y="2768622"/>
              <a:ext cx="153439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rgbClr val="6C9887"/>
                  </a:solidFill>
                  <a:latin typeface="Century Gothic" panose="020B0502020202020204" pitchFamily="34" charset="0"/>
                  <a:cs typeface="Angsana New" panose="02020603050405020304" pitchFamily="18" charset="-34"/>
                </a:rPr>
                <a:t>THE SPRING EQUINOX </a:t>
              </a: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7AD8D348-42B1-403B-9593-5F1164AC88C8}"/>
              </a:ext>
            </a:extLst>
          </p:cNvPr>
          <p:cNvSpPr/>
          <p:nvPr/>
        </p:nvSpPr>
        <p:spPr>
          <a:xfrm>
            <a:off x="1089989" y="3564212"/>
            <a:ext cx="2425279" cy="186060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风雨半春长，龙抬头日日丽光。邻塘睡莲预惊萍，涟漪。踏春不见卧盼蓠。</a:t>
            </a: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春分艳阳天，齿儿戏发发更藏。宜兰伴窗翠正好，笑扬。牵纤菜花青径香。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1D1B3488-2C44-4986-A5A0-9054F388F8D9}"/>
              </a:ext>
            </a:extLst>
          </p:cNvPr>
          <p:cNvCxnSpPr/>
          <p:nvPr/>
        </p:nvCxnSpPr>
        <p:spPr>
          <a:xfrm>
            <a:off x="1438479" y="3564212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83EBE95D-A877-494E-88C9-D18DCEC6F560}"/>
              </a:ext>
            </a:extLst>
          </p:cNvPr>
          <p:cNvCxnSpPr/>
          <p:nvPr/>
        </p:nvCxnSpPr>
        <p:spPr>
          <a:xfrm>
            <a:off x="1713972" y="3564212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5FA0C9B8-A14D-4A5B-B14E-8EC6D01B6FB4}"/>
              </a:ext>
            </a:extLst>
          </p:cNvPr>
          <p:cNvCxnSpPr/>
          <p:nvPr/>
        </p:nvCxnSpPr>
        <p:spPr>
          <a:xfrm>
            <a:off x="1989465" y="3564212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FF30B21B-382E-47AF-9061-DA02890D4A88}"/>
              </a:ext>
            </a:extLst>
          </p:cNvPr>
          <p:cNvCxnSpPr/>
          <p:nvPr/>
        </p:nvCxnSpPr>
        <p:spPr>
          <a:xfrm>
            <a:off x="2264958" y="3564212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2C106A35-C62E-441B-9033-05394C972820}"/>
              </a:ext>
            </a:extLst>
          </p:cNvPr>
          <p:cNvCxnSpPr/>
          <p:nvPr/>
        </p:nvCxnSpPr>
        <p:spPr>
          <a:xfrm>
            <a:off x="2540451" y="3564212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10060ABA-B3A6-4413-B29B-AAF6FF8E5B92}"/>
              </a:ext>
            </a:extLst>
          </p:cNvPr>
          <p:cNvCxnSpPr/>
          <p:nvPr/>
        </p:nvCxnSpPr>
        <p:spPr>
          <a:xfrm>
            <a:off x="2815944" y="3564212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5754851E-63C7-47FE-A191-3FB27F8BFB89}"/>
              </a:ext>
            </a:extLst>
          </p:cNvPr>
          <p:cNvCxnSpPr/>
          <p:nvPr/>
        </p:nvCxnSpPr>
        <p:spPr>
          <a:xfrm>
            <a:off x="3091437" y="3564212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9B272CF9-F5AE-4F8C-AC0E-66CB9C3D9BEB}"/>
              </a:ext>
            </a:extLst>
          </p:cNvPr>
          <p:cNvCxnSpPr/>
          <p:nvPr/>
        </p:nvCxnSpPr>
        <p:spPr>
          <a:xfrm>
            <a:off x="3366930" y="3564212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等腰三角形 21">
            <a:extLst>
              <a:ext uri="{FF2B5EF4-FFF2-40B4-BE49-F238E27FC236}">
                <a16:creationId xmlns="" xmlns:a16="http://schemas.microsoft.com/office/drawing/2014/main" id="{1A120581-C4CF-45A4-BC36-E8B9561BED84}"/>
              </a:ext>
            </a:extLst>
          </p:cNvPr>
          <p:cNvSpPr/>
          <p:nvPr/>
        </p:nvSpPr>
        <p:spPr>
          <a:xfrm>
            <a:off x="3071073" y="816045"/>
            <a:ext cx="246222" cy="129396"/>
          </a:xfrm>
          <a:prstGeom prst="triangle">
            <a:avLst/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>
            <a:extLst>
              <a:ext uri="{FF2B5EF4-FFF2-40B4-BE49-F238E27FC236}">
                <a16:creationId xmlns="" xmlns:a16="http://schemas.microsoft.com/office/drawing/2014/main" id="{63733FB1-E0E0-4D8B-A3BE-D9EFDCC44520}"/>
              </a:ext>
            </a:extLst>
          </p:cNvPr>
          <p:cNvSpPr/>
          <p:nvPr/>
        </p:nvSpPr>
        <p:spPr>
          <a:xfrm flipV="1">
            <a:off x="3066307" y="5721600"/>
            <a:ext cx="246222" cy="129396"/>
          </a:xfrm>
          <a:prstGeom prst="triangle">
            <a:avLst/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65185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E4F67D1E-22BA-47C3-8CAF-21355AFD153C}"/>
              </a:ext>
            </a:extLst>
          </p:cNvPr>
          <p:cNvSpPr/>
          <p:nvPr/>
        </p:nvSpPr>
        <p:spPr>
          <a:xfrm>
            <a:off x="0" y="6343650"/>
            <a:ext cx="12192000" cy="514350"/>
          </a:xfrm>
          <a:prstGeom prst="rect">
            <a:avLst/>
          </a:prstGeom>
          <a:solidFill>
            <a:srgbClr val="8E2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2AD03ED-D2E2-4950-898F-8484B50491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3392488"/>
            <a:ext cx="12192000" cy="3151188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1AE287F8-E27C-4093-8884-55F4C96AB4B8}"/>
              </a:ext>
            </a:extLst>
          </p:cNvPr>
          <p:cNvGrpSpPr/>
          <p:nvPr/>
        </p:nvGrpSpPr>
        <p:grpSpPr>
          <a:xfrm>
            <a:off x="9396183" y="4275595"/>
            <a:ext cx="846992" cy="1340550"/>
            <a:chOff x="1732084" y="3499339"/>
            <a:chExt cx="846992" cy="967154"/>
          </a:xfrm>
        </p:grpSpPr>
        <p:cxnSp>
          <p:nvCxnSpPr>
            <p:cNvPr id="6" name="直接连接符 5">
              <a:extLst>
                <a:ext uri="{FF2B5EF4-FFF2-40B4-BE49-F238E27FC236}">
                  <a16:creationId xmlns="" xmlns:a16="http://schemas.microsoft.com/office/drawing/2014/main" id="{6D0470C4-3491-4AD1-BA19-6B99FF66DEE1}"/>
                </a:ext>
              </a:extLst>
            </p:cNvPr>
            <p:cNvCxnSpPr/>
            <p:nvPr/>
          </p:nvCxnSpPr>
          <p:spPr>
            <a:xfrm>
              <a:off x="1732084" y="3499339"/>
              <a:ext cx="0" cy="96715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="" xmlns:a16="http://schemas.microsoft.com/office/drawing/2014/main" id="{38323D4B-7E17-4C98-8D95-CABA62209C47}"/>
                </a:ext>
              </a:extLst>
            </p:cNvPr>
            <p:cNvCxnSpPr/>
            <p:nvPr/>
          </p:nvCxnSpPr>
          <p:spPr>
            <a:xfrm>
              <a:off x="2579076" y="3499339"/>
              <a:ext cx="0" cy="96715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5BF011EE-7A6A-43C2-AE67-F3832BD5745B}"/>
              </a:ext>
            </a:extLst>
          </p:cNvPr>
          <p:cNvSpPr txBox="1"/>
          <p:nvPr/>
        </p:nvSpPr>
        <p:spPr>
          <a:xfrm>
            <a:off x="9396184" y="4097301"/>
            <a:ext cx="846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字酷堂清楷体" panose="02010601030101010101" pitchFamily="2" charset="-122"/>
                <a:ea typeface="字酷堂清楷体" panose="02010601030101010101" pitchFamily="2" charset="-122"/>
              </a:rPr>
              <a:t>春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BEBC0A81-A2CA-4BF4-AE8B-6735D0003020}"/>
              </a:ext>
            </a:extLst>
          </p:cNvPr>
          <p:cNvSpPr txBox="1"/>
          <p:nvPr/>
        </p:nvSpPr>
        <p:spPr>
          <a:xfrm>
            <a:off x="9396184" y="4756807"/>
            <a:ext cx="846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字酷堂清楷体" panose="02010601030101010101" pitchFamily="2" charset="-122"/>
                <a:ea typeface="字酷堂清楷体" panose="02010601030101010101" pitchFamily="2" charset="-122"/>
              </a:rPr>
              <a:t>分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574329BB-1E6F-48B3-949C-173DB22E8996}"/>
              </a:ext>
            </a:extLst>
          </p:cNvPr>
          <p:cNvSpPr/>
          <p:nvPr/>
        </p:nvSpPr>
        <p:spPr>
          <a:xfrm>
            <a:off x="10344344" y="4407729"/>
            <a:ext cx="1071062" cy="120841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雪入春分省见稀半开桃李不胜威　　</a:t>
            </a: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应惭落地梅花识却作漫天柳絮飞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298BA6AC-CEC0-4959-9897-5CCDE8DA2FCC}"/>
              </a:ext>
            </a:extLst>
          </p:cNvPr>
          <p:cNvGrpSpPr/>
          <p:nvPr/>
        </p:nvGrpSpPr>
        <p:grpSpPr>
          <a:xfrm>
            <a:off x="571500" y="691983"/>
            <a:ext cx="2050748" cy="1225120"/>
            <a:chOff x="1647825" y="695221"/>
            <a:chExt cx="2050748" cy="1225120"/>
          </a:xfrm>
        </p:grpSpPr>
        <p:sp>
          <p:nvSpPr>
            <p:cNvPr id="11" name="菱形 10">
              <a:extLst>
                <a:ext uri="{FF2B5EF4-FFF2-40B4-BE49-F238E27FC236}">
                  <a16:creationId xmlns="" xmlns:a16="http://schemas.microsoft.com/office/drawing/2014/main" id="{7A1B1296-5881-4F38-8AD1-9B402C6814FB}"/>
                </a:ext>
              </a:extLst>
            </p:cNvPr>
            <p:cNvSpPr/>
            <p:nvPr/>
          </p:nvSpPr>
          <p:spPr>
            <a:xfrm>
              <a:off x="1647825" y="695221"/>
              <a:ext cx="1200150" cy="1200150"/>
            </a:xfrm>
            <a:prstGeom prst="diamond">
              <a:avLst/>
            </a:prstGeom>
            <a:solidFill>
              <a:srgbClr val="6C98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菱形 11">
              <a:extLst>
                <a:ext uri="{FF2B5EF4-FFF2-40B4-BE49-F238E27FC236}">
                  <a16:creationId xmlns="" xmlns:a16="http://schemas.microsoft.com/office/drawing/2014/main" id="{C2B3F978-8576-4968-A204-211B52CD2117}"/>
                </a:ext>
              </a:extLst>
            </p:cNvPr>
            <p:cNvSpPr/>
            <p:nvPr/>
          </p:nvSpPr>
          <p:spPr>
            <a:xfrm>
              <a:off x="1804357" y="711925"/>
              <a:ext cx="1208416" cy="1208416"/>
            </a:xfrm>
            <a:prstGeom prst="diamond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6A4AF91B-2C91-4AC5-A6AA-F2C30420000D}"/>
                </a:ext>
              </a:extLst>
            </p:cNvPr>
            <p:cNvSpPr txBox="1"/>
            <p:nvPr/>
          </p:nvSpPr>
          <p:spPr>
            <a:xfrm>
              <a:off x="2326973" y="1046492"/>
              <a:ext cx="137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latin typeface="字酷堂清楷体" panose="02010601030101010101" pitchFamily="2" charset="-122"/>
                  <a:ea typeface="字酷堂清楷体" panose="02010601030101010101" pitchFamily="2" charset="-122"/>
                </a:rPr>
                <a:t>壹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56CBB28A-9797-4604-BFA7-0611703CA430}"/>
              </a:ext>
            </a:extLst>
          </p:cNvPr>
          <p:cNvGrpSpPr/>
          <p:nvPr/>
        </p:nvGrpSpPr>
        <p:grpSpPr>
          <a:xfrm>
            <a:off x="4419600" y="734835"/>
            <a:ext cx="2050748" cy="1225120"/>
            <a:chOff x="4419600" y="734835"/>
            <a:chExt cx="2050748" cy="1225120"/>
          </a:xfrm>
        </p:grpSpPr>
        <p:sp>
          <p:nvSpPr>
            <p:cNvPr id="18" name="菱形 17">
              <a:extLst>
                <a:ext uri="{FF2B5EF4-FFF2-40B4-BE49-F238E27FC236}">
                  <a16:creationId xmlns="" xmlns:a16="http://schemas.microsoft.com/office/drawing/2014/main" id="{4677CAD7-34AC-4390-BE53-180AD35EC7FA}"/>
                </a:ext>
              </a:extLst>
            </p:cNvPr>
            <p:cNvSpPr/>
            <p:nvPr/>
          </p:nvSpPr>
          <p:spPr>
            <a:xfrm>
              <a:off x="4419600" y="734835"/>
              <a:ext cx="1200150" cy="1200150"/>
            </a:xfrm>
            <a:prstGeom prst="diamond">
              <a:avLst/>
            </a:prstGeom>
            <a:solidFill>
              <a:srgbClr val="6C98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菱形 18">
              <a:extLst>
                <a:ext uri="{FF2B5EF4-FFF2-40B4-BE49-F238E27FC236}">
                  <a16:creationId xmlns="" xmlns:a16="http://schemas.microsoft.com/office/drawing/2014/main" id="{C52F4922-A038-44A2-8495-97CB1CBDA4C7}"/>
                </a:ext>
              </a:extLst>
            </p:cNvPr>
            <p:cNvSpPr/>
            <p:nvPr/>
          </p:nvSpPr>
          <p:spPr>
            <a:xfrm>
              <a:off x="4576132" y="751539"/>
              <a:ext cx="1208416" cy="1208416"/>
            </a:xfrm>
            <a:prstGeom prst="diamond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6EB9F90B-00C7-4CA2-9ED2-1F7F1CEB67D9}"/>
                </a:ext>
              </a:extLst>
            </p:cNvPr>
            <p:cNvSpPr txBox="1"/>
            <p:nvPr/>
          </p:nvSpPr>
          <p:spPr>
            <a:xfrm>
              <a:off x="5098748" y="1086106"/>
              <a:ext cx="137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latin typeface="字酷堂清楷体" panose="02010601030101010101" pitchFamily="2" charset="-122"/>
                  <a:ea typeface="字酷堂清楷体" panose="02010601030101010101" pitchFamily="2" charset="-122"/>
                </a:rPr>
                <a:t>贰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93FE1A0F-085E-4D55-8E66-420DA7DE95D4}"/>
              </a:ext>
            </a:extLst>
          </p:cNvPr>
          <p:cNvGrpSpPr/>
          <p:nvPr/>
        </p:nvGrpSpPr>
        <p:grpSpPr>
          <a:xfrm>
            <a:off x="8001000" y="734835"/>
            <a:ext cx="2050748" cy="1225120"/>
            <a:chOff x="7191375" y="774449"/>
            <a:chExt cx="2050748" cy="1225120"/>
          </a:xfrm>
        </p:grpSpPr>
        <p:sp>
          <p:nvSpPr>
            <p:cNvPr id="21" name="菱形 20">
              <a:extLst>
                <a:ext uri="{FF2B5EF4-FFF2-40B4-BE49-F238E27FC236}">
                  <a16:creationId xmlns="" xmlns:a16="http://schemas.microsoft.com/office/drawing/2014/main" id="{48B39D04-0BC7-4DBD-8328-212C0628F466}"/>
                </a:ext>
              </a:extLst>
            </p:cNvPr>
            <p:cNvSpPr/>
            <p:nvPr/>
          </p:nvSpPr>
          <p:spPr>
            <a:xfrm>
              <a:off x="7191375" y="774449"/>
              <a:ext cx="1200150" cy="1200150"/>
            </a:xfrm>
            <a:prstGeom prst="diamond">
              <a:avLst/>
            </a:prstGeom>
            <a:solidFill>
              <a:srgbClr val="6C98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菱形 21">
              <a:extLst>
                <a:ext uri="{FF2B5EF4-FFF2-40B4-BE49-F238E27FC236}">
                  <a16:creationId xmlns="" xmlns:a16="http://schemas.microsoft.com/office/drawing/2014/main" id="{B4A1B890-BD26-4FE5-B3AA-21BCAACD1E3E}"/>
                </a:ext>
              </a:extLst>
            </p:cNvPr>
            <p:cNvSpPr/>
            <p:nvPr/>
          </p:nvSpPr>
          <p:spPr>
            <a:xfrm>
              <a:off x="7347907" y="791153"/>
              <a:ext cx="1208416" cy="1208416"/>
            </a:xfrm>
            <a:prstGeom prst="diamond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9F31E6ED-169D-4B0D-91ED-142704165D47}"/>
                </a:ext>
              </a:extLst>
            </p:cNvPr>
            <p:cNvSpPr txBox="1"/>
            <p:nvPr/>
          </p:nvSpPr>
          <p:spPr>
            <a:xfrm>
              <a:off x="7870523" y="1125720"/>
              <a:ext cx="137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latin typeface="字酷堂清楷体" panose="02010601030101010101" pitchFamily="2" charset="-122"/>
                  <a:ea typeface="字酷堂清楷体" panose="02010601030101010101" pitchFamily="2" charset="-122"/>
                </a:rPr>
                <a:t>叁</a:t>
              </a: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8512CF23-569D-44F7-B9A1-2BFD56CE96A9}"/>
              </a:ext>
            </a:extLst>
          </p:cNvPr>
          <p:cNvSpPr/>
          <p:nvPr/>
        </p:nvSpPr>
        <p:spPr>
          <a:xfrm>
            <a:off x="2094239" y="943946"/>
            <a:ext cx="1304973" cy="186060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风雨半春长，龙抬头日日丽光。邻塘睡莲预惊萍，涟漪。踏春不见卧盼蓠。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="" xmlns:a16="http://schemas.microsoft.com/office/drawing/2014/main" id="{D6A5DCA9-C2E4-4C88-934A-246508050FD2}"/>
              </a:ext>
            </a:extLst>
          </p:cNvPr>
          <p:cNvCxnSpPr/>
          <p:nvPr/>
        </p:nvCxnSpPr>
        <p:spPr>
          <a:xfrm>
            <a:off x="2148902" y="943946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="" xmlns:a16="http://schemas.microsoft.com/office/drawing/2014/main" id="{2CCB7818-F22C-4B49-B55A-EC6E96FA7C83}"/>
              </a:ext>
            </a:extLst>
          </p:cNvPr>
          <p:cNvCxnSpPr/>
          <p:nvPr/>
        </p:nvCxnSpPr>
        <p:spPr>
          <a:xfrm>
            <a:off x="2424395" y="943946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="" xmlns:a16="http://schemas.microsoft.com/office/drawing/2014/main" id="{8CB382DC-CF70-431E-8E36-A85C592D0596}"/>
              </a:ext>
            </a:extLst>
          </p:cNvPr>
          <p:cNvCxnSpPr/>
          <p:nvPr/>
        </p:nvCxnSpPr>
        <p:spPr>
          <a:xfrm>
            <a:off x="2699888" y="943946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="" xmlns:a16="http://schemas.microsoft.com/office/drawing/2014/main" id="{A6420DFF-21AF-4FC0-89CF-7F11EF4523C7}"/>
              </a:ext>
            </a:extLst>
          </p:cNvPr>
          <p:cNvCxnSpPr/>
          <p:nvPr/>
        </p:nvCxnSpPr>
        <p:spPr>
          <a:xfrm>
            <a:off x="2975381" y="943946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="" xmlns:a16="http://schemas.microsoft.com/office/drawing/2014/main" id="{12751AB6-2C19-4994-BD66-8B2E62E9153F}"/>
              </a:ext>
            </a:extLst>
          </p:cNvPr>
          <p:cNvCxnSpPr/>
          <p:nvPr/>
        </p:nvCxnSpPr>
        <p:spPr>
          <a:xfrm>
            <a:off x="3250874" y="943946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FA2B00C9-82A0-4AC7-9BC0-43E9C58E58CF}"/>
              </a:ext>
            </a:extLst>
          </p:cNvPr>
          <p:cNvSpPr/>
          <p:nvPr/>
        </p:nvSpPr>
        <p:spPr>
          <a:xfrm>
            <a:off x="5930700" y="963806"/>
            <a:ext cx="1304973" cy="186060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风雨半春长，龙抬头日日丽光。邻塘睡莲预惊萍，涟漪。踏春不见卧盼蓠。</a:t>
            </a:r>
          </a:p>
        </p:txBody>
      </p:sp>
      <p:cxnSp>
        <p:nvCxnSpPr>
          <p:cNvPr id="37" name="直接连接符 36">
            <a:extLst>
              <a:ext uri="{FF2B5EF4-FFF2-40B4-BE49-F238E27FC236}">
                <a16:creationId xmlns="" xmlns:a16="http://schemas.microsoft.com/office/drawing/2014/main" id="{FA7CE786-B4D2-4C3A-BAA5-F62F38592956}"/>
              </a:ext>
            </a:extLst>
          </p:cNvPr>
          <p:cNvCxnSpPr/>
          <p:nvPr/>
        </p:nvCxnSpPr>
        <p:spPr>
          <a:xfrm>
            <a:off x="5985363" y="963806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="" xmlns:a16="http://schemas.microsoft.com/office/drawing/2014/main" id="{2271A639-2D25-4B99-9AE9-585BC124D886}"/>
              </a:ext>
            </a:extLst>
          </p:cNvPr>
          <p:cNvCxnSpPr/>
          <p:nvPr/>
        </p:nvCxnSpPr>
        <p:spPr>
          <a:xfrm>
            <a:off x="6260856" y="963806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="" xmlns:a16="http://schemas.microsoft.com/office/drawing/2014/main" id="{CE68A4FF-AF0E-4918-BA7B-E7468B18B7D0}"/>
              </a:ext>
            </a:extLst>
          </p:cNvPr>
          <p:cNvCxnSpPr/>
          <p:nvPr/>
        </p:nvCxnSpPr>
        <p:spPr>
          <a:xfrm>
            <a:off x="6536349" y="963806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="" xmlns:a16="http://schemas.microsoft.com/office/drawing/2014/main" id="{36A8417B-D080-40F1-8CDF-C19605C4BA27}"/>
              </a:ext>
            </a:extLst>
          </p:cNvPr>
          <p:cNvCxnSpPr/>
          <p:nvPr/>
        </p:nvCxnSpPr>
        <p:spPr>
          <a:xfrm>
            <a:off x="6811842" y="963806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="" xmlns:a16="http://schemas.microsoft.com/office/drawing/2014/main" id="{AECE81A8-30CD-4E58-B76E-8498399AC4F8}"/>
              </a:ext>
            </a:extLst>
          </p:cNvPr>
          <p:cNvCxnSpPr/>
          <p:nvPr/>
        </p:nvCxnSpPr>
        <p:spPr>
          <a:xfrm>
            <a:off x="7087335" y="963806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5756805A-DFE7-462C-BC22-833D17D4FA68}"/>
              </a:ext>
            </a:extLst>
          </p:cNvPr>
          <p:cNvSpPr/>
          <p:nvPr/>
        </p:nvSpPr>
        <p:spPr>
          <a:xfrm>
            <a:off x="9691857" y="1004680"/>
            <a:ext cx="1304973" cy="186060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风雨半春长，龙抬头日日丽光。邻塘睡莲预惊萍，涟漪。踏春不见卧盼蓠。</a:t>
            </a:r>
          </a:p>
        </p:txBody>
      </p:sp>
      <p:cxnSp>
        <p:nvCxnSpPr>
          <p:cNvPr id="43" name="直接连接符 42">
            <a:extLst>
              <a:ext uri="{FF2B5EF4-FFF2-40B4-BE49-F238E27FC236}">
                <a16:creationId xmlns="" xmlns:a16="http://schemas.microsoft.com/office/drawing/2014/main" id="{9D5E2A83-3B6D-424E-83EE-74B7850F2DC5}"/>
              </a:ext>
            </a:extLst>
          </p:cNvPr>
          <p:cNvCxnSpPr/>
          <p:nvPr/>
        </p:nvCxnSpPr>
        <p:spPr>
          <a:xfrm>
            <a:off x="9746520" y="1004680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="" xmlns:a16="http://schemas.microsoft.com/office/drawing/2014/main" id="{5B97157C-BACD-40D4-8EFA-54817E902879}"/>
              </a:ext>
            </a:extLst>
          </p:cNvPr>
          <p:cNvCxnSpPr/>
          <p:nvPr/>
        </p:nvCxnSpPr>
        <p:spPr>
          <a:xfrm>
            <a:off x="10022013" y="1004680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="" xmlns:a16="http://schemas.microsoft.com/office/drawing/2014/main" id="{2411B1BA-3E60-4479-A28A-B1D29B457976}"/>
              </a:ext>
            </a:extLst>
          </p:cNvPr>
          <p:cNvCxnSpPr/>
          <p:nvPr/>
        </p:nvCxnSpPr>
        <p:spPr>
          <a:xfrm>
            <a:off x="10297506" y="1004680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="" xmlns:a16="http://schemas.microsoft.com/office/drawing/2014/main" id="{E172596B-BAFF-447C-A1F1-1316CCA6726E}"/>
              </a:ext>
            </a:extLst>
          </p:cNvPr>
          <p:cNvCxnSpPr/>
          <p:nvPr/>
        </p:nvCxnSpPr>
        <p:spPr>
          <a:xfrm>
            <a:off x="10572999" y="1004680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="" xmlns:a16="http://schemas.microsoft.com/office/drawing/2014/main" id="{A21947CA-407A-4584-AAA2-3BF2394702D5}"/>
              </a:ext>
            </a:extLst>
          </p:cNvPr>
          <p:cNvCxnSpPr/>
          <p:nvPr/>
        </p:nvCxnSpPr>
        <p:spPr>
          <a:xfrm>
            <a:off x="10848492" y="1004680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21985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3F9D9405-7018-4BED-8F6A-485E5EEB9B12}"/>
              </a:ext>
            </a:extLst>
          </p:cNvPr>
          <p:cNvSpPr txBox="1"/>
          <p:nvPr/>
        </p:nvSpPr>
        <p:spPr>
          <a:xfrm>
            <a:off x="11101375" y="-274181"/>
            <a:ext cx="188057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rgbClr val="6C9887"/>
                </a:solidFill>
              </a:rPr>
              <a:t>”</a:t>
            </a:r>
            <a:endParaRPr lang="zh-CN" altLang="en-US" sz="16600" dirty="0">
              <a:solidFill>
                <a:srgbClr val="6C9887"/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C55A081-3A97-4B7A-963B-8F259376A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34962" y="2455205"/>
            <a:ext cx="7313613" cy="4402795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33DA9634-D558-4024-AD76-00F6A733782E}"/>
              </a:ext>
            </a:extLst>
          </p:cNvPr>
          <p:cNvGrpSpPr/>
          <p:nvPr/>
        </p:nvGrpSpPr>
        <p:grpSpPr>
          <a:xfrm>
            <a:off x="334963" y="2455205"/>
            <a:ext cx="1157802" cy="1045968"/>
            <a:chOff x="1406213" y="4874630"/>
            <a:chExt cx="1157802" cy="1045968"/>
          </a:xfrm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2E0BE565-CA62-4977-8CA4-EB370F1A5CDA}"/>
                </a:ext>
              </a:extLst>
            </p:cNvPr>
            <p:cNvSpPr/>
            <p:nvPr/>
          </p:nvSpPr>
          <p:spPr>
            <a:xfrm>
              <a:off x="1406213" y="4874630"/>
              <a:ext cx="1157802" cy="1045968"/>
            </a:xfrm>
            <a:prstGeom prst="rect">
              <a:avLst/>
            </a:prstGeom>
            <a:solidFill>
              <a:srgbClr val="6C98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495BC627-686A-402A-AFA0-94A60719ED6D}"/>
                </a:ext>
              </a:extLst>
            </p:cNvPr>
            <p:cNvSpPr txBox="1"/>
            <p:nvPr/>
          </p:nvSpPr>
          <p:spPr>
            <a:xfrm>
              <a:off x="1548977" y="4874630"/>
              <a:ext cx="94729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dirty="0">
                  <a:solidFill>
                    <a:schemeClr val="bg1"/>
                  </a:solidFill>
                  <a:latin typeface="字酷堂清楷体" panose="02010601030101010101" pitchFamily="2" charset="-122"/>
                  <a:ea typeface="字酷堂清楷体" panose="02010601030101010101" pitchFamily="2" charset="-122"/>
                </a:rPr>
                <a:t>叁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D56B8C1C-6B6A-4EDB-8C4F-87F0296DE18A}"/>
              </a:ext>
            </a:extLst>
          </p:cNvPr>
          <p:cNvGrpSpPr/>
          <p:nvPr/>
        </p:nvGrpSpPr>
        <p:grpSpPr>
          <a:xfrm>
            <a:off x="435232" y="363499"/>
            <a:ext cx="844061" cy="1841332"/>
            <a:chOff x="10401299" y="509954"/>
            <a:chExt cx="888024" cy="1937238"/>
          </a:xfrm>
        </p:grpSpPr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974E0C47-629B-4FED-9EE2-742FEC126347}"/>
                </a:ext>
              </a:extLst>
            </p:cNvPr>
            <p:cNvGrpSpPr/>
            <p:nvPr/>
          </p:nvGrpSpPr>
          <p:grpSpPr>
            <a:xfrm>
              <a:off x="10401300" y="509954"/>
              <a:ext cx="888023" cy="888023"/>
              <a:chOff x="8845062" y="562708"/>
              <a:chExt cx="888023" cy="888023"/>
            </a:xfrm>
          </p:grpSpPr>
          <p:sp>
            <p:nvSpPr>
              <p:cNvPr id="16" name="矩形 15">
                <a:extLst>
                  <a:ext uri="{FF2B5EF4-FFF2-40B4-BE49-F238E27FC236}">
                    <a16:creationId xmlns="" xmlns:a16="http://schemas.microsoft.com/office/drawing/2014/main" id="{B8613EAC-899E-4BE5-A409-A719B3BB7014}"/>
                  </a:ext>
                </a:extLst>
              </p:cNvPr>
              <p:cNvSpPr/>
              <p:nvPr/>
            </p:nvSpPr>
            <p:spPr>
              <a:xfrm>
                <a:off x="8845062" y="562708"/>
                <a:ext cx="888023" cy="888023"/>
              </a:xfrm>
              <a:prstGeom prst="rect">
                <a:avLst/>
              </a:prstGeom>
              <a:noFill/>
              <a:ln>
                <a:solidFill>
                  <a:srgbClr val="921D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7" name="直接连接符 16">
                <a:extLst>
                  <a:ext uri="{FF2B5EF4-FFF2-40B4-BE49-F238E27FC236}">
                    <a16:creationId xmlns="" xmlns:a16="http://schemas.microsoft.com/office/drawing/2014/main" id="{22185322-232C-404B-9EAC-B1D4BDD2E757}"/>
                  </a:ext>
                </a:extLst>
              </p:cNvPr>
              <p:cNvCxnSpPr/>
              <p:nvPr/>
            </p:nvCxnSpPr>
            <p:spPr>
              <a:xfrm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="" xmlns:a16="http://schemas.microsoft.com/office/drawing/2014/main" id="{82C54C17-D25F-4225-AAC7-4628BF4B3C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="" xmlns:a16="http://schemas.microsoft.com/office/drawing/2014/main" id="{4DD9F71F-0A48-420B-8A14-0D4C3A475421}"/>
                  </a:ext>
                </a:extLst>
              </p:cNvPr>
              <p:cNvCxnSpPr>
                <a:cxnSpLocks/>
                <a:stCxn id="16" idx="3"/>
                <a:endCxn id="16" idx="1"/>
              </p:cNvCxnSpPr>
              <p:nvPr/>
            </p:nvCxnSpPr>
            <p:spPr>
              <a:xfrm flipH="1">
                <a:off x="8845062" y="1006720"/>
                <a:ext cx="888023" cy="0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="" xmlns:a16="http://schemas.microsoft.com/office/drawing/2014/main" id="{B1F430BC-A8FB-4100-BBE7-3587E300C972}"/>
                  </a:ext>
                </a:extLst>
              </p:cNvPr>
              <p:cNvCxnSpPr>
                <a:cxnSpLocks/>
                <a:stCxn id="16" idx="0"/>
                <a:endCxn id="16" idx="2"/>
              </p:cNvCxnSpPr>
              <p:nvPr/>
            </p:nvCxnSpPr>
            <p:spPr>
              <a:xfrm>
                <a:off x="9289074" y="562708"/>
                <a:ext cx="0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491FE83D-160F-4C1D-B256-94CECA73C8D2}"/>
                </a:ext>
              </a:extLst>
            </p:cNvPr>
            <p:cNvGrpSpPr/>
            <p:nvPr/>
          </p:nvGrpSpPr>
          <p:grpSpPr>
            <a:xfrm>
              <a:off x="10401299" y="1559169"/>
              <a:ext cx="888023" cy="888023"/>
              <a:chOff x="8845062" y="562708"/>
              <a:chExt cx="888023" cy="888023"/>
            </a:xfrm>
          </p:grpSpPr>
          <p:sp>
            <p:nvSpPr>
              <p:cNvPr id="11" name="矩形 10">
                <a:extLst>
                  <a:ext uri="{FF2B5EF4-FFF2-40B4-BE49-F238E27FC236}">
                    <a16:creationId xmlns="" xmlns:a16="http://schemas.microsoft.com/office/drawing/2014/main" id="{E0841171-9003-4EF9-925D-C3E3BB1E8C39}"/>
                  </a:ext>
                </a:extLst>
              </p:cNvPr>
              <p:cNvSpPr/>
              <p:nvPr/>
            </p:nvSpPr>
            <p:spPr>
              <a:xfrm>
                <a:off x="8845062" y="562708"/>
                <a:ext cx="888023" cy="888023"/>
              </a:xfrm>
              <a:prstGeom prst="rect">
                <a:avLst/>
              </a:prstGeom>
              <a:noFill/>
              <a:ln>
                <a:solidFill>
                  <a:srgbClr val="921D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2" name="直接连接符 11">
                <a:extLst>
                  <a:ext uri="{FF2B5EF4-FFF2-40B4-BE49-F238E27FC236}">
                    <a16:creationId xmlns="" xmlns:a16="http://schemas.microsoft.com/office/drawing/2014/main" id="{DF3CEAB9-A008-4CBC-8829-D95A7B441503}"/>
                  </a:ext>
                </a:extLst>
              </p:cNvPr>
              <p:cNvCxnSpPr/>
              <p:nvPr/>
            </p:nvCxnSpPr>
            <p:spPr>
              <a:xfrm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>
                <a:extLst>
                  <a:ext uri="{FF2B5EF4-FFF2-40B4-BE49-F238E27FC236}">
                    <a16:creationId xmlns="" xmlns:a16="http://schemas.microsoft.com/office/drawing/2014/main" id="{8D870970-D54C-4FAC-AA01-3052DCA8BDC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>
                <a:extLst>
                  <a:ext uri="{FF2B5EF4-FFF2-40B4-BE49-F238E27FC236}">
                    <a16:creationId xmlns="" xmlns:a16="http://schemas.microsoft.com/office/drawing/2014/main" id="{27E10A1E-8703-42B8-B7EC-EBD15F6CE89E}"/>
                  </a:ext>
                </a:extLst>
              </p:cNvPr>
              <p:cNvCxnSpPr>
                <a:cxnSpLocks/>
                <a:stCxn id="11" idx="3"/>
                <a:endCxn id="11" idx="1"/>
              </p:cNvCxnSpPr>
              <p:nvPr/>
            </p:nvCxnSpPr>
            <p:spPr>
              <a:xfrm flipH="1">
                <a:off x="8845062" y="1006720"/>
                <a:ext cx="888023" cy="0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>
                <a:extLst>
                  <a:ext uri="{FF2B5EF4-FFF2-40B4-BE49-F238E27FC236}">
                    <a16:creationId xmlns="" xmlns:a16="http://schemas.microsoft.com/office/drawing/2014/main" id="{B46FC19E-D8E2-4803-BE29-BF7D81AA5656}"/>
                  </a:ext>
                </a:extLst>
              </p:cNvPr>
              <p:cNvCxnSpPr>
                <a:cxnSpLocks/>
                <a:stCxn id="11" idx="0"/>
                <a:endCxn id="11" idx="2"/>
              </p:cNvCxnSpPr>
              <p:nvPr/>
            </p:nvCxnSpPr>
            <p:spPr>
              <a:xfrm>
                <a:off x="9289074" y="562708"/>
                <a:ext cx="0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C7811AD3-4962-4D25-97A3-A0558B240F97}"/>
              </a:ext>
            </a:extLst>
          </p:cNvPr>
          <p:cNvSpPr txBox="1"/>
          <p:nvPr/>
        </p:nvSpPr>
        <p:spPr>
          <a:xfrm>
            <a:off x="303348" y="1135445"/>
            <a:ext cx="1521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字酷堂清楷体" panose="02010601030101010101" pitchFamily="2" charset="-122"/>
                <a:ea typeface="字酷堂清楷体" panose="02010601030101010101" pitchFamily="2" charset="-122"/>
              </a:rPr>
              <a:t>分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226CFBB6-5FE4-4808-90AA-00BFE235CB42}"/>
              </a:ext>
            </a:extLst>
          </p:cNvPr>
          <p:cNvSpPr txBox="1"/>
          <p:nvPr/>
        </p:nvSpPr>
        <p:spPr>
          <a:xfrm>
            <a:off x="1701322" y="372291"/>
            <a:ext cx="1846659" cy="21189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921D23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春</a:t>
            </a:r>
            <a:r>
              <a:rPr lang="zh-CN" altLang="en-US" dirty="0">
                <a:solidFill>
                  <a:srgbClr val="81786B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分雨脚落声微</a:t>
            </a:r>
            <a:endParaRPr lang="en-US" altLang="zh-CN" dirty="0">
              <a:solidFill>
                <a:srgbClr val="81786B"/>
              </a:solidFill>
              <a:latin typeface="汉仪中宋简" panose="02010609000101010101" pitchFamily="49" charset="-122"/>
              <a:ea typeface="汉仪中宋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81786B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柳岸斜风带客归　　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81786B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时令北方偏向晚</a:t>
            </a:r>
            <a:endParaRPr lang="en-US" altLang="zh-CN" dirty="0">
              <a:solidFill>
                <a:srgbClr val="81786B"/>
              </a:solidFill>
              <a:latin typeface="汉仪中宋简" panose="02010609000101010101" pitchFamily="49" charset="-122"/>
              <a:ea typeface="汉仪中宋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81786B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可知早有绿腰</a:t>
            </a:r>
            <a:r>
              <a:rPr lang="zh-CN" altLang="en-US" dirty="0">
                <a:solidFill>
                  <a:srgbClr val="921D23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肥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E6849ECE-E23F-4AC8-B646-BC2B6BB6A519}"/>
              </a:ext>
            </a:extLst>
          </p:cNvPr>
          <p:cNvSpPr/>
          <p:nvPr/>
        </p:nvSpPr>
        <p:spPr>
          <a:xfrm>
            <a:off x="1342934" y="337240"/>
            <a:ext cx="461665" cy="124649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dirty="0">
                <a:solidFill>
                  <a:srgbClr val="9F7543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仲春初四日</a:t>
            </a:r>
          </a:p>
        </p:txBody>
      </p:sp>
      <p:sp>
        <p:nvSpPr>
          <p:cNvPr id="32" name="椭圆 31">
            <a:extLst>
              <a:ext uri="{FF2B5EF4-FFF2-40B4-BE49-F238E27FC236}">
                <a16:creationId xmlns="" xmlns:a16="http://schemas.microsoft.com/office/drawing/2014/main" id="{53091BD4-6401-4939-90CD-F92721CF8B6E}"/>
              </a:ext>
            </a:extLst>
          </p:cNvPr>
          <p:cNvSpPr/>
          <p:nvPr/>
        </p:nvSpPr>
        <p:spPr>
          <a:xfrm>
            <a:off x="3337442" y="2012896"/>
            <a:ext cx="210539" cy="210539"/>
          </a:xfrm>
          <a:prstGeom prst="ellipse">
            <a:avLst/>
          </a:prstGeom>
          <a:noFill/>
          <a:ln>
            <a:solidFill>
              <a:srgbClr val="921D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16DD229C-E981-4A68-A8B4-93CBEE7BEFB4}"/>
              </a:ext>
            </a:extLst>
          </p:cNvPr>
          <p:cNvSpPr txBox="1"/>
          <p:nvPr/>
        </p:nvSpPr>
        <p:spPr>
          <a:xfrm>
            <a:off x="279508" y="135053"/>
            <a:ext cx="1521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字酷堂清楷体" panose="02010601030101010101" pitchFamily="2" charset="-122"/>
                <a:ea typeface="字酷堂清楷体" panose="02010601030101010101" pitchFamily="2" charset="-122"/>
              </a:rPr>
              <a:t>春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FE26CBBC-DBE0-4293-B20A-C7361C281BBE}"/>
              </a:ext>
            </a:extLst>
          </p:cNvPr>
          <p:cNvGrpSpPr/>
          <p:nvPr/>
        </p:nvGrpSpPr>
        <p:grpSpPr>
          <a:xfrm>
            <a:off x="10501958" y="1499792"/>
            <a:ext cx="694216" cy="1534395"/>
            <a:chOff x="6979868" y="2124535"/>
            <a:chExt cx="694216" cy="1534395"/>
          </a:xfrm>
        </p:grpSpPr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A5E02E8F-ECBA-49B9-AC14-971E247DCBBD}"/>
                </a:ext>
              </a:extLst>
            </p:cNvPr>
            <p:cNvSpPr/>
            <p:nvPr/>
          </p:nvSpPr>
          <p:spPr>
            <a:xfrm>
              <a:off x="6979868" y="2124535"/>
              <a:ext cx="615553" cy="887422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800" spc="300" dirty="0">
                  <a:solidFill>
                    <a:srgbClr val="6C9887"/>
                  </a:solidFill>
                  <a:latin typeface="汉仪中宋简" panose="02010609000101010101" pitchFamily="49" charset="-122"/>
                  <a:ea typeface="汉仪中宋简" panose="02010609000101010101" pitchFamily="49" charset="-122"/>
                </a:rPr>
                <a:t>春分</a:t>
              </a: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AB690DB0-35C5-4662-BDE3-DB981E1DEA4A}"/>
                </a:ext>
              </a:extLst>
            </p:cNvPr>
            <p:cNvSpPr/>
            <p:nvPr/>
          </p:nvSpPr>
          <p:spPr>
            <a:xfrm rot="5400000">
              <a:off x="6783777" y="2768622"/>
              <a:ext cx="153439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rgbClr val="6C9887"/>
                  </a:solidFill>
                  <a:latin typeface="Century Gothic" panose="020B0502020202020204" pitchFamily="34" charset="0"/>
                  <a:cs typeface="Angsana New" panose="02020603050405020304" pitchFamily="18" charset="-34"/>
                </a:rPr>
                <a:t>THE SPRING EQUINOX </a:t>
              </a: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0104031C-4552-4E76-8DF1-BCAC63BE8E3D}"/>
              </a:ext>
            </a:extLst>
          </p:cNvPr>
          <p:cNvSpPr/>
          <p:nvPr/>
        </p:nvSpPr>
        <p:spPr>
          <a:xfrm>
            <a:off x="8890205" y="3970463"/>
            <a:ext cx="2425279" cy="186060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风雨半春长，龙抬头日日丽光。邻塘睡莲预惊萍，涟漪。踏春不见卧盼蓠。</a:t>
            </a: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春分艳阳天，齿儿戏发发更藏。宜兰伴窗翠正好，笑扬。牵纤菜花青径香。</a:t>
            </a:r>
          </a:p>
        </p:txBody>
      </p:sp>
      <p:cxnSp>
        <p:nvCxnSpPr>
          <p:cNvPr id="38" name="直接连接符 37">
            <a:extLst>
              <a:ext uri="{FF2B5EF4-FFF2-40B4-BE49-F238E27FC236}">
                <a16:creationId xmlns="" xmlns:a16="http://schemas.microsoft.com/office/drawing/2014/main" id="{0397C144-8423-42D4-A8E8-0C6DCA208652}"/>
              </a:ext>
            </a:extLst>
          </p:cNvPr>
          <p:cNvCxnSpPr/>
          <p:nvPr/>
        </p:nvCxnSpPr>
        <p:spPr>
          <a:xfrm>
            <a:off x="9238695" y="3970463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="" xmlns:a16="http://schemas.microsoft.com/office/drawing/2014/main" id="{8F5FBF40-73CB-4901-B874-76098C50EF7D}"/>
              </a:ext>
            </a:extLst>
          </p:cNvPr>
          <p:cNvCxnSpPr/>
          <p:nvPr/>
        </p:nvCxnSpPr>
        <p:spPr>
          <a:xfrm>
            <a:off x="9514188" y="3970463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="" xmlns:a16="http://schemas.microsoft.com/office/drawing/2014/main" id="{45460F00-9DA5-4F76-9A6C-1066B2EE8741}"/>
              </a:ext>
            </a:extLst>
          </p:cNvPr>
          <p:cNvCxnSpPr/>
          <p:nvPr/>
        </p:nvCxnSpPr>
        <p:spPr>
          <a:xfrm>
            <a:off x="9789681" y="3970463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="" xmlns:a16="http://schemas.microsoft.com/office/drawing/2014/main" id="{28DAC37C-1DD2-4AFA-BE46-D06FCFE8CF4A}"/>
              </a:ext>
            </a:extLst>
          </p:cNvPr>
          <p:cNvCxnSpPr/>
          <p:nvPr/>
        </p:nvCxnSpPr>
        <p:spPr>
          <a:xfrm>
            <a:off x="10065174" y="3970463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="" xmlns:a16="http://schemas.microsoft.com/office/drawing/2014/main" id="{962AD347-F532-4BA0-B2C1-4D76DE1CB42B}"/>
              </a:ext>
            </a:extLst>
          </p:cNvPr>
          <p:cNvCxnSpPr/>
          <p:nvPr/>
        </p:nvCxnSpPr>
        <p:spPr>
          <a:xfrm>
            <a:off x="10340667" y="3970463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="" xmlns:a16="http://schemas.microsoft.com/office/drawing/2014/main" id="{295EB696-6D16-4615-BDDD-E1E89A6E7C8D}"/>
              </a:ext>
            </a:extLst>
          </p:cNvPr>
          <p:cNvCxnSpPr/>
          <p:nvPr/>
        </p:nvCxnSpPr>
        <p:spPr>
          <a:xfrm>
            <a:off x="10616160" y="3970463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="" xmlns:a16="http://schemas.microsoft.com/office/drawing/2014/main" id="{04ACA25F-7A2B-4AA0-8197-9BDE190AF922}"/>
              </a:ext>
            </a:extLst>
          </p:cNvPr>
          <p:cNvCxnSpPr/>
          <p:nvPr/>
        </p:nvCxnSpPr>
        <p:spPr>
          <a:xfrm>
            <a:off x="10891653" y="3970463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="" xmlns:a16="http://schemas.microsoft.com/office/drawing/2014/main" id="{206A549E-74B7-418C-8691-8A8E9CAD807C}"/>
              </a:ext>
            </a:extLst>
          </p:cNvPr>
          <p:cNvCxnSpPr/>
          <p:nvPr/>
        </p:nvCxnSpPr>
        <p:spPr>
          <a:xfrm>
            <a:off x="11167146" y="3970463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等腰三角形 45">
            <a:extLst>
              <a:ext uri="{FF2B5EF4-FFF2-40B4-BE49-F238E27FC236}">
                <a16:creationId xmlns="" xmlns:a16="http://schemas.microsoft.com/office/drawing/2014/main" id="{3E8C5624-781A-4C15-B4AF-E7A676D81680}"/>
              </a:ext>
            </a:extLst>
          </p:cNvPr>
          <p:cNvSpPr/>
          <p:nvPr/>
        </p:nvSpPr>
        <p:spPr>
          <a:xfrm>
            <a:off x="10871289" y="1222296"/>
            <a:ext cx="246222" cy="129396"/>
          </a:xfrm>
          <a:prstGeom prst="triangle">
            <a:avLst/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>
            <a:extLst>
              <a:ext uri="{FF2B5EF4-FFF2-40B4-BE49-F238E27FC236}">
                <a16:creationId xmlns="" xmlns:a16="http://schemas.microsoft.com/office/drawing/2014/main" id="{8FB3490D-AB20-40A9-8F08-A18C031B12C2}"/>
              </a:ext>
            </a:extLst>
          </p:cNvPr>
          <p:cNvSpPr/>
          <p:nvPr/>
        </p:nvSpPr>
        <p:spPr>
          <a:xfrm flipV="1">
            <a:off x="10866523" y="6127851"/>
            <a:ext cx="246222" cy="129396"/>
          </a:xfrm>
          <a:prstGeom prst="triangle">
            <a:avLst/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74908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73E1C45C-1C03-4C0D-9B97-7894BD1501C7}"/>
              </a:ext>
            </a:extLst>
          </p:cNvPr>
          <p:cNvGrpSpPr/>
          <p:nvPr/>
        </p:nvGrpSpPr>
        <p:grpSpPr>
          <a:xfrm>
            <a:off x="2613718" y="828675"/>
            <a:ext cx="9170295" cy="5429745"/>
            <a:chOff x="4972050" y="1433512"/>
            <a:chExt cx="6740357" cy="3990975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DCB878BB-05E2-470D-A62E-8E0E60CFE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972050" y="1433512"/>
              <a:ext cx="2247900" cy="3990975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90BD01D4-FC23-4361-8443-491591DE8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219950" y="1433512"/>
              <a:ext cx="2247532" cy="3990975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8787A284-C48F-48C4-810B-6954364CF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467483" y="1433512"/>
              <a:ext cx="2244924" cy="3990975"/>
            </a:xfrm>
            <a:prstGeom prst="rect">
              <a:avLst/>
            </a:prstGeom>
          </p:spPr>
        </p:pic>
      </p:grp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E5358703-6C24-41CC-9537-C12567ACEF83}"/>
              </a:ext>
            </a:extLst>
          </p:cNvPr>
          <p:cNvSpPr/>
          <p:nvPr/>
        </p:nvSpPr>
        <p:spPr>
          <a:xfrm>
            <a:off x="7413358" y="4795049"/>
            <a:ext cx="4778642" cy="891376"/>
          </a:xfrm>
          <a:prstGeom prst="rect">
            <a:avLst/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0D2B30F2-0DA3-4183-8670-A50F1EEDD4E0}"/>
              </a:ext>
            </a:extLst>
          </p:cNvPr>
          <p:cNvSpPr/>
          <p:nvPr/>
        </p:nvSpPr>
        <p:spPr>
          <a:xfrm>
            <a:off x="7550038" y="4991438"/>
            <a:ext cx="5388656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雪入春分省见稀，半开桃李不胜威。应惭落地梅花识，却作漫天柳絮飞。</a:t>
            </a:r>
          </a:p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1AC553C7-977F-4135-A564-F60C9AC7DB58}"/>
              </a:ext>
            </a:extLst>
          </p:cNvPr>
          <p:cNvSpPr/>
          <p:nvPr/>
        </p:nvSpPr>
        <p:spPr>
          <a:xfrm>
            <a:off x="334963" y="828675"/>
            <a:ext cx="3522662" cy="2677648"/>
          </a:xfrm>
          <a:prstGeom prst="rect">
            <a:avLst/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AD963EE8-657A-4915-A9ED-0038514ACB76}"/>
              </a:ext>
            </a:extLst>
          </p:cNvPr>
          <p:cNvGrpSpPr/>
          <p:nvPr/>
        </p:nvGrpSpPr>
        <p:grpSpPr>
          <a:xfrm>
            <a:off x="872359" y="928479"/>
            <a:ext cx="694216" cy="1534395"/>
            <a:chOff x="6979868" y="2124535"/>
            <a:chExt cx="694216" cy="1534395"/>
          </a:xfrm>
        </p:grpSpPr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CF4FF1BF-D793-4971-8116-3501C5959D17}"/>
                </a:ext>
              </a:extLst>
            </p:cNvPr>
            <p:cNvSpPr/>
            <p:nvPr/>
          </p:nvSpPr>
          <p:spPr>
            <a:xfrm>
              <a:off x="6979868" y="2124535"/>
              <a:ext cx="615553" cy="887422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800" spc="300" dirty="0">
                  <a:solidFill>
                    <a:schemeClr val="bg1"/>
                  </a:solidFill>
                  <a:latin typeface="汉仪中宋简" panose="02010609000101010101" pitchFamily="49" charset="-122"/>
                  <a:ea typeface="汉仪中宋简" panose="02010609000101010101" pitchFamily="49" charset="-122"/>
                </a:rPr>
                <a:t>春分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9DE6BB1C-B179-4A4C-89BC-8A4D15C8E2B0}"/>
                </a:ext>
              </a:extLst>
            </p:cNvPr>
            <p:cNvSpPr/>
            <p:nvPr/>
          </p:nvSpPr>
          <p:spPr>
            <a:xfrm rot="5400000">
              <a:off x="6783777" y="2768622"/>
              <a:ext cx="153439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  <a:latin typeface="Century Gothic" panose="020B0502020202020204" pitchFamily="34" charset="0"/>
                  <a:cs typeface="Angsana New" panose="02020603050405020304" pitchFamily="18" charset="-34"/>
                </a:rPr>
                <a:t>THE SPRING EQUINOX </a:t>
              </a: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DB9EA76D-CB55-48FD-B6C2-CB5C2B9A0592}"/>
              </a:ext>
            </a:extLst>
          </p:cNvPr>
          <p:cNvSpPr txBox="1"/>
          <p:nvPr/>
        </p:nvSpPr>
        <p:spPr>
          <a:xfrm>
            <a:off x="1703148" y="2034178"/>
            <a:ext cx="1477328" cy="21189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春分雨脚落声微</a:t>
            </a:r>
            <a:endParaRPr lang="en-US" altLang="zh-CN" sz="1400" dirty="0">
              <a:solidFill>
                <a:schemeClr val="bg1"/>
              </a:solidFill>
              <a:latin typeface="汉仪中宋简" panose="02010609000101010101" pitchFamily="49" charset="-122"/>
              <a:ea typeface="汉仪中宋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柳岸斜风带客归　　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时令北方偏向晚</a:t>
            </a:r>
            <a:endParaRPr lang="en-US" altLang="zh-CN" sz="1400" dirty="0">
              <a:solidFill>
                <a:schemeClr val="bg1"/>
              </a:solidFill>
              <a:latin typeface="汉仪中宋简" panose="02010609000101010101" pitchFamily="49" charset="-122"/>
              <a:ea typeface="汉仪中宋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汉仪中宋简" panose="02010609000101010101" pitchFamily="49" charset="-122"/>
                <a:ea typeface="汉仪中宋简" panose="02010609000101010101" pitchFamily="49" charset="-122"/>
              </a:rPr>
              <a:t>可知早有绿腰肥</a:t>
            </a:r>
          </a:p>
        </p:txBody>
      </p: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03BA3A2E-48C8-43C2-89EC-DAE61E61E95B}"/>
              </a:ext>
            </a:extLst>
          </p:cNvPr>
          <p:cNvCxnSpPr/>
          <p:nvPr/>
        </p:nvCxnSpPr>
        <p:spPr>
          <a:xfrm flipH="1">
            <a:off x="1348076" y="1314764"/>
            <a:ext cx="834436" cy="169077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298F4FD7-DD20-45B7-8264-D705C52301EA}"/>
              </a:ext>
            </a:extLst>
          </p:cNvPr>
          <p:cNvSpPr/>
          <p:nvPr/>
        </p:nvSpPr>
        <p:spPr>
          <a:xfrm>
            <a:off x="261701" y="3668377"/>
            <a:ext cx="2425279" cy="186060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风雨半春长，龙抬头日日丽光。邻塘睡莲预惊萍，涟漪。踏春不见卧盼蓠。</a:t>
            </a: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春分艳阳天，齿儿戏发发更藏。宜兰伴窗翠正好，笑扬。牵纤菜花青径香。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="" xmlns:a16="http://schemas.microsoft.com/office/drawing/2014/main" id="{28B7AAAE-62B5-4505-B8C5-567A11EBEDE6}"/>
              </a:ext>
            </a:extLst>
          </p:cNvPr>
          <p:cNvCxnSpPr/>
          <p:nvPr/>
        </p:nvCxnSpPr>
        <p:spPr>
          <a:xfrm>
            <a:off x="610191" y="3668377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="" xmlns:a16="http://schemas.microsoft.com/office/drawing/2014/main" id="{25875641-BD8D-4824-9FAA-0303031B2324}"/>
              </a:ext>
            </a:extLst>
          </p:cNvPr>
          <p:cNvCxnSpPr/>
          <p:nvPr/>
        </p:nvCxnSpPr>
        <p:spPr>
          <a:xfrm>
            <a:off x="885684" y="3668377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="" xmlns:a16="http://schemas.microsoft.com/office/drawing/2014/main" id="{29B5FA97-CFFA-4B9B-A666-F2092E8FC90A}"/>
              </a:ext>
            </a:extLst>
          </p:cNvPr>
          <p:cNvCxnSpPr/>
          <p:nvPr/>
        </p:nvCxnSpPr>
        <p:spPr>
          <a:xfrm>
            <a:off x="1161177" y="3668377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="" xmlns:a16="http://schemas.microsoft.com/office/drawing/2014/main" id="{15311C94-EC2F-474B-9C23-26DB40B02FDE}"/>
              </a:ext>
            </a:extLst>
          </p:cNvPr>
          <p:cNvCxnSpPr/>
          <p:nvPr/>
        </p:nvCxnSpPr>
        <p:spPr>
          <a:xfrm>
            <a:off x="1436670" y="3668377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="" xmlns:a16="http://schemas.microsoft.com/office/drawing/2014/main" id="{BFCEE8ED-323A-4C1A-A4B6-9CA7F17F0242}"/>
              </a:ext>
            </a:extLst>
          </p:cNvPr>
          <p:cNvCxnSpPr/>
          <p:nvPr/>
        </p:nvCxnSpPr>
        <p:spPr>
          <a:xfrm>
            <a:off x="1712163" y="3668377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="" xmlns:a16="http://schemas.microsoft.com/office/drawing/2014/main" id="{4DC719A7-3A16-4B6C-902E-9505A7B058B4}"/>
              </a:ext>
            </a:extLst>
          </p:cNvPr>
          <p:cNvCxnSpPr/>
          <p:nvPr/>
        </p:nvCxnSpPr>
        <p:spPr>
          <a:xfrm>
            <a:off x="1987656" y="3668377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="" xmlns:a16="http://schemas.microsoft.com/office/drawing/2014/main" id="{7F9458F8-ADE9-4585-91D4-1EC4FEA2D86C}"/>
              </a:ext>
            </a:extLst>
          </p:cNvPr>
          <p:cNvCxnSpPr/>
          <p:nvPr/>
        </p:nvCxnSpPr>
        <p:spPr>
          <a:xfrm>
            <a:off x="2263149" y="3668377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="" xmlns:a16="http://schemas.microsoft.com/office/drawing/2014/main" id="{EF080210-578E-47C9-9391-A8306D27CB88}"/>
              </a:ext>
            </a:extLst>
          </p:cNvPr>
          <p:cNvCxnSpPr/>
          <p:nvPr/>
        </p:nvCxnSpPr>
        <p:spPr>
          <a:xfrm>
            <a:off x="2538642" y="3668377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38177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="" xmlns:a16="http://schemas.microsoft.com/office/drawing/2014/main" id="{659A5449-DE0E-4789-B265-C8246A8D5A3F}"/>
              </a:ext>
            </a:extLst>
          </p:cNvPr>
          <p:cNvSpPr/>
          <p:nvPr/>
        </p:nvSpPr>
        <p:spPr>
          <a:xfrm>
            <a:off x="0" y="0"/>
            <a:ext cx="3962400" cy="6858000"/>
          </a:xfrm>
          <a:prstGeom prst="rect">
            <a:avLst/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75742558-F78B-4301-9712-7F7FF512B882}"/>
              </a:ext>
            </a:extLst>
          </p:cNvPr>
          <p:cNvSpPr/>
          <p:nvPr/>
        </p:nvSpPr>
        <p:spPr>
          <a:xfrm>
            <a:off x="1576057" y="1489393"/>
            <a:ext cx="6547991" cy="395224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EC5BBCCB-DBEF-4380-BC81-AC9A2FB3BD16}"/>
              </a:ext>
            </a:extLst>
          </p:cNvPr>
          <p:cNvSpPr/>
          <p:nvPr/>
        </p:nvSpPr>
        <p:spPr>
          <a:xfrm>
            <a:off x="11033760" y="1489393"/>
            <a:ext cx="690880" cy="651602"/>
          </a:xfrm>
          <a:prstGeom prst="rect">
            <a:avLst/>
          </a:prstGeom>
          <a:solidFill>
            <a:srgbClr val="6C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D8D6D1E6-0403-4FF0-8E4B-B02BDA0FE728}"/>
              </a:ext>
            </a:extLst>
          </p:cNvPr>
          <p:cNvSpPr/>
          <p:nvPr/>
        </p:nvSpPr>
        <p:spPr>
          <a:xfrm>
            <a:off x="8407443" y="4173550"/>
            <a:ext cx="2585323" cy="126808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风雨半春长，龙抬头日日丽光。邻塘睡莲预惊萍，涟漪。踏春不见卧盼蓠。</a:t>
            </a: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春分艳阳天，齿儿戏发发更藏。宜兰伴窗翠正好，笑扬。牵纤菜花青径香。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466B20A9-FEA5-4792-A495-46D6587E0F36}"/>
              </a:ext>
            </a:extLst>
          </p:cNvPr>
          <p:cNvGrpSpPr/>
          <p:nvPr/>
        </p:nvGrpSpPr>
        <p:grpSpPr>
          <a:xfrm>
            <a:off x="8707954" y="4173550"/>
            <a:ext cx="1938066" cy="1268083"/>
            <a:chOff x="7792197" y="5236234"/>
            <a:chExt cx="1938066" cy="1855177"/>
          </a:xfrm>
        </p:grpSpPr>
        <p:cxnSp>
          <p:nvCxnSpPr>
            <p:cNvPr id="16" name="直接连接符 15">
              <a:extLst>
                <a:ext uri="{FF2B5EF4-FFF2-40B4-BE49-F238E27FC236}">
                  <a16:creationId xmlns="" xmlns:a16="http://schemas.microsoft.com/office/drawing/2014/main" id="{BB9A99D2-FC7B-4E30-9994-4981C4804280}"/>
                </a:ext>
              </a:extLst>
            </p:cNvPr>
            <p:cNvCxnSpPr/>
            <p:nvPr/>
          </p:nvCxnSpPr>
          <p:spPr>
            <a:xfrm>
              <a:off x="9730263" y="5236234"/>
              <a:ext cx="0" cy="185517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C084EFF0-96D3-4A38-9C44-142D93460AAD}"/>
                </a:ext>
              </a:extLst>
            </p:cNvPr>
            <p:cNvCxnSpPr/>
            <p:nvPr/>
          </p:nvCxnSpPr>
          <p:spPr>
            <a:xfrm>
              <a:off x="9477222" y="5236234"/>
              <a:ext cx="0" cy="185517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="" xmlns:a16="http://schemas.microsoft.com/office/drawing/2014/main" id="{96F4A913-441A-43FF-9533-7F9E1D92F360}"/>
                </a:ext>
              </a:extLst>
            </p:cNvPr>
            <p:cNvCxnSpPr/>
            <p:nvPr/>
          </p:nvCxnSpPr>
          <p:spPr>
            <a:xfrm>
              <a:off x="9258687" y="5236234"/>
              <a:ext cx="0" cy="185517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3BF15AC8-D902-4EAD-B4B3-B57054690959}"/>
                </a:ext>
              </a:extLst>
            </p:cNvPr>
            <p:cNvCxnSpPr/>
            <p:nvPr/>
          </p:nvCxnSpPr>
          <p:spPr>
            <a:xfrm>
              <a:off x="9014272" y="5236234"/>
              <a:ext cx="0" cy="185517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5954324B-5EFB-473A-A17E-A4258439C192}"/>
                </a:ext>
              </a:extLst>
            </p:cNvPr>
            <p:cNvCxnSpPr/>
            <p:nvPr/>
          </p:nvCxnSpPr>
          <p:spPr>
            <a:xfrm>
              <a:off x="8769857" y="5236234"/>
              <a:ext cx="0" cy="185517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523146B6-7832-466B-B336-FE13C3AAC6A5}"/>
                </a:ext>
              </a:extLst>
            </p:cNvPr>
            <p:cNvCxnSpPr/>
            <p:nvPr/>
          </p:nvCxnSpPr>
          <p:spPr>
            <a:xfrm>
              <a:off x="8525442" y="5236234"/>
              <a:ext cx="0" cy="185517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9E99F6A4-BF66-44BB-AAE7-C3F9C08C6E0A}"/>
                </a:ext>
              </a:extLst>
            </p:cNvPr>
            <p:cNvCxnSpPr/>
            <p:nvPr/>
          </p:nvCxnSpPr>
          <p:spPr>
            <a:xfrm>
              <a:off x="8281027" y="5236234"/>
              <a:ext cx="0" cy="185517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="" xmlns:a16="http://schemas.microsoft.com/office/drawing/2014/main" id="{67E87D55-29B7-49D1-8243-70317F2E410F}"/>
                </a:ext>
              </a:extLst>
            </p:cNvPr>
            <p:cNvCxnSpPr/>
            <p:nvPr/>
          </p:nvCxnSpPr>
          <p:spPr>
            <a:xfrm>
              <a:off x="8036612" y="5236234"/>
              <a:ext cx="0" cy="185517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="" xmlns:a16="http://schemas.microsoft.com/office/drawing/2014/main" id="{24659379-BA6A-4119-A5B1-7C11860E6B38}"/>
                </a:ext>
              </a:extLst>
            </p:cNvPr>
            <p:cNvCxnSpPr/>
            <p:nvPr/>
          </p:nvCxnSpPr>
          <p:spPr>
            <a:xfrm>
              <a:off x="7792197" y="5236234"/>
              <a:ext cx="0" cy="185517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CDEAF4D1-1F2F-4B8B-9C86-E5D4B4302443}"/>
              </a:ext>
            </a:extLst>
          </p:cNvPr>
          <p:cNvGrpSpPr/>
          <p:nvPr/>
        </p:nvGrpSpPr>
        <p:grpSpPr>
          <a:xfrm>
            <a:off x="9685364" y="1442708"/>
            <a:ext cx="1099155" cy="1805303"/>
            <a:chOff x="6696645" y="2124535"/>
            <a:chExt cx="972659" cy="1689171"/>
          </a:xfrm>
        </p:grpSpPr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404475FA-93F0-4F94-B848-0A89D5DF5BE6}"/>
                </a:ext>
              </a:extLst>
            </p:cNvPr>
            <p:cNvSpPr/>
            <p:nvPr/>
          </p:nvSpPr>
          <p:spPr>
            <a:xfrm>
              <a:off x="6696645" y="2124535"/>
              <a:ext cx="898776" cy="1454288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5400" spc="300" dirty="0">
                  <a:solidFill>
                    <a:srgbClr val="6C9887"/>
                  </a:solidFill>
                  <a:latin typeface="汉仪中宋简" panose="02010609000101010101" pitchFamily="49" charset="-122"/>
                  <a:ea typeface="汉仪中宋简" panose="02010609000101010101" pitchFamily="49" charset="-122"/>
                </a:rPr>
                <a:t>完结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7C1F0F11-1295-4D59-887C-1528CCFF954F}"/>
                </a:ext>
              </a:extLst>
            </p:cNvPr>
            <p:cNvSpPr/>
            <p:nvPr/>
          </p:nvSpPr>
          <p:spPr>
            <a:xfrm rot="5400000">
              <a:off x="6702159" y="2846560"/>
              <a:ext cx="1689170" cy="2451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cs typeface="Angsana New" panose="02020603050405020304" pitchFamily="18" charset="-34"/>
                </a:rPr>
                <a:t>THE SPRING EQUINOX </a:t>
              </a: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D73E18F4-3BC3-4F9A-876C-EC39A786E143}"/>
              </a:ext>
            </a:extLst>
          </p:cNvPr>
          <p:cNvSpPr/>
          <p:nvPr/>
        </p:nvSpPr>
        <p:spPr>
          <a:xfrm>
            <a:off x="223995" y="1050620"/>
            <a:ext cx="1149545" cy="475676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20000"/>
              </a:lnSpc>
            </a:pPr>
            <a:endParaRPr lang="zh-CN" altLang="en-US" sz="1100" dirty="0">
              <a:solidFill>
                <a:schemeClr val="bg1"/>
              </a:solidFill>
              <a:latin typeface="汉仪书宋一简" panose="02010609000101010101" pitchFamily="49" charset="-122"/>
              <a:ea typeface="汉仪书宋一简" panose="02010609000101010101" pitchFamily="49" charset="-122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9962A383-3FE2-4ACA-9BDE-0C6B72BF8C40}"/>
              </a:ext>
            </a:extLst>
          </p:cNvPr>
          <p:cNvGrpSpPr/>
          <p:nvPr/>
        </p:nvGrpSpPr>
        <p:grpSpPr>
          <a:xfrm>
            <a:off x="488548" y="983550"/>
            <a:ext cx="505968" cy="4756759"/>
            <a:chOff x="654249" y="1442709"/>
            <a:chExt cx="505968" cy="2647541"/>
          </a:xfrm>
        </p:grpSpPr>
        <p:cxnSp>
          <p:nvCxnSpPr>
            <p:cNvPr id="43" name="直接连接符 42">
              <a:extLst>
                <a:ext uri="{FF2B5EF4-FFF2-40B4-BE49-F238E27FC236}">
                  <a16:creationId xmlns="" xmlns:a16="http://schemas.microsoft.com/office/drawing/2014/main" id="{25C7D659-41C1-43E4-A112-5508E47DC938}"/>
                </a:ext>
              </a:extLst>
            </p:cNvPr>
            <p:cNvCxnSpPr/>
            <p:nvPr/>
          </p:nvCxnSpPr>
          <p:spPr>
            <a:xfrm>
              <a:off x="654249" y="1442709"/>
              <a:ext cx="0" cy="2647541"/>
            </a:xfrm>
            <a:prstGeom prst="line">
              <a:avLst/>
            </a:prstGeom>
            <a:ln>
              <a:solidFill>
                <a:schemeClr val="bg1">
                  <a:alpha val="2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="" xmlns:a16="http://schemas.microsoft.com/office/drawing/2014/main" id="{08A662C4-6880-45DB-A4D7-FA027F39E76B}"/>
                </a:ext>
              </a:extLst>
            </p:cNvPr>
            <p:cNvCxnSpPr/>
            <p:nvPr/>
          </p:nvCxnSpPr>
          <p:spPr>
            <a:xfrm>
              <a:off x="907233" y="1442709"/>
              <a:ext cx="0" cy="2647541"/>
            </a:xfrm>
            <a:prstGeom prst="line">
              <a:avLst/>
            </a:prstGeom>
            <a:ln>
              <a:solidFill>
                <a:schemeClr val="bg1">
                  <a:alpha val="2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="" xmlns:a16="http://schemas.microsoft.com/office/drawing/2014/main" id="{300E804E-ADF4-4C06-A8A3-3A6D789A54F8}"/>
                </a:ext>
              </a:extLst>
            </p:cNvPr>
            <p:cNvCxnSpPr/>
            <p:nvPr/>
          </p:nvCxnSpPr>
          <p:spPr>
            <a:xfrm>
              <a:off x="1160217" y="1442709"/>
              <a:ext cx="0" cy="2647541"/>
            </a:xfrm>
            <a:prstGeom prst="line">
              <a:avLst/>
            </a:prstGeom>
            <a:ln>
              <a:solidFill>
                <a:schemeClr val="bg1">
                  <a:alpha val="2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870928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000"/>
    </mc:Choice>
    <mc:Fallback>
      <p:transition spd="slow" advTm="3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清新春分画册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C9887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2303</Words>
  <Application>Microsoft Office PowerPoint</Application>
  <PresentationFormat>自定义</PresentationFormat>
  <Paragraphs>168</Paragraphs>
  <Slides>14</Slides>
  <Notes>14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清新春分画册</dc:title>
  <dc:creator>PPT</dc:creator>
  <cp:keywords>PPT</cp:keywords>
  <dc:description>www.1ppt.com</dc:description>
  <cp:lastModifiedBy>User</cp:lastModifiedBy>
  <cp:revision>374</cp:revision>
  <dcterms:created xsi:type="dcterms:W3CDTF">2018-03-10T04:22:28Z</dcterms:created>
  <dcterms:modified xsi:type="dcterms:W3CDTF">2020-09-11T04:49:19Z</dcterms:modified>
</cp:coreProperties>
</file>