
<file path=[Content_Types].xml><?xml version="1.0" encoding="utf-8"?>
<Types xmlns="http://schemas.openxmlformats.org/package/2006/content-types">
  <Default Extension="png" ContentType="image/png"/>
  <Default Extension="mp3" ContentType="audio/mpe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12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6" r:id="rId1"/>
  </p:sldMasterIdLst>
  <p:notesMasterIdLst>
    <p:notesMasterId r:id="rId25"/>
  </p:notesMasterIdLst>
  <p:sldIdLst>
    <p:sldId id="318" r:id="rId2"/>
    <p:sldId id="319" r:id="rId3"/>
    <p:sldId id="293" r:id="rId4"/>
    <p:sldId id="299" r:id="rId5"/>
    <p:sldId id="300" r:id="rId6"/>
    <p:sldId id="294" r:id="rId7"/>
    <p:sldId id="301" r:id="rId8"/>
    <p:sldId id="323" r:id="rId9"/>
    <p:sldId id="295" r:id="rId10"/>
    <p:sldId id="311" r:id="rId11"/>
    <p:sldId id="313" r:id="rId12"/>
    <p:sldId id="322" r:id="rId13"/>
    <p:sldId id="296" r:id="rId14"/>
    <p:sldId id="303" r:id="rId15"/>
    <p:sldId id="308" r:id="rId16"/>
    <p:sldId id="297" r:id="rId17"/>
    <p:sldId id="304" r:id="rId18"/>
    <p:sldId id="326" r:id="rId19"/>
    <p:sldId id="309" r:id="rId20"/>
    <p:sldId id="298" r:id="rId21"/>
    <p:sldId id="305" r:id="rId22"/>
    <p:sldId id="310" r:id="rId23"/>
    <p:sldId id="328" r:id="rId24"/>
  </p:sldIdLst>
  <p:sldSz cx="12192000" cy="6858000"/>
  <p:notesSz cx="6858000" cy="9144000"/>
  <p:custDataLst>
    <p:tags r:id="rId26"/>
  </p:custDataLst>
  <p:defaultTextStyle>
    <a:defPPr>
      <a:defRPr lang="zh-CN"/>
    </a:defPPr>
    <a:lvl1pPr marL="0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89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377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566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754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943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131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320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509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90B20"/>
    <a:srgbClr val="800000"/>
    <a:srgbClr val="330000"/>
    <a:srgbClr val="000000"/>
    <a:srgbClr val="0D0D0D"/>
    <a:srgbClr val="FFFFFF"/>
    <a:srgbClr val="E73A1C"/>
    <a:srgbClr val="F23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485" autoAdjust="0"/>
    <p:restoredTop sz="94715"/>
  </p:normalViewPr>
  <p:slideViewPr>
    <p:cSldViewPr snapToGrid="0" snapToObjects="1">
      <p:cViewPr varScale="1">
        <p:scale>
          <a:sx n="87" d="100"/>
          <a:sy n="87" d="100"/>
        </p:scale>
        <p:origin x="336" y="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39" d="100"/>
        <a:sy n="139" d="100"/>
      </p:scale>
      <p:origin x="0" y="0"/>
    </p:cViewPr>
  </p:sorterViewPr>
  <p:notesViewPr>
    <p:cSldViewPr snapToGrid="0" snapToObjects="1">
      <p:cViewPr varScale="1">
        <p:scale>
          <a:sx n="67" d="100"/>
          <a:sy n="67" d="100"/>
        </p:scale>
        <p:origin x="1734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gs" Target="tags/tag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2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系列 3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02622816"/>
        <c:axId val="102645120"/>
      </c:barChart>
      <c:catAx>
        <c:axId val="1026228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102645120"/>
        <c:crosses val="autoZero"/>
        <c:auto val="1"/>
        <c:lblAlgn val="ctr"/>
        <c:lblOffset val="100"/>
        <c:noMultiLvlLbl val="0"/>
      </c:catAx>
      <c:valAx>
        <c:axId val="1026451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1026228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zh-CN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4113624685803201"/>
          <c:y val="0.15504800518981299"/>
          <c:w val="0.54594620116929804"/>
          <c:h val="0.76426182895817096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scene3d>
              <a:camera prst="orthographicFront"/>
              <a:lightRig rig="brightRoom" dir="t"/>
            </a:scene3d>
            <a:sp3d prstMaterial="flat">
              <a:contourClr>
                <a:srgbClr val="000000"/>
              </a:contourClr>
            </a:sp3d>
          </c:spPr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contourClr>
                  <a:srgbClr val="000000"/>
                </a:contourClr>
              </a:sp3d>
            </c:spPr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contourClr>
                  <a:srgbClr val="000000"/>
                </a:contourClr>
              </a:sp3d>
            </c:spPr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contourClr>
                  <a:srgbClr val="000000"/>
                </a:contourClr>
              </a:sp3d>
            </c:spPr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contourClr>
                  <a:srgbClr val="000000"/>
                </a:contourClr>
              </a:sp3d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97" b="1" i="0" u="none" strike="noStrike" kern="1200" baseline="0">
                    <a:solidFill>
                      <a:schemeClr val="lt1"/>
                    </a:solidFill>
                    <a:latin typeface="Microsoft YaHei" charset="0"/>
                    <a:ea typeface="Microsoft YaHei" charset="0"/>
                    <a:cs typeface="Microsoft YaHei" charset="0"/>
                  </a:defRPr>
                </a:pPr>
                <a:endParaRPr lang="zh-CN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Sheet1!$A$2:$A$5</c:f>
              <c:strCache>
                <c:ptCount val="4"/>
                <c:pt idx="0">
                  <c:v>第一季度</c:v>
                </c:pt>
                <c:pt idx="1">
                  <c:v>第二季度</c:v>
                </c:pt>
                <c:pt idx="2">
                  <c:v>第三季度</c:v>
                </c:pt>
                <c:pt idx="3">
                  <c:v>第四季度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8.2000000000000011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50"/>
      </c:doughnutChart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Microsoft YaHei" charset="0"/>
              <a:ea typeface="Microsoft YaHei" charset="0"/>
              <a:cs typeface="Microsoft YaHei" charset="0"/>
            </a:defRPr>
          </a:pPr>
          <a:endParaRPr lang="zh-CN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Microsoft YaHei" charset="0"/>
          <a:ea typeface="Microsoft YaHei" charset="0"/>
          <a:cs typeface="Microsoft YaHei" charset="0"/>
        </a:defRPr>
      </a:pPr>
      <a:endParaRPr lang="zh-CN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1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scene3d>
        <a:camera prst="orthographicFront"/>
        <a:lightRig rig="brightRoom" dir="t"/>
      </a:scene3d>
      <a:sp3d prstMaterial="flat">
        <a:bevelT w="50800" h="101600" prst="angle"/>
        <a:contourClr>
          <a:srgbClr val="000000"/>
        </a:contourClr>
      </a:sp3d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1905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1" i="0" kern="1200" cap="all" spc="5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562FC4D-8DDF-47CC-9347-3F1397A39650}" type="doc">
      <dgm:prSet loTypeId="urn:microsoft.com/office/officeart/2005/8/layout/chevron2" loCatId="process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zh-CN" altLang="en-US"/>
        </a:p>
      </dgm:t>
    </dgm:pt>
    <dgm:pt modelId="{A56B08A8-BF4F-44E3-B17A-A5F2C3BCFDFC}">
      <dgm:prSet phldrT="[文本]" custT="1"/>
      <dgm:spPr>
        <a:solidFill>
          <a:schemeClr val="accent2"/>
        </a:solidFill>
        <a:ln>
          <a:noFill/>
        </a:ln>
      </dgm:spPr>
      <dgm:t>
        <a:bodyPr/>
        <a:lstStyle/>
        <a:p>
          <a:r>
            <a:rPr lang="zh-CN" altLang="en-US" sz="2400" b="0" dirty="0" smtClean="0">
              <a:solidFill>
                <a:schemeClr val="bg1"/>
              </a:solidFill>
              <a:ea typeface="微软雅黑" charset="0"/>
            </a:rPr>
            <a:t>添加标题</a:t>
          </a:r>
          <a:endParaRPr lang="zh-CN" altLang="en-US" sz="2400" b="0" dirty="0">
            <a:solidFill>
              <a:schemeClr val="bg1"/>
            </a:solidFill>
          </a:endParaRPr>
        </a:p>
      </dgm:t>
    </dgm:pt>
    <dgm:pt modelId="{574D7652-0982-4B43-83C0-4E26DBF38386}" type="parTrans" cxnId="{E5BA4390-9D0A-4387-8733-20B70C3EEF57}">
      <dgm:prSet/>
      <dgm:spPr/>
      <dgm:t>
        <a:bodyPr/>
        <a:lstStyle/>
        <a:p>
          <a:endParaRPr lang="zh-CN" altLang="en-US"/>
        </a:p>
      </dgm:t>
    </dgm:pt>
    <dgm:pt modelId="{7F2607C7-5C06-4168-9E6C-F85303FF5E39}" type="sibTrans" cxnId="{E5BA4390-9D0A-4387-8733-20B70C3EEF57}">
      <dgm:prSet/>
      <dgm:spPr/>
      <dgm:t>
        <a:bodyPr/>
        <a:lstStyle/>
        <a:p>
          <a:endParaRPr lang="zh-CN" altLang="en-US"/>
        </a:p>
      </dgm:t>
    </dgm:pt>
    <dgm:pt modelId="{9575BF9D-0BDA-4CCD-B402-4A69EEE76CBB}">
      <dgm:prSet phldrT="[文本]" custT="1"/>
      <dgm:spPr>
        <a:solidFill>
          <a:schemeClr val="bg1">
            <a:alpha val="90000"/>
          </a:schemeClr>
        </a:solidFill>
        <a:ln w="12700">
          <a:solidFill>
            <a:schemeClr val="accent2"/>
          </a:solidFill>
        </a:ln>
      </dgm:spPr>
      <dgm:t>
        <a:bodyPr/>
        <a:lstStyle/>
        <a:p>
          <a:pPr>
            <a:lnSpc>
              <a:spcPct val="130000"/>
            </a:lnSpc>
          </a:pPr>
          <a:r>
            <a:rPr lang="zh-CN" altLang="en-US" sz="1200" dirty="0" smtClean="0">
              <a:solidFill>
                <a:schemeClr val="tx1">
                  <a:lumMod val="85000"/>
                  <a:lumOff val="15000"/>
                </a:schemeClr>
              </a:solidFill>
              <a:latin typeface="微软雅黑" charset="0"/>
              <a:ea typeface="微软雅黑" charset="0"/>
            </a:rPr>
            <a:t>标题数字等都可以通过点击和重新输入进行更改，顶部“开始”面板中可以对字体、字号、颜色、行距等进行修改。</a:t>
          </a:r>
          <a:endParaRPr lang="zh-CN" altLang="en-US" sz="1200" dirty="0"/>
        </a:p>
      </dgm:t>
    </dgm:pt>
    <dgm:pt modelId="{5102F54C-39A2-4C8D-B7D6-3BF5E90EC7EE}" type="parTrans" cxnId="{85FBD1F2-398F-425D-85F7-2A7F1E20C0C8}">
      <dgm:prSet/>
      <dgm:spPr/>
      <dgm:t>
        <a:bodyPr/>
        <a:lstStyle/>
        <a:p>
          <a:endParaRPr lang="zh-CN" altLang="en-US"/>
        </a:p>
      </dgm:t>
    </dgm:pt>
    <dgm:pt modelId="{AE489B55-7F26-4FAD-A59F-693440D7E2DF}" type="sibTrans" cxnId="{85FBD1F2-398F-425D-85F7-2A7F1E20C0C8}">
      <dgm:prSet/>
      <dgm:spPr/>
      <dgm:t>
        <a:bodyPr/>
        <a:lstStyle/>
        <a:p>
          <a:endParaRPr lang="zh-CN" altLang="en-US"/>
        </a:p>
      </dgm:t>
    </dgm:pt>
    <dgm:pt modelId="{63494861-6681-4A9D-85F5-2A5B5C9CD987}">
      <dgm:prSet phldrT="[文本]" custT="1"/>
      <dgm:spPr>
        <a:solidFill>
          <a:schemeClr val="accent3"/>
        </a:solidFill>
        <a:ln>
          <a:noFill/>
        </a:ln>
      </dgm:spPr>
      <dgm:t>
        <a:bodyPr/>
        <a:lstStyle/>
        <a:p>
          <a:r>
            <a:rPr lang="zh-CN" altLang="en-US" sz="2400" b="0" dirty="0" smtClean="0">
              <a:solidFill>
                <a:schemeClr val="bg1"/>
              </a:solidFill>
              <a:ea typeface="微软雅黑" charset="0"/>
            </a:rPr>
            <a:t>添加标题</a:t>
          </a:r>
          <a:endParaRPr lang="zh-CN" altLang="en-US" sz="2400" b="0" dirty="0"/>
        </a:p>
      </dgm:t>
    </dgm:pt>
    <dgm:pt modelId="{42E5579B-5BE7-4154-BEA3-4657FD2BD012}" type="parTrans" cxnId="{F7AE5DA5-BDE4-4314-AA1E-3CCF2B275CF5}">
      <dgm:prSet/>
      <dgm:spPr/>
      <dgm:t>
        <a:bodyPr/>
        <a:lstStyle/>
        <a:p>
          <a:endParaRPr lang="zh-CN" altLang="en-US"/>
        </a:p>
      </dgm:t>
    </dgm:pt>
    <dgm:pt modelId="{3E3880EE-27DD-4D88-B244-E50E44FAE1BA}" type="sibTrans" cxnId="{F7AE5DA5-BDE4-4314-AA1E-3CCF2B275CF5}">
      <dgm:prSet/>
      <dgm:spPr/>
      <dgm:t>
        <a:bodyPr/>
        <a:lstStyle/>
        <a:p>
          <a:endParaRPr lang="zh-CN" altLang="en-US"/>
        </a:p>
      </dgm:t>
    </dgm:pt>
    <dgm:pt modelId="{B25B7F5A-67AD-4173-ABE5-EEDFD289F8CC}">
      <dgm:prSet phldrT="[文本]" custT="1"/>
      <dgm:spPr>
        <a:ln w="12700">
          <a:solidFill>
            <a:schemeClr val="accent3"/>
          </a:solidFill>
        </a:ln>
      </dgm:spPr>
      <dgm:t>
        <a:bodyPr/>
        <a:lstStyle/>
        <a:p>
          <a:pPr>
            <a:lnSpc>
              <a:spcPct val="130000"/>
            </a:lnSpc>
          </a:pPr>
          <a:r>
            <a:rPr lang="zh-CN" altLang="en-US" sz="1200" dirty="0" smtClean="0">
              <a:solidFill>
                <a:schemeClr val="tx1">
                  <a:lumMod val="85000"/>
                  <a:lumOff val="15000"/>
                </a:schemeClr>
              </a:solidFill>
              <a:latin typeface="微软雅黑" charset="0"/>
              <a:ea typeface="微软雅黑" charset="0"/>
            </a:rPr>
            <a:t>标题数字等都可以通过点击和重新输入进行更改，顶部“开始”面板中可以对字体、字号、颜色、行距等进行修改。</a:t>
          </a:r>
          <a:endParaRPr lang="zh-CN" altLang="en-US" sz="1200" dirty="0"/>
        </a:p>
      </dgm:t>
    </dgm:pt>
    <dgm:pt modelId="{58534D1E-8CB5-4610-87A9-19EA7C8FA3E5}" type="parTrans" cxnId="{14B0B85A-B036-4DBD-9A0B-DB5B9D46CA15}">
      <dgm:prSet/>
      <dgm:spPr/>
      <dgm:t>
        <a:bodyPr/>
        <a:lstStyle/>
        <a:p>
          <a:endParaRPr lang="zh-CN" altLang="en-US"/>
        </a:p>
      </dgm:t>
    </dgm:pt>
    <dgm:pt modelId="{D8AAE42F-5BD4-418E-A0F5-9D15F9CE2F9D}" type="sibTrans" cxnId="{14B0B85A-B036-4DBD-9A0B-DB5B9D46CA15}">
      <dgm:prSet/>
      <dgm:spPr/>
      <dgm:t>
        <a:bodyPr/>
        <a:lstStyle/>
        <a:p>
          <a:endParaRPr lang="zh-CN" altLang="en-US"/>
        </a:p>
      </dgm:t>
    </dgm:pt>
    <dgm:pt modelId="{855CF3D1-E91B-4616-93CF-FBBD71E9C58F}">
      <dgm:prSet phldrT="[文本]" custT="1"/>
      <dgm:spPr>
        <a:solidFill>
          <a:schemeClr val="accent1"/>
        </a:solidFill>
        <a:ln>
          <a:noFill/>
        </a:ln>
      </dgm:spPr>
      <dgm:t>
        <a:bodyPr/>
        <a:lstStyle/>
        <a:p>
          <a:r>
            <a:rPr lang="zh-CN" altLang="en-US" sz="2400" b="0" dirty="0" smtClean="0">
              <a:solidFill>
                <a:schemeClr val="bg1"/>
              </a:solidFill>
              <a:ea typeface="微软雅黑" charset="0"/>
            </a:rPr>
            <a:t>添加标题</a:t>
          </a:r>
          <a:endParaRPr lang="zh-CN" altLang="en-US" sz="2400" b="0" dirty="0"/>
        </a:p>
      </dgm:t>
    </dgm:pt>
    <dgm:pt modelId="{3B5629F6-4056-4E56-8726-E65D084ABAAF}" type="parTrans" cxnId="{1C9F98D2-EE92-4622-816B-43180BD7F6D7}">
      <dgm:prSet/>
      <dgm:spPr/>
      <dgm:t>
        <a:bodyPr/>
        <a:lstStyle/>
        <a:p>
          <a:endParaRPr lang="zh-CN" altLang="en-US"/>
        </a:p>
      </dgm:t>
    </dgm:pt>
    <dgm:pt modelId="{033023B3-04AE-4BBB-B808-52D16ACF5864}" type="sibTrans" cxnId="{1C9F98D2-EE92-4622-816B-43180BD7F6D7}">
      <dgm:prSet/>
      <dgm:spPr/>
      <dgm:t>
        <a:bodyPr/>
        <a:lstStyle/>
        <a:p>
          <a:endParaRPr lang="zh-CN" altLang="en-US"/>
        </a:p>
      </dgm:t>
    </dgm:pt>
    <dgm:pt modelId="{C7440A2A-97EE-4E4B-AF6F-DACBCD2B2C6A}">
      <dgm:prSet phldrT="[文本]" custT="1"/>
      <dgm:spPr>
        <a:ln w="12700">
          <a:solidFill>
            <a:schemeClr val="accent1"/>
          </a:solidFill>
        </a:ln>
      </dgm:spPr>
      <dgm:t>
        <a:bodyPr/>
        <a:lstStyle/>
        <a:p>
          <a:pPr>
            <a:lnSpc>
              <a:spcPct val="130000"/>
            </a:lnSpc>
          </a:pPr>
          <a:r>
            <a:rPr lang="zh-CN" altLang="en-US" sz="1200" dirty="0" smtClean="0">
              <a:solidFill>
                <a:schemeClr val="tx1">
                  <a:lumMod val="85000"/>
                  <a:lumOff val="15000"/>
                </a:schemeClr>
              </a:solidFill>
              <a:latin typeface="微软雅黑" charset="0"/>
              <a:ea typeface="微软雅黑" charset="0"/>
            </a:rPr>
            <a:t>标题数字等都可以通过点击和重新输入进行更改，顶部“开始”面板中可以对字体、字号、颜色、行距等进行修改。</a:t>
          </a:r>
          <a:endParaRPr lang="zh-CN" altLang="en-US" sz="1200" dirty="0"/>
        </a:p>
      </dgm:t>
    </dgm:pt>
    <dgm:pt modelId="{914FD104-F42A-452F-8C44-B0C102830681}" type="parTrans" cxnId="{89AF517B-C2D2-40F0-BB4D-F2818489C488}">
      <dgm:prSet/>
      <dgm:spPr/>
      <dgm:t>
        <a:bodyPr/>
        <a:lstStyle/>
        <a:p>
          <a:endParaRPr lang="zh-CN" altLang="en-US"/>
        </a:p>
      </dgm:t>
    </dgm:pt>
    <dgm:pt modelId="{DE4E8ABB-DFFB-432D-8053-F64C883363C2}" type="sibTrans" cxnId="{89AF517B-C2D2-40F0-BB4D-F2818489C488}">
      <dgm:prSet/>
      <dgm:spPr/>
      <dgm:t>
        <a:bodyPr/>
        <a:lstStyle/>
        <a:p>
          <a:endParaRPr lang="zh-CN" altLang="en-US"/>
        </a:p>
      </dgm:t>
    </dgm:pt>
    <dgm:pt modelId="{A2F4B4A6-71E8-4263-A377-FB362E264B14}" type="pres">
      <dgm:prSet presAssocID="{B562FC4D-8DDF-47CC-9347-3F1397A39650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zh-CN" altLang="en-US"/>
        </a:p>
      </dgm:t>
    </dgm:pt>
    <dgm:pt modelId="{637E9D33-50AB-4022-BD9D-7414758DEE46}" type="pres">
      <dgm:prSet presAssocID="{A56B08A8-BF4F-44E3-B17A-A5F2C3BCFDFC}" presName="composite" presStyleCnt="0"/>
      <dgm:spPr/>
    </dgm:pt>
    <dgm:pt modelId="{E2FC99E3-CFD3-4CC9-9AC7-F2B62E5C5829}" type="pres">
      <dgm:prSet presAssocID="{A56B08A8-BF4F-44E3-B17A-A5F2C3BCFDFC}" presName="parentText" presStyleLbl="align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81301DE1-B67F-46C3-B2E7-D98324E6EBA8}" type="pres">
      <dgm:prSet presAssocID="{A56B08A8-BF4F-44E3-B17A-A5F2C3BCFDFC}" presName="descendantText" presStyleLbl="alignAcc1" presStyleIdx="0" presStyleCnt="3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4C770B7A-F59B-4AF1-8520-0F8A66BD2CEF}" type="pres">
      <dgm:prSet presAssocID="{7F2607C7-5C06-4168-9E6C-F85303FF5E39}" presName="sp" presStyleCnt="0"/>
      <dgm:spPr/>
    </dgm:pt>
    <dgm:pt modelId="{E543658C-E821-45A6-B7EE-BA77BDA1F0ED}" type="pres">
      <dgm:prSet presAssocID="{63494861-6681-4A9D-85F5-2A5B5C9CD987}" presName="composite" presStyleCnt="0"/>
      <dgm:spPr/>
    </dgm:pt>
    <dgm:pt modelId="{C52856A3-BD51-4B05-982A-86FAF25E4A70}" type="pres">
      <dgm:prSet presAssocID="{63494861-6681-4A9D-85F5-2A5B5C9CD987}" presName="parentText" presStyleLbl="align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91FCC98E-0500-45AF-9A73-F1249F455C0B}" type="pres">
      <dgm:prSet presAssocID="{63494861-6681-4A9D-85F5-2A5B5C9CD987}" presName="descendantText" presStyleLbl="alignAcc1" presStyleIdx="1" presStyleCnt="3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AF47E602-45B0-4C7F-9A4E-FE138445D4D5}" type="pres">
      <dgm:prSet presAssocID="{3E3880EE-27DD-4D88-B244-E50E44FAE1BA}" presName="sp" presStyleCnt="0"/>
      <dgm:spPr/>
    </dgm:pt>
    <dgm:pt modelId="{121DC315-A6F0-4DE8-BE2D-39A967817EEC}" type="pres">
      <dgm:prSet presAssocID="{855CF3D1-E91B-4616-93CF-FBBD71E9C58F}" presName="composite" presStyleCnt="0"/>
      <dgm:spPr/>
    </dgm:pt>
    <dgm:pt modelId="{0936CEAF-D6C6-4EC4-A8D5-48B1978FA782}" type="pres">
      <dgm:prSet presAssocID="{855CF3D1-E91B-4616-93CF-FBBD71E9C58F}" presName="parentText" presStyleLbl="align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1BFFB412-30AA-4598-8C64-B443658EDC6B}" type="pres">
      <dgm:prSet presAssocID="{855CF3D1-E91B-4616-93CF-FBBD71E9C58F}" presName="descendantText" presStyleLbl="alignAcc1" presStyleIdx="2" presStyleCnt="3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</dgm:ptLst>
  <dgm:cxnLst>
    <dgm:cxn modelId="{E33DDB26-54A0-473C-93BC-BB113201F480}" type="presOf" srcId="{63494861-6681-4A9D-85F5-2A5B5C9CD987}" destId="{C52856A3-BD51-4B05-982A-86FAF25E4A70}" srcOrd="0" destOrd="0" presId="urn:microsoft.com/office/officeart/2005/8/layout/chevron2"/>
    <dgm:cxn modelId="{922BDDC6-B8DE-4939-9BA1-0AA86A744909}" type="presOf" srcId="{B562FC4D-8DDF-47CC-9347-3F1397A39650}" destId="{A2F4B4A6-71E8-4263-A377-FB362E264B14}" srcOrd="0" destOrd="0" presId="urn:microsoft.com/office/officeart/2005/8/layout/chevron2"/>
    <dgm:cxn modelId="{14B0B85A-B036-4DBD-9A0B-DB5B9D46CA15}" srcId="{63494861-6681-4A9D-85F5-2A5B5C9CD987}" destId="{B25B7F5A-67AD-4173-ABE5-EEDFD289F8CC}" srcOrd="0" destOrd="0" parTransId="{58534D1E-8CB5-4610-87A9-19EA7C8FA3E5}" sibTransId="{D8AAE42F-5BD4-418E-A0F5-9D15F9CE2F9D}"/>
    <dgm:cxn modelId="{FE1E82CE-5FA7-42E1-BB2E-E974B27CCC5D}" type="presOf" srcId="{9575BF9D-0BDA-4CCD-B402-4A69EEE76CBB}" destId="{81301DE1-B67F-46C3-B2E7-D98324E6EBA8}" srcOrd="0" destOrd="0" presId="urn:microsoft.com/office/officeart/2005/8/layout/chevron2"/>
    <dgm:cxn modelId="{1C9F98D2-EE92-4622-816B-43180BD7F6D7}" srcId="{B562FC4D-8DDF-47CC-9347-3F1397A39650}" destId="{855CF3D1-E91B-4616-93CF-FBBD71E9C58F}" srcOrd="2" destOrd="0" parTransId="{3B5629F6-4056-4E56-8726-E65D084ABAAF}" sibTransId="{033023B3-04AE-4BBB-B808-52D16ACF5864}"/>
    <dgm:cxn modelId="{4B72A46A-CA73-4FFC-AFAA-1DD90E243B83}" type="presOf" srcId="{B25B7F5A-67AD-4173-ABE5-EEDFD289F8CC}" destId="{91FCC98E-0500-45AF-9A73-F1249F455C0B}" srcOrd="0" destOrd="0" presId="urn:microsoft.com/office/officeart/2005/8/layout/chevron2"/>
    <dgm:cxn modelId="{85FBD1F2-398F-425D-85F7-2A7F1E20C0C8}" srcId="{A56B08A8-BF4F-44E3-B17A-A5F2C3BCFDFC}" destId="{9575BF9D-0BDA-4CCD-B402-4A69EEE76CBB}" srcOrd="0" destOrd="0" parTransId="{5102F54C-39A2-4C8D-B7D6-3BF5E90EC7EE}" sibTransId="{AE489B55-7F26-4FAD-A59F-693440D7E2DF}"/>
    <dgm:cxn modelId="{79686F4A-AE3F-4425-8093-D645FF3D3002}" type="presOf" srcId="{C7440A2A-97EE-4E4B-AF6F-DACBCD2B2C6A}" destId="{1BFFB412-30AA-4598-8C64-B443658EDC6B}" srcOrd="0" destOrd="0" presId="urn:microsoft.com/office/officeart/2005/8/layout/chevron2"/>
    <dgm:cxn modelId="{F7AE5DA5-BDE4-4314-AA1E-3CCF2B275CF5}" srcId="{B562FC4D-8DDF-47CC-9347-3F1397A39650}" destId="{63494861-6681-4A9D-85F5-2A5B5C9CD987}" srcOrd="1" destOrd="0" parTransId="{42E5579B-5BE7-4154-BEA3-4657FD2BD012}" sibTransId="{3E3880EE-27DD-4D88-B244-E50E44FAE1BA}"/>
    <dgm:cxn modelId="{E8B64765-F660-48C1-8ADA-F9678E176320}" type="presOf" srcId="{A56B08A8-BF4F-44E3-B17A-A5F2C3BCFDFC}" destId="{E2FC99E3-CFD3-4CC9-9AC7-F2B62E5C5829}" srcOrd="0" destOrd="0" presId="urn:microsoft.com/office/officeart/2005/8/layout/chevron2"/>
    <dgm:cxn modelId="{6BB92663-116F-4FF6-87F1-6C370FB2DE16}" type="presOf" srcId="{855CF3D1-E91B-4616-93CF-FBBD71E9C58F}" destId="{0936CEAF-D6C6-4EC4-A8D5-48B1978FA782}" srcOrd="0" destOrd="0" presId="urn:microsoft.com/office/officeart/2005/8/layout/chevron2"/>
    <dgm:cxn modelId="{89AF517B-C2D2-40F0-BB4D-F2818489C488}" srcId="{855CF3D1-E91B-4616-93CF-FBBD71E9C58F}" destId="{C7440A2A-97EE-4E4B-AF6F-DACBCD2B2C6A}" srcOrd="0" destOrd="0" parTransId="{914FD104-F42A-452F-8C44-B0C102830681}" sibTransId="{DE4E8ABB-DFFB-432D-8053-F64C883363C2}"/>
    <dgm:cxn modelId="{E5BA4390-9D0A-4387-8733-20B70C3EEF57}" srcId="{B562FC4D-8DDF-47CC-9347-3F1397A39650}" destId="{A56B08A8-BF4F-44E3-B17A-A5F2C3BCFDFC}" srcOrd="0" destOrd="0" parTransId="{574D7652-0982-4B43-83C0-4E26DBF38386}" sibTransId="{7F2607C7-5C06-4168-9E6C-F85303FF5E39}"/>
    <dgm:cxn modelId="{2D0EFB77-FECD-4C23-92D0-6F0E94E7CB34}" type="presParOf" srcId="{A2F4B4A6-71E8-4263-A377-FB362E264B14}" destId="{637E9D33-50AB-4022-BD9D-7414758DEE46}" srcOrd="0" destOrd="0" presId="urn:microsoft.com/office/officeart/2005/8/layout/chevron2"/>
    <dgm:cxn modelId="{8CBBB821-3326-4E55-843F-12123E856848}" type="presParOf" srcId="{637E9D33-50AB-4022-BD9D-7414758DEE46}" destId="{E2FC99E3-CFD3-4CC9-9AC7-F2B62E5C5829}" srcOrd="0" destOrd="0" presId="urn:microsoft.com/office/officeart/2005/8/layout/chevron2"/>
    <dgm:cxn modelId="{93B443F9-C874-4629-8280-3A1A4AE7C074}" type="presParOf" srcId="{637E9D33-50AB-4022-BD9D-7414758DEE46}" destId="{81301DE1-B67F-46C3-B2E7-D98324E6EBA8}" srcOrd="1" destOrd="0" presId="urn:microsoft.com/office/officeart/2005/8/layout/chevron2"/>
    <dgm:cxn modelId="{E3C2F882-A3AE-42B5-9DF3-DBBF4EC53B0E}" type="presParOf" srcId="{A2F4B4A6-71E8-4263-A377-FB362E264B14}" destId="{4C770B7A-F59B-4AF1-8520-0F8A66BD2CEF}" srcOrd="1" destOrd="0" presId="urn:microsoft.com/office/officeart/2005/8/layout/chevron2"/>
    <dgm:cxn modelId="{9B5BFF10-04E0-4F4A-8BEB-7D49FDAA70AE}" type="presParOf" srcId="{A2F4B4A6-71E8-4263-A377-FB362E264B14}" destId="{E543658C-E821-45A6-B7EE-BA77BDA1F0ED}" srcOrd="2" destOrd="0" presId="urn:microsoft.com/office/officeart/2005/8/layout/chevron2"/>
    <dgm:cxn modelId="{4487E7D4-911B-41AF-A959-2802798190C1}" type="presParOf" srcId="{E543658C-E821-45A6-B7EE-BA77BDA1F0ED}" destId="{C52856A3-BD51-4B05-982A-86FAF25E4A70}" srcOrd="0" destOrd="0" presId="urn:microsoft.com/office/officeart/2005/8/layout/chevron2"/>
    <dgm:cxn modelId="{A1B3484C-6E25-4560-92F4-89D87EC4C878}" type="presParOf" srcId="{E543658C-E821-45A6-B7EE-BA77BDA1F0ED}" destId="{91FCC98E-0500-45AF-9A73-F1249F455C0B}" srcOrd="1" destOrd="0" presId="urn:microsoft.com/office/officeart/2005/8/layout/chevron2"/>
    <dgm:cxn modelId="{961954AB-FA0B-4E41-99BE-3171A73CD905}" type="presParOf" srcId="{A2F4B4A6-71E8-4263-A377-FB362E264B14}" destId="{AF47E602-45B0-4C7F-9A4E-FE138445D4D5}" srcOrd="3" destOrd="0" presId="urn:microsoft.com/office/officeart/2005/8/layout/chevron2"/>
    <dgm:cxn modelId="{81C323DD-B41E-4788-9C40-843BCB25A851}" type="presParOf" srcId="{A2F4B4A6-71E8-4263-A377-FB362E264B14}" destId="{121DC315-A6F0-4DE8-BE2D-39A967817EEC}" srcOrd="4" destOrd="0" presId="urn:microsoft.com/office/officeart/2005/8/layout/chevron2"/>
    <dgm:cxn modelId="{F4C9C1CA-CEAE-4203-AB6C-61F08851B552}" type="presParOf" srcId="{121DC315-A6F0-4DE8-BE2D-39A967817EEC}" destId="{0936CEAF-D6C6-4EC4-A8D5-48B1978FA782}" srcOrd="0" destOrd="0" presId="urn:microsoft.com/office/officeart/2005/8/layout/chevron2"/>
    <dgm:cxn modelId="{4A58B549-D237-45D2-9F89-008D55076DFE}" type="presParOf" srcId="{121DC315-A6F0-4DE8-BE2D-39A967817EEC}" destId="{1BFFB412-30AA-4598-8C64-B443658EDC6B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0914E63-7882-42D2-8270-AC04DA40FA3A}" type="datetimeFigureOut">
              <a:rPr lang="zh-CN" altLang="en-US" smtClean="0"/>
              <a:t>2019/6/25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1998503-EB27-441B-BBEA-46D7032672C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00809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998503-EB27-441B-BBEA-46D7032672CF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9966562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998503-EB27-441B-BBEA-46D7032672CF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6127208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998503-EB27-441B-BBEA-46D7032672CF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7529369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998503-EB27-441B-BBEA-46D7032672CF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7086066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998503-EB27-441B-BBEA-46D7032672CF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8674015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998503-EB27-441B-BBEA-46D7032672CF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3870355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998503-EB27-441B-BBEA-46D7032672CF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6704863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998503-EB27-441B-BBEA-46D7032672CF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5026744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998503-EB27-441B-BBEA-46D7032672CF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784088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998503-EB27-441B-BBEA-46D7032672CF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4883131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998503-EB27-441B-BBEA-46D7032672CF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8769047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998503-EB27-441B-BBEA-46D7032672CF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2904109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998503-EB27-441B-BBEA-46D7032672CF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0737003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998503-EB27-441B-BBEA-46D7032672CF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2865832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998503-EB27-441B-BBEA-46D7032672CF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6431621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998503-EB27-441B-BBEA-46D7032672CF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0325725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998503-EB27-441B-BBEA-46D7032672CF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0939117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998503-EB27-441B-BBEA-46D7032672CF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0955591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998503-EB27-441B-BBEA-46D7032672CF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5393947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998503-EB27-441B-BBEA-46D7032672CF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3995673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998503-EB27-441B-BBEA-46D7032672CF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9803469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998503-EB27-441B-BBEA-46D7032672CF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5210138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998503-EB27-441B-BBEA-46D7032672CF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0709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7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811742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6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350"/>
            <a:ext cx="12203310" cy="6851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05733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9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350"/>
            <a:ext cx="12203310" cy="6851650"/>
          </a:xfrm>
          <a:prstGeom prst="rect">
            <a:avLst/>
          </a:prstGeom>
        </p:spPr>
      </p:pic>
      <p:sp>
        <p:nvSpPr>
          <p:cNvPr id="3" name="等腰三角形 2"/>
          <p:cNvSpPr/>
          <p:nvPr userDrawn="1"/>
        </p:nvSpPr>
        <p:spPr>
          <a:xfrm>
            <a:off x="11310" y="2805697"/>
            <a:ext cx="12192000" cy="4052303"/>
          </a:xfrm>
          <a:prstGeom prst="triangle">
            <a:avLst>
              <a:gd name="adj" fmla="val 100000"/>
            </a:avLst>
          </a:prstGeom>
          <a:solidFill>
            <a:schemeClr val="accent2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4" name="等腰三角形 3"/>
          <p:cNvSpPr/>
          <p:nvPr userDrawn="1"/>
        </p:nvSpPr>
        <p:spPr>
          <a:xfrm>
            <a:off x="0" y="0"/>
            <a:ext cx="12192000" cy="6857999"/>
          </a:xfrm>
          <a:prstGeom prst="triangle">
            <a:avLst>
              <a:gd name="adj" fmla="val 0"/>
            </a:avLst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145333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4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等腰三角形 1"/>
          <p:cNvSpPr/>
          <p:nvPr userDrawn="1"/>
        </p:nvSpPr>
        <p:spPr>
          <a:xfrm>
            <a:off x="11310" y="2805697"/>
            <a:ext cx="12192000" cy="4052303"/>
          </a:xfrm>
          <a:prstGeom prst="triangle">
            <a:avLst>
              <a:gd name="adj" fmla="val 100000"/>
            </a:avLst>
          </a:prstGeom>
          <a:solidFill>
            <a:schemeClr val="accent2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3" name="等腰三角形 2"/>
          <p:cNvSpPr/>
          <p:nvPr userDrawn="1"/>
        </p:nvSpPr>
        <p:spPr>
          <a:xfrm>
            <a:off x="0" y="0"/>
            <a:ext cx="12192000" cy="6857999"/>
          </a:xfrm>
          <a:prstGeom prst="triangle">
            <a:avLst>
              <a:gd name="adj" fmla="val 0"/>
            </a:avLst>
          </a:prstGeom>
          <a:solidFill>
            <a:schemeClr val="accent2">
              <a:lumMod val="5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77495728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 userDrawn="1"/>
        </p:nvSpPr>
        <p:spPr>
          <a:xfrm>
            <a:off x="0" y="133741"/>
            <a:ext cx="12192000" cy="597160"/>
          </a:xfrm>
          <a:prstGeom prst="rect">
            <a:avLst/>
          </a:prstGeom>
          <a:solidFill>
            <a:schemeClr val="accent2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3" name="矩形 2"/>
          <p:cNvSpPr/>
          <p:nvPr userDrawn="1"/>
        </p:nvSpPr>
        <p:spPr>
          <a:xfrm>
            <a:off x="0" y="6120883"/>
            <a:ext cx="12192000" cy="597160"/>
          </a:xfrm>
          <a:prstGeom prst="rect">
            <a:avLst/>
          </a:prstGeom>
          <a:solidFill>
            <a:schemeClr val="accent2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528676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 userDrawn="1"/>
        </p:nvSpPr>
        <p:spPr>
          <a:xfrm>
            <a:off x="11194832" y="26894"/>
            <a:ext cx="77513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400"/>
            <a:r>
              <a:rPr lang="en-US" altLang="zh-CN" sz="100" dirty="0">
                <a:solidFill>
                  <a:prstClr val="white"/>
                </a:solidFill>
                <a:latin typeface="Calibri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</a:rPr>
              <a:t>模板下载：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</a:rPr>
              <a:t>www.1ppt.com/moban/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</a:rPr>
              <a:t>行业</a:t>
            </a:r>
            <a:r>
              <a:rPr lang="en-US" altLang="zh-CN" sz="100" dirty="0">
                <a:solidFill>
                  <a:prstClr val="white"/>
                </a:solidFill>
                <a:latin typeface="Calibri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</a:rPr>
              <a:t>www.1ppt.com/hangye/ </a:t>
            </a:r>
          </a:p>
          <a:p>
            <a:pPr defTabSz="914400"/>
            <a:r>
              <a:rPr lang="zh-CN" altLang="en-US" sz="100" dirty="0">
                <a:solidFill>
                  <a:prstClr val="white"/>
                </a:solidFill>
                <a:latin typeface="Calibri"/>
              </a:rPr>
              <a:t>节日</a:t>
            </a:r>
            <a:r>
              <a:rPr lang="en-US" altLang="zh-CN" sz="100" dirty="0">
                <a:solidFill>
                  <a:prstClr val="white"/>
                </a:solidFill>
                <a:latin typeface="Calibri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</a:rPr>
              <a:t>www.1ppt.com/jieri/  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</a:rPr>
              <a:t>素材下载：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</a:rPr>
              <a:t>www.1ppt.com/sucai/</a:t>
            </a:r>
          </a:p>
          <a:p>
            <a:pPr defTabSz="914400"/>
            <a:r>
              <a:rPr lang="en-US" altLang="zh-CN" sz="100" dirty="0">
                <a:solidFill>
                  <a:prstClr val="white"/>
                </a:solidFill>
                <a:latin typeface="Calibri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</a:rPr>
              <a:t>背景图片：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</a:rPr>
              <a:t>www.1ppt.com/beijing/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</a:rPr>
              <a:t>图表下载：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</a:rPr>
              <a:t>www.1ppt.com/tubiao/      </a:t>
            </a:r>
          </a:p>
          <a:p>
            <a:pPr defTabSz="914400"/>
            <a:r>
              <a:rPr lang="zh-CN" altLang="en-US" sz="100" dirty="0">
                <a:solidFill>
                  <a:prstClr val="white"/>
                </a:solidFill>
                <a:latin typeface="Calibri"/>
              </a:rPr>
              <a:t>优秀</a:t>
            </a:r>
            <a:r>
              <a:rPr lang="en-US" altLang="zh-CN" sz="100" dirty="0">
                <a:solidFill>
                  <a:prstClr val="white"/>
                </a:solidFill>
                <a:latin typeface="Calibri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</a:rPr>
              <a:t>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</a:rPr>
              <a:t>www.1ppt.com/xiazai/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/>
              </a:rPr>
              <a:t>www.1ppt.com/powerpoint/      </a:t>
            </a:r>
          </a:p>
          <a:p>
            <a:pPr defTabSz="914400"/>
            <a:r>
              <a:rPr lang="en-US" altLang="zh-CN" sz="100" dirty="0">
                <a:solidFill>
                  <a:prstClr val="white"/>
                </a:solidFill>
                <a:latin typeface="Calibri"/>
              </a:rPr>
              <a:t>Word</a:t>
            </a:r>
            <a:r>
              <a:rPr lang="zh-CN" altLang="en-US" sz="100" dirty="0">
                <a:solidFill>
                  <a:prstClr val="white"/>
                </a:solidFill>
                <a:latin typeface="Calibri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/>
              </a:rPr>
              <a:t>www.1ppt.com/word/              Excel</a:t>
            </a:r>
            <a:r>
              <a:rPr lang="zh-CN" altLang="en-US" sz="100" dirty="0">
                <a:solidFill>
                  <a:prstClr val="white"/>
                </a:solidFill>
                <a:latin typeface="Calibri"/>
              </a:rPr>
              <a:t>教程：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</a:rPr>
              <a:t>www.1ppt.com/excel/  </a:t>
            </a:r>
          </a:p>
          <a:p>
            <a:pPr defTabSz="914400"/>
            <a:r>
              <a:rPr lang="zh-CN" altLang="en-US" sz="100" dirty="0">
                <a:solidFill>
                  <a:prstClr val="white"/>
                </a:solidFill>
                <a:latin typeface="Calibri"/>
              </a:rPr>
              <a:t>资料下载：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</a:rPr>
              <a:t>www.1ppt.com/ziliao/       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</a:rPr>
              <a:t>课件下载：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</a:rPr>
              <a:t>www.1ppt.com/kejian/ </a:t>
            </a:r>
          </a:p>
          <a:p>
            <a:pPr defTabSz="914400"/>
            <a:r>
              <a:rPr lang="zh-CN" altLang="en-US" sz="100" dirty="0">
                <a:solidFill>
                  <a:prstClr val="white"/>
                </a:solidFill>
                <a:latin typeface="Calibri"/>
              </a:rPr>
              <a:t>范文下载：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</a:rPr>
              <a:t>www.1ppt.com/fanwen/        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</a:rPr>
              <a:t>试卷下载：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</a:rPr>
              <a:t>www.1ppt.com/shiti/  </a:t>
            </a:r>
          </a:p>
          <a:p>
            <a:pPr defTabSz="914400"/>
            <a:r>
              <a:rPr lang="zh-CN" altLang="en-US" sz="100" dirty="0">
                <a:solidFill>
                  <a:prstClr val="white"/>
                </a:solidFill>
                <a:latin typeface="Calibri"/>
              </a:rPr>
              <a:t>教案下载：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</a:rPr>
              <a:t>www.1ppt.com/jiaoan/  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</a:rPr>
              <a:t>      </a:t>
            </a:r>
            <a:endParaRPr lang="en-US" altLang="zh-CN" sz="100" dirty="0">
              <a:solidFill>
                <a:prstClr val="white"/>
              </a:solidFill>
              <a:latin typeface="Calibri"/>
            </a:endParaRPr>
          </a:p>
          <a:p>
            <a:pPr defTabSz="914400"/>
            <a:r>
              <a:rPr lang="zh-CN" altLang="en-US" sz="100" dirty="0" smtClean="0">
                <a:solidFill>
                  <a:prstClr val="white"/>
                </a:solidFill>
                <a:latin typeface="Calibri"/>
              </a:rPr>
              <a:t>字体下载：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</a:rPr>
              <a:t>www.1ppt.com/ziti/</a:t>
            </a:r>
            <a:endParaRPr lang="en-US" altLang="zh-CN" sz="100" dirty="0">
              <a:solidFill>
                <a:prstClr val="white"/>
              </a:solidFill>
              <a:latin typeface="Calibri"/>
            </a:endParaRPr>
          </a:p>
          <a:p>
            <a:pPr defTabSz="914400"/>
            <a:r>
              <a:rPr lang="en-US" altLang="zh-CN" sz="100" dirty="0">
                <a:solidFill>
                  <a:prstClr val="white"/>
                </a:solidFill>
                <a:latin typeface="Calibri"/>
              </a:rPr>
              <a:t> </a:t>
            </a:r>
            <a:endParaRPr lang="zh-CN" altLang="en-US" sz="1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404437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3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 userDrawn="1"/>
        </p:nvSpPr>
        <p:spPr>
          <a:xfrm>
            <a:off x="0" y="133741"/>
            <a:ext cx="417095" cy="597160"/>
          </a:xfrm>
          <a:prstGeom prst="rect">
            <a:avLst/>
          </a:prstGeom>
          <a:solidFill>
            <a:schemeClr val="accent2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3" name="矩形 2"/>
          <p:cNvSpPr/>
          <p:nvPr userDrawn="1"/>
        </p:nvSpPr>
        <p:spPr>
          <a:xfrm>
            <a:off x="593558" y="133741"/>
            <a:ext cx="11598442" cy="597160"/>
          </a:xfrm>
          <a:prstGeom prst="rect">
            <a:avLst/>
          </a:prstGeom>
          <a:solidFill>
            <a:schemeClr val="bg1">
              <a:alpha val="85098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03339146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94415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  <p:sldLayoutId id="2147483679" r:id="rId2"/>
    <p:sldLayoutId id="2147483685" r:id="rId3"/>
    <p:sldLayoutId id="2147483688" r:id="rId4"/>
    <p:sldLayoutId id="2147483684" r:id="rId5"/>
    <p:sldLayoutId id="2147483690" r:id="rId6"/>
    <p:sldLayoutId id="2147483687" r:id="rId7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emf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7" Type="http://schemas.openxmlformats.org/officeDocument/2006/relationships/image" Target="../media/image10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.jpg"/><Relationship Id="rId4" Type="http://schemas.openxmlformats.org/officeDocument/2006/relationships/image" Target="../media/image9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2469482" y="2445194"/>
            <a:ext cx="6723314" cy="830997"/>
          </a:xfrm>
          <a:prstGeom prst="rect">
            <a:avLst/>
          </a:prstGeom>
          <a:solidFill>
            <a:schemeClr val="accent2">
              <a:alpha val="90000"/>
            </a:schemeClr>
          </a:solidFill>
          <a:ln>
            <a:noFill/>
          </a:ln>
        </p:spPr>
        <p:txBody>
          <a:bodyPr wrap="none" rtlCol="0">
            <a:spAutoFit/>
          </a:bodyPr>
          <a:lstStyle/>
          <a:p>
            <a:pPr algn="ctr"/>
            <a:r>
              <a:rPr kumimoji="1" lang="zh-CN" altLang="en-US" sz="4800" b="1" dirty="0">
                <a:solidFill>
                  <a:schemeClr val="bg1"/>
                </a:solidFill>
                <a:latin typeface="Century Gothic" panose="020B0502020202020204" pitchFamily="34" charset="0"/>
                <a:ea typeface="Microsoft YaHei" charset="0"/>
                <a:cs typeface="Microsoft YaHei" charset="0"/>
              </a:rPr>
              <a:t>幼儿园上课教案</a:t>
            </a:r>
            <a:r>
              <a:rPr kumimoji="1" lang="en-US" altLang="zh-CN" sz="4800" b="1" dirty="0" err="1">
                <a:solidFill>
                  <a:schemeClr val="bg1"/>
                </a:solidFill>
                <a:latin typeface="Century Gothic" panose="020B0502020202020204" pitchFamily="34" charset="0"/>
                <a:ea typeface="Microsoft YaHei" charset="0"/>
                <a:cs typeface="Microsoft YaHei" charset="0"/>
              </a:rPr>
              <a:t>ppt</a:t>
            </a:r>
            <a:r>
              <a:rPr kumimoji="1" lang="zh-CN" altLang="en-US" sz="4800" b="1" dirty="0">
                <a:solidFill>
                  <a:schemeClr val="bg1"/>
                </a:solidFill>
                <a:latin typeface="Century Gothic" panose="020B0502020202020204" pitchFamily="34" charset="0"/>
                <a:ea typeface="Microsoft YaHei" charset="0"/>
                <a:cs typeface="Microsoft YaHei" charset="0"/>
              </a:rPr>
              <a:t>模板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3199650" y="4268819"/>
            <a:ext cx="5262979" cy="461665"/>
          </a:xfrm>
          <a:prstGeom prst="rect">
            <a:avLst/>
          </a:prstGeom>
          <a:solidFill>
            <a:schemeClr val="accent3">
              <a:alpha val="50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lvl="0" algn="ctr">
              <a:lnSpc>
                <a:spcPct val="150000"/>
              </a:lnSpc>
            </a:pPr>
            <a:endParaRPr lang="zh-CN" altLang="en-US" sz="16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charset="0"/>
              <a:ea typeface="微软雅黑" charset="0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724753" flipH="1">
            <a:off x="8178519" y="236575"/>
            <a:ext cx="2984761" cy="3808775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4" cstate="screen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44700" y="5259767"/>
            <a:ext cx="3679798" cy="15912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18674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>
        <p14:prism isContent="1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7689390" y="1666874"/>
            <a:ext cx="2993127" cy="224676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9600" b="1" dirty="0" smtClean="0">
                <a:solidFill>
                  <a:schemeClr val="accent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 录</a:t>
            </a:r>
            <a:endParaRPr lang="en-US" altLang="zh-CN" sz="9600" b="1" dirty="0" smtClean="0">
              <a:solidFill>
                <a:schemeClr val="accent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4400" b="1" dirty="0" smtClean="0">
                <a:solidFill>
                  <a:schemeClr val="accent3"/>
                </a:solidFill>
                <a:ea typeface="微软雅黑" panose="020B0503020204020204" pitchFamily="34" charset="-122"/>
              </a:rPr>
              <a:t>CONTENTS</a:t>
            </a:r>
            <a:endParaRPr lang="en-US" altLang="zh-CN" sz="4400" b="1" dirty="0">
              <a:solidFill>
                <a:schemeClr val="accent3"/>
              </a:solidFill>
              <a:ea typeface="微软雅黑" panose="020B0503020204020204" pitchFamily="34" charset="-122"/>
            </a:endParaRPr>
          </a:p>
        </p:txBody>
      </p:sp>
      <p:grpSp>
        <p:nvGrpSpPr>
          <p:cNvPr id="16" name="组合 15"/>
          <p:cNvGrpSpPr/>
          <p:nvPr/>
        </p:nvGrpSpPr>
        <p:grpSpPr>
          <a:xfrm>
            <a:off x="1506513" y="705991"/>
            <a:ext cx="4337755" cy="830997"/>
            <a:chOff x="1301045" y="1233616"/>
            <a:chExt cx="4337755" cy="830997"/>
          </a:xfrm>
        </p:grpSpPr>
        <p:sp>
          <p:nvSpPr>
            <p:cNvPr id="4" name="文本框 3"/>
            <p:cNvSpPr txBox="1"/>
            <p:nvPr/>
          </p:nvSpPr>
          <p:spPr>
            <a:xfrm>
              <a:off x="2229545" y="1359988"/>
              <a:ext cx="3409255" cy="5724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609585">
                <a:lnSpc>
                  <a:spcPct val="130000"/>
                </a:lnSpc>
              </a:pPr>
              <a:r>
                <a:rPr lang="en-US" altLang="zh-CN" sz="2400" b="1" dirty="0">
                  <a:solidFill>
                    <a:schemeClr val="accent2">
                      <a:lumMod val="50000"/>
                    </a:schemeClr>
                  </a:solidFill>
                  <a:ea typeface="微软雅黑" charset="0"/>
                </a:rPr>
                <a:t>PART</a:t>
              </a:r>
              <a:r>
                <a:rPr lang="zh-CN" altLang="en-US" sz="2400" b="1" dirty="0">
                  <a:solidFill>
                    <a:schemeClr val="accent2">
                      <a:lumMod val="50000"/>
                    </a:schemeClr>
                  </a:solidFill>
                  <a:ea typeface="微软雅黑" charset="0"/>
                </a:rPr>
                <a:t> </a:t>
              </a:r>
              <a:r>
                <a:rPr lang="en-US" altLang="zh-CN" sz="2400" b="1" dirty="0">
                  <a:solidFill>
                    <a:schemeClr val="accent2">
                      <a:lumMod val="50000"/>
                    </a:schemeClr>
                  </a:solidFill>
                  <a:ea typeface="微软雅黑" charset="0"/>
                </a:rPr>
                <a:t>ONE</a:t>
              </a:r>
              <a:r>
                <a:rPr lang="zh-CN" altLang="en-US" sz="2400" b="1" dirty="0">
                  <a:solidFill>
                    <a:schemeClr val="accent2">
                      <a:lumMod val="50000"/>
                    </a:schemeClr>
                  </a:solidFill>
                  <a:ea typeface="微软雅黑" charset="0"/>
                </a:rPr>
                <a:t>  </a:t>
              </a:r>
              <a:r>
                <a:rPr lang="zh-CN" altLang="en-US" sz="2400" b="1" dirty="0" smtClean="0">
                  <a:solidFill>
                    <a:schemeClr val="accent2">
                      <a:lumMod val="50000"/>
                    </a:schemeClr>
                  </a:solidFill>
                  <a:ea typeface="微软雅黑" charset="0"/>
                </a:rPr>
                <a:t>  选题背景</a:t>
              </a:r>
              <a:endParaRPr lang="zh-CN" altLang="en-US" sz="2400" b="1" dirty="0">
                <a:solidFill>
                  <a:schemeClr val="accent2">
                    <a:lumMod val="50000"/>
                  </a:schemeClr>
                </a:solidFill>
                <a:ea typeface="微软雅黑" charset="0"/>
              </a:endParaRPr>
            </a:p>
          </p:txBody>
        </p:sp>
        <p:sp>
          <p:nvSpPr>
            <p:cNvPr id="5" name="文本框 4"/>
            <p:cNvSpPr txBox="1"/>
            <p:nvPr/>
          </p:nvSpPr>
          <p:spPr>
            <a:xfrm>
              <a:off x="1301045" y="1233616"/>
              <a:ext cx="867545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609585"/>
              <a:r>
                <a:rPr kumimoji="1" lang="en-US" altLang="zh-CN" sz="4800" dirty="0">
                  <a:solidFill>
                    <a:schemeClr val="accent2">
                      <a:lumMod val="50000"/>
                    </a:schemeClr>
                  </a:solidFill>
                  <a:ea typeface="微软雅黑" charset="0"/>
                </a:rPr>
                <a:t>01</a:t>
              </a:r>
              <a:endParaRPr kumimoji="1" lang="zh-CN" altLang="en-US" sz="4800" dirty="0">
                <a:solidFill>
                  <a:schemeClr val="accent2">
                    <a:lumMod val="50000"/>
                  </a:schemeClr>
                </a:solidFill>
                <a:ea typeface="微软雅黑" charset="0"/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1506513" y="1558619"/>
            <a:ext cx="4337755" cy="830997"/>
            <a:chOff x="1301045" y="1954951"/>
            <a:chExt cx="4337755" cy="830997"/>
          </a:xfrm>
        </p:grpSpPr>
        <p:sp>
          <p:nvSpPr>
            <p:cNvPr id="6" name="文本框 5"/>
            <p:cNvSpPr txBox="1"/>
            <p:nvPr/>
          </p:nvSpPr>
          <p:spPr>
            <a:xfrm>
              <a:off x="2229545" y="2081323"/>
              <a:ext cx="3409255" cy="5724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609585">
                <a:lnSpc>
                  <a:spcPct val="130000"/>
                </a:lnSpc>
              </a:pPr>
              <a:r>
                <a:rPr lang="en-US" altLang="zh-CN" sz="2400" b="1" dirty="0">
                  <a:solidFill>
                    <a:schemeClr val="accent2">
                      <a:lumMod val="50000"/>
                    </a:schemeClr>
                  </a:solidFill>
                  <a:ea typeface="微软雅黑" charset="0"/>
                </a:rPr>
                <a:t>PART</a:t>
              </a:r>
              <a:r>
                <a:rPr lang="zh-CN" altLang="en-US" sz="2400" b="1" dirty="0">
                  <a:solidFill>
                    <a:schemeClr val="accent2">
                      <a:lumMod val="50000"/>
                    </a:schemeClr>
                  </a:solidFill>
                  <a:ea typeface="微软雅黑" charset="0"/>
                </a:rPr>
                <a:t> </a:t>
              </a:r>
              <a:r>
                <a:rPr lang="en-US" altLang="zh-CN" sz="2400" b="1" dirty="0" smtClean="0">
                  <a:solidFill>
                    <a:schemeClr val="accent2">
                      <a:lumMod val="50000"/>
                    </a:schemeClr>
                  </a:solidFill>
                  <a:ea typeface="微软雅黑" charset="0"/>
                </a:rPr>
                <a:t>TWO</a:t>
              </a:r>
              <a:r>
                <a:rPr lang="zh-CN" altLang="en-US" sz="2400" b="1" dirty="0" smtClean="0">
                  <a:solidFill>
                    <a:schemeClr val="accent2">
                      <a:lumMod val="50000"/>
                    </a:schemeClr>
                  </a:solidFill>
                  <a:ea typeface="微软雅黑" charset="0"/>
                </a:rPr>
                <a:t>    论文结构</a:t>
              </a:r>
              <a:endParaRPr lang="zh-CN" altLang="en-US" sz="2400" b="1" dirty="0">
                <a:solidFill>
                  <a:schemeClr val="accent2">
                    <a:lumMod val="50000"/>
                  </a:schemeClr>
                </a:solidFill>
                <a:ea typeface="微软雅黑" charset="0"/>
              </a:endParaRPr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1301045" y="1954951"/>
              <a:ext cx="867545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609585"/>
              <a:r>
                <a:rPr kumimoji="1" lang="en-US" altLang="zh-CN" sz="4800" dirty="0">
                  <a:solidFill>
                    <a:schemeClr val="accent2">
                      <a:lumMod val="50000"/>
                    </a:schemeClr>
                  </a:solidFill>
                  <a:ea typeface="微软雅黑" charset="0"/>
                </a:rPr>
                <a:t>02</a:t>
              </a:r>
              <a:endParaRPr kumimoji="1" lang="zh-CN" altLang="en-US" sz="4800" dirty="0">
                <a:solidFill>
                  <a:schemeClr val="accent2">
                    <a:lumMod val="50000"/>
                  </a:schemeClr>
                </a:solidFill>
                <a:ea typeface="微软雅黑" charset="0"/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1506513" y="2411247"/>
            <a:ext cx="4337755" cy="830997"/>
            <a:chOff x="1301045" y="2676288"/>
            <a:chExt cx="4337755" cy="830997"/>
          </a:xfrm>
        </p:grpSpPr>
        <p:sp>
          <p:nvSpPr>
            <p:cNvPr id="8" name="文本框 7"/>
            <p:cNvSpPr txBox="1"/>
            <p:nvPr/>
          </p:nvSpPr>
          <p:spPr>
            <a:xfrm>
              <a:off x="2229545" y="2802660"/>
              <a:ext cx="3409255" cy="5724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609585">
                <a:lnSpc>
                  <a:spcPct val="130000"/>
                </a:lnSpc>
              </a:pPr>
              <a:r>
                <a:rPr lang="en-US" altLang="zh-CN" sz="2400" b="1" dirty="0">
                  <a:solidFill>
                    <a:schemeClr val="accent2">
                      <a:lumMod val="50000"/>
                    </a:schemeClr>
                  </a:solidFill>
                  <a:ea typeface="微软雅黑" charset="0"/>
                </a:rPr>
                <a:t>PART</a:t>
              </a:r>
              <a:r>
                <a:rPr lang="zh-CN" altLang="en-US" sz="2400" b="1" dirty="0">
                  <a:solidFill>
                    <a:schemeClr val="accent2">
                      <a:lumMod val="50000"/>
                    </a:schemeClr>
                  </a:solidFill>
                  <a:ea typeface="微软雅黑" charset="0"/>
                </a:rPr>
                <a:t> </a:t>
              </a:r>
              <a:r>
                <a:rPr lang="en-US" altLang="zh-CN" sz="2400" b="1" dirty="0" smtClean="0">
                  <a:solidFill>
                    <a:schemeClr val="accent2">
                      <a:lumMod val="50000"/>
                    </a:schemeClr>
                  </a:solidFill>
                  <a:ea typeface="微软雅黑" charset="0"/>
                </a:rPr>
                <a:t>THREE</a:t>
              </a:r>
              <a:r>
                <a:rPr lang="zh-CN" altLang="en-US" sz="2400" b="1" dirty="0" smtClean="0">
                  <a:solidFill>
                    <a:schemeClr val="accent2">
                      <a:lumMod val="50000"/>
                    </a:schemeClr>
                  </a:solidFill>
                  <a:ea typeface="微软雅黑" charset="0"/>
                </a:rPr>
                <a:t>  </a:t>
              </a:r>
              <a:r>
                <a:rPr lang="zh-CN" altLang="en-US" sz="2400" b="1" dirty="0">
                  <a:solidFill>
                    <a:schemeClr val="accent2">
                      <a:lumMod val="50000"/>
                    </a:schemeClr>
                  </a:solidFill>
                  <a:ea typeface="微软雅黑" charset="0"/>
                </a:rPr>
                <a:t>研究方法</a:t>
              </a: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1301045" y="2676288"/>
              <a:ext cx="867545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609585"/>
              <a:r>
                <a:rPr kumimoji="1" lang="en-US" altLang="zh-CN" sz="4800" dirty="0">
                  <a:solidFill>
                    <a:schemeClr val="accent2">
                      <a:lumMod val="50000"/>
                    </a:schemeClr>
                  </a:solidFill>
                  <a:ea typeface="微软雅黑" charset="0"/>
                </a:rPr>
                <a:t>03</a:t>
              </a:r>
              <a:endParaRPr kumimoji="1" lang="zh-CN" altLang="en-US" sz="4800" dirty="0">
                <a:solidFill>
                  <a:schemeClr val="accent2">
                    <a:lumMod val="50000"/>
                  </a:schemeClr>
                </a:solidFill>
                <a:ea typeface="微软雅黑" charset="0"/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1506513" y="3263875"/>
            <a:ext cx="4337755" cy="830997"/>
            <a:chOff x="1301045" y="3397624"/>
            <a:chExt cx="4337755" cy="830997"/>
          </a:xfrm>
        </p:grpSpPr>
        <p:sp>
          <p:nvSpPr>
            <p:cNvPr id="10" name="文本框 9"/>
            <p:cNvSpPr txBox="1"/>
            <p:nvPr/>
          </p:nvSpPr>
          <p:spPr>
            <a:xfrm>
              <a:off x="2229545" y="3523996"/>
              <a:ext cx="3409255" cy="5724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609585">
                <a:lnSpc>
                  <a:spcPct val="130000"/>
                </a:lnSpc>
              </a:pPr>
              <a:r>
                <a:rPr lang="en-US" altLang="zh-CN" sz="2400" b="1" dirty="0">
                  <a:solidFill>
                    <a:schemeClr val="accent2">
                      <a:lumMod val="50000"/>
                    </a:schemeClr>
                  </a:solidFill>
                  <a:ea typeface="微软雅黑" charset="0"/>
                </a:rPr>
                <a:t>PART</a:t>
              </a:r>
              <a:r>
                <a:rPr lang="zh-CN" altLang="en-US" sz="2400" b="1" dirty="0">
                  <a:solidFill>
                    <a:schemeClr val="accent2">
                      <a:lumMod val="50000"/>
                    </a:schemeClr>
                  </a:solidFill>
                  <a:ea typeface="微软雅黑" charset="0"/>
                </a:rPr>
                <a:t> </a:t>
              </a:r>
              <a:r>
                <a:rPr lang="en-US" altLang="zh-CN" sz="2400" b="1" dirty="0" smtClean="0">
                  <a:solidFill>
                    <a:schemeClr val="accent2">
                      <a:lumMod val="50000"/>
                    </a:schemeClr>
                  </a:solidFill>
                  <a:ea typeface="微软雅黑" charset="0"/>
                </a:rPr>
                <a:t>FOUR</a:t>
              </a:r>
              <a:r>
                <a:rPr lang="zh-CN" altLang="en-US" sz="2400" b="1" dirty="0" smtClean="0">
                  <a:solidFill>
                    <a:schemeClr val="accent2">
                      <a:lumMod val="50000"/>
                    </a:schemeClr>
                  </a:solidFill>
                  <a:ea typeface="微软雅黑" charset="0"/>
                </a:rPr>
                <a:t>  分析讨论</a:t>
              </a:r>
              <a:endParaRPr kumimoji="1" lang="zh-CN" altLang="en-US" sz="2400" b="1" dirty="0">
                <a:solidFill>
                  <a:schemeClr val="accent2">
                    <a:lumMod val="50000"/>
                  </a:schemeClr>
                </a:solidFill>
                <a:ea typeface="微软雅黑" charset="0"/>
              </a:endParaRP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1301045" y="3397624"/>
              <a:ext cx="867545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609585"/>
              <a:r>
                <a:rPr kumimoji="1" lang="en-US" altLang="zh-CN" sz="4800" dirty="0">
                  <a:solidFill>
                    <a:schemeClr val="accent2">
                      <a:lumMod val="50000"/>
                    </a:schemeClr>
                  </a:solidFill>
                  <a:ea typeface="微软雅黑" charset="0"/>
                </a:rPr>
                <a:t>04</a:t>
              </a:r>
              <a:endParaRPr kumimoji="1" lang="zh-CN" altLang="en-US" sz="4800" dirty="0">
                <a:solidFill>
                  <a:schemeClr val="accent2">
                    <a:lumMod val="50000"/>
                  </a:schemeClr>
                </a:solidFill>
                <a:ea typeface="微软雅黑" charset="0"/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1506513" y="4116503"/>
            <a:ext cx="4337755" cy="830997"/>
            <a:chOff x="1301045" y="4118960"/>
            <a:chExt cx="4337755" cy="830997"/>
          </a:xfrm>
        </p:grpSpPr>
        <p:sp>
          <p:nvSpPr>
            <p:cNvPr id="12" name="文本框 11"/>
            <p:cNvSpPr txBox="1"/>
            <p:nvPr/>
          </p:nvSpPr>
          <p:spPr>
            <a:xfrm>
              <a:off x="2229545" y="4245332"/>
              <a:ext cx="3409255" cy="5724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609585">
                <a:lnSpc>
                  <a:spcPct val="130000"/>
                </a:lnSpc>
              </a:pPr>
              <a:r>
                <a:rPr lang="en-US" altLang="zh-CN" sz="2400" b="1" dirty="0">
                  <a:solidFill>
                    <a:schemeClr val="accent2">
                      <a:lumMod val="50000"/>
                    </a:schemeClr>
                  </a:solidFill>
                  <a:ea typeface="微软雅黑" charset="0"/>
                </a:rPr>
                <a:t>PART</a:t>
              </a:r>
              <a:r>
                <a:rPr lang="zh-CN" altLang="en-US" sz="2400" b="1" dirty="0">
                  <a:solidFill>
                    <a:schemeClr val="accent2">
                      <a:lumMod val="50000"/>
                    </a:schemeClr>
                  </a:solidFill>
                  <a:ea typeface="微软雅黑" charset="0"/>
                </a:rPr>
                <a:t> </a:t>
              </a:r>
              <a:r>
                <a:rPr lang="en-US" altLang="zh-CN" sz="2400" b="1" dirty="0" smtClean="0">
                  <a:solidFill>
                    <a:schemeClr val="accent2">
                      <a:lumMod val="50000"/>
                    </a:schemeClr>
                  </a:solidFill>
                  <a:ea typeface="微软雅黑" charset="0"/>
                </a:rPr>
                <a:t>FIVE</a:t>
              </a:r>
              <a:r>
                <a:rPr lang="zh-CN" altLang="en-US" sz="2400" b="1" dirty="0" smtClean="0">
                  <a:solidFill>
                    <a:schemeClr val="accent2">
                      <a:lumMod val="50000"/>
                    </a:schemeClr>
                  </a:solidFill>
                  <a:ea typeface="微软雅黑" charset="0"/>
                </a:rPr>
                <a:t>    主要结论</a:t>
              </a:r>
              <a:endParaRPr kumimoji="1" lang="zh-CN" altLang="en-US" sz="2400" b="1" dirty="0">
                <a:solidFill>
                  <a:schemeClr val="accent2">
                    <a:lumMod val="50000"/>
                  </a:schemeClr>
                </a:solidFill>
                <a:ea typeface="微软雅黑" charset="0"/>
              </a:endParaRPr>
            </a:p>
          </p:txBody>
        </p:sp>
        <p:sp>
          <p:nvSpPr>
            <p:cNvPr id="13" name="文本框 12"/>
            <p:cNvSpPr txBox="1"/>
            <p:nvPr/>
          </p:nvSpPr>
          <p:spPr>
            <a:xfrm>
              <a:off x="1301045" y="4118960"/>
              <a:ext cx="867545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609585"/>
              <a:r>
                <a:rPr kumimoji="1" lang="en-US" altLang="zh-CN" sz="4800" dirty="0" smtClean="0">
                  <a:solidFill>
                    <a:schemeClr val="accent2">
                      <a:lumMod val="50000"/>
                    </a:schemeClr>
                  </a:solidFill>
                  <a:ea typeface="微软雅黑" charset="0"/>
                </a:rPr>
                <a:t>05</a:t>
              </a:r>
              <a:endParaRPr kumimoji="1" lang="zh-CN" altLang="en-US" sz="4800" dirty="0">
                <a:solidFill>
                  <a:schemeClr val="accent2">
                    <a:lumMod val="50000"/>
                  </a:schemeClr>
                </a:solidFill>
                <a:ea typeface="微软雅黑" charset="0"/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1506513" y="4969131"/>
            <a:ext cx="4337755" cy="830997"/>
            <a:chOff x="1301045" y="4840298"/>
            <a:chExt cx="4337755" cy="830997"/>
          </a:xfrm>
        </p:grpSpPr>
        <p:sp>
          <p:nvSpPr>
            <p:cNvPr id="14" name="文本框 13"/>
            <p:cNvSpPr txBox="1"/>
            <p:nvPr/>
          </p:nvSpPr>
          <p:spPr>
            <a:xfrm>
              <a:off x="2229545" y="4966670"/>
              <a:ext cx="3409255" cy="5724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609585">
                <a:lnSpc>
                  <a:spcPct val="130000"/>
                </a:lnSpc>
              </a:pPr>
              <a:r>
                <a:rPr lang="en-US" altLang="zh-CN" sz="2400" b="1" dirty="0">
                  <a:solidFill>
                    <a:schemeClr val="accent2">
                      <a:lumMod val="50000"/>
                    </a:schemeClr>
                  </a:solidFill>
                  <a:ea typeface="微软雅黑" charset="0"/>
                </a:rPr>
                <a:t>PART</a:t>
              </a:r>
              <a:r>
                <a:rPr lang="zh-CN" altLang="en-US" sz="2400" b="1" dirty="0">
                  <a:solidFill>
                    <a:schemeClr val="accent2">
                      <a:lumMod val="50000"/>
                    </a:schemeClr>
                  </a:solidFill>
                  <a:ea typeface="微软雅黑" charset="0"/>
                </a:rPr>
                <a:t> </a:t>
              </a:r>
              <a:r>
                <a:rPr lang="en-US" altLang="zh-CN" sz="2400" b="1" dirty="0" smtClean="0">
                  <a:solidFill>
                    <a:schemeClr val="accent2">
                      <a:lumMod val="50000"/>
                    </a:schemeClr>
                  </a:solidFill>
                  <a:ea typeface="微软雅黑" charset="0"/>
                </a:rPr>
                <a:t>SIX</a:t>
              </a:r>
              <a:r>
                <a:rPr lang="zh-CN" altLang="en-US" sz="2400" b="1" dirty="0" smtClean="0">
                  <a:solidFill>
                    <a:schemeClr val="accent2">
                      <a:lumMod val="50000"/>
                    </a:schemeClr>
                  </a:solidFill>
                  <a:ea typeface="微软雅黑" charset="0"/>
                </a:rPr>
                <a:t>      参考文献</a:t>
              </a:r>
              <a:endParaRPr kumimoji="1" lang="zh-CN" altLang="en-US" sz="2400" b="1" dirty="0">
                <a:solidFill>
                  <a:schemeClr val="accent2">
                    <a:lumMod val="50000"/>
                  </a:schemeClr>
                </a:solidFill>
                <a:ea typeface="微软雅黑" charset="0"/>
              </a:endParaRPr>
            </a:p>
          </p:txBody>
        </p:sp>
        <p:sp>
          <p:nvSpPr>
            <p:cNvPr id="15" name="文本框 14"/>
            <p:cNvSpPr txBox="1"/>
            <p:nvPr/>
          </p:nvSpPr>
          <p:spPr>
            <a:xfrm>
              <a:off x="1301045" y="4840298"/>
              <a:ext cx="867545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609585"/>
              <a:r>
                <a:rPr kumimoji="1" lang="en-US" altLang="zh-CN" sz="4800" dirty="0" smtClean="0">
                  <a:solidFill>
                    <a:schemeClr val="accent2">
                      <a:lumMod val="50000"/>
                    </a:schemeClr>
                  </a:solidFill>
                  <a:ea typeface="微软雅黑" charset="0"/>
                </a:rPr>
                <a:t>06</a:t>
              </a:r>
              <a:endParaRPr kumimoji="1" lang="zh-CN" altLang="en-US" sz="4800" dirty="0">
                <a:solidFill>
                  <a:schemeClr val="accent2">
                    <a:lumMod val="50000"/>
                  </a:schemeClr>
                </a:solidFill>
                <a:ea typeface="微软雅黑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4712940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0">
        <p15:prstTrans prst="pageCurlDouble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3975835" y="1703757"/>
            <a:ext cx="4335226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kumimoji="1" lang="en-US" altLang="zh-CN" sz="6600" dirty="0">
                <a:latin typeface="Century Gothic" panose="020B0502020202020204" pitchFamily="34" charset="0"/>
                <a:ea typeface="Microsoft YaHei" charset="0"/>
                <a:cs typeface="Microsoft YaHei" charset="0"/>
              </a:rPr>
              <a:t>PART</a:t>
            </a:r>
            <a:r>
              <a:rPr kumimoji="1" lang="zh-CN" altLang="en-US" sz="6600" dirty="0">
                <a:latin typeface="Century Gothic" panose="020B0502020202020204" pitchFamily="34" charset="0"/>
                <a:ea typeface="Microsoft YaHei" charset="0"/>
                <a:cs typeface="Microsoft YaHei" charset="0"/>
              </a:rPr>
              <a:t> </a:t>
            </a:r>
            <a:r>
              <a:rPr kumimoji="1" lang="en-US" altLang="zh-CN" sz="6600" dirty="0">
                <a:latin typeface="Century Gothic" panose="020B0502020202020204" pitchFamily="34" charset="0"/>
                <a:ea typeface="Microsoft YaHei" charset="0"/>
                <a:cs typeface="Microsoft YaHei" charset="0"/>
              </a:rPr>
              <a:t>ONE</a:t>
            </a:r>
            <a:endParaRPr kumimoji="1" lang="zh-CN" altLang="en-US" sz="6600" dirty="0">
              <a:latin typeface="Century Gothic" panose="020B0502020202020204" pitchFamily="34" charset="0"/>
              <a:ea typeface="Microsoft YaHei" charset="0"/>
              <a:cs typeface="Microsoft YaHei" charset="0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5013035" y="2802367"/>
            <a:ext cx="244169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zh-CN" altLang="en-US" sz="4400" dirty="0" smtClean="0">
                <a:latin typeface="Century Gothic" panose="020B0502020202020204" pitchFamily="34" charset="0"/>
                <a:ea typeface="Microsoft YaHei" charset="0"/>
                <a:cs typeface="Microsoft YaHei" charset="0"/>
              </a:rPr>
              <a:t>选题背景</a:t>
            </a:r>
            <a:endParaRPr kumimoji="1" lang="zh-CN" altLang="en-US" sz="4400" dirty="0">
              <a:latin typeface="Century Gothic" panose="020B0502020202020204" pitchFamily="34" charset="0"/>
              <a:ea typeface="Microsoft YaHei" charset="0"/>
              <a:cs typeface="Microsoft YaHei" charset="0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42759" y="3700978"/>
            <a:ext cx="3749241" cy="3157022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06150" y="2802367"/>
            <a:ext cx="3213717" cy="23133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400087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0">
        <p15:prstTrans prst="pageCurlDouble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6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6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 txBox="1">
            <a:spLocks/>
          </p:cNvSpPr>
          <p:nvPr/>
        </p:nvSpPr>
        <p:spPr>
          <a:xfrm>
            <a:off x="742042" y="209635"/>
            <a:ext cx="4868117" cy="529569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kumimoji="1"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PART ONE  </a:t>
            </a:r>
            <a:r>
              <a:rPr kumimoji="1" lang="zh-CN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选题背景</a:t>
            </a:r>
            <a:endParaRPr kumimoji="1"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53292" y="1132113"/>
            <a:ext cx="4356867" cy="2446199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11175" y="3887207"/>
            <a:ext cx="4356867" cy="2446199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53292" y="3887207"/>
            <a:ext cx="4356867" cy="2446199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11175" y="1132113"/>
            <a:ext cx="4356867" cy="2446199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1253292" y="1132113"/>
            <a:ext cx="4356867" cy="2446199"/>
          </a:xfrm>
          <a:prstGeom prst="rect">
            <a:avLst/>
          </a:prstGeom>
          <a:solidFill>
            <a:schemeClr val="bg2">
              <a:lumMod val="2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6911175" y="3869171"/>
            <a:ext cx="4356867" cy="2446199"/>
          </a:xfrm>
          <a:prstGeom prst="rect">
            <a:avLst/>
          </a:prstGeom>
          <a:solidFill>
            <a:schemeClr val="bg2">
              <a:lumMod val="2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1499761" y="1475820"/>
            <a:ext cx="270916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609585"/>
            <a:r>
              <a:rPr lang="zh-CN" altLang="en-US" sz="2400" b="1" dirty="0">
                <a:solidFill>
                  <a:schemeClr val="bg1"/>
                </a:solidFill>
                <a:ea typeface="微软雅黑" charset="0"/>
              </a:rPr>
              <a:t>点击此处添加标题</a:t>
            </a:r>
          </a:p>
        </p:txBody>
      </p:sp>
      <p:sp>
        <p:nvSpPr>
          <p:cNvPr id="11" name="文本框 8"/>
          <p:cNvSpPr txBox="1"/>
          <p:nvPr/>
        </p:nvSpPr>
        <p:spPr>
          <a:xfrm>
            <a:off x="1499761" y="2072638"/>
            <a:ext cx="3933885" cy="1052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微软雅黑" charset="0"/>
                <a:ea typeface="微软雅黑" charset="0"/>
              </a:rPr>
              <a:t>标题数字等都可以通过点击和重新输入进行更改，顶部“开始”面板中可以对字体、字号、颜色、行距等进行修改</a:t>
            </a:r>
            <a:r>
              <a:rPr lang="zh-CN" altLang="en-US" sz="1600" dirty="0" smtClean="0">
                <a:solidFill>
                  <a:schemeClr val="bg1"/>
                </a:solidFill>
                <a:latin typeface="微软雅黑" charset="0"/>
                <a:ea typeface="微软雅黑" charset="0"/>
              </a:rPr>
              <a:t>。</a:t>
            </a:r>
            <a:endParaRPr lang="zh-CN" altLang="en-US" sz="1600" dirty="0">
              <a:solidFill>
                <a:schemeClr val="bg1"/>
              </a:solidFill>
              <a:latin typeface="微软雅黑" charset="0"/>
              <a:ea typeface="微软雅黑" charset="0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7120977" y="4230743"/>
            <a:ext cx="275493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609585"/>
            <a:r>
              <a:rPr lang="zh-CN" altLang="en-US" sz="2400" b="1" dirty="0">
                <a:solidFill>
                  <a:schemeClr val="bg1"/>
                </a:solidFill>
                <a:ea typeface="微软雅黑" charset="0"/>
              </a:rPr>
              <a:t>点击此处添加标题</a:t>
            </a:r>
          </a:p>
        </p:txBody>
      </p:sp>
      <p:sp>
        <p:nvSpPr>
          <p:cNvPr id="13" name="文本框 8"/>
          <p:cNvSpPr txBox="1"/>
          <p:nvPr/>
        </p:nvSpPr>
        <p:spPr>
          <a:xfrm>
            <a:off x="7120977" y="4827561"/>
            <a:ext cx="3933885" cy="1052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微软雅黑" charset="0"/>
                <a:ea typeface="微软雅黑" charset="0"/>
              </a:rPr>
              <a:t>标题数字等都可以通过点击和重新输入进行更改，顶部“开始”面板中可以对字体、字号、颜色、行距等进行修改</a:t>
            </a:r>
            <a:r>
              <a:rPr lang="zh-CN" altLang="en-US" sz="1600" dirty="0" smtClean="0">
                <a:solidFill>
                  <a:schemeClr val="bg1"/>
                </a:solidFill>
                <a:latin typeface="微软雅黑" charset="0"/>
                <a:ea typeface="微软雅黑" charset="0"/>
              </a:rPr>
              <a:t>。</a:t>
            </a:r>
            <a:endParaRPr lang="zh-CN" altLang="en-US" sz="1600" dirty="0">
              <a:solidFill>
                <a:schemeClr val="bg1"/>
              </a:solidFill>
              <a:latin typeface="微软雅黑" charset="0"/>
              <a:ea typeface="微软雅黑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044929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0">
        <p15:prstTrans prst="pageCurlDouble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 txBox="1">
            <a:spLocks/>
          </p:cNvSpPr>
          <p:nvPr/>
        </p:nvSpPr>
        <p:spPr>
          <a:xfrm>
            <a:off x="742042" y="209635"/>
            <a:ext cx="4868117" cy="529569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kumimoji="1" lang="en-US" altLang="zh-CN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PART ONE  </a:t>
            </a:r>
            <a:r>
              <a:rPr kumimoji="1" lang="zh-CN" altLang="en-US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选题背景</a:t>
            </a:r>
            <a:endParaRPr kumimoji="1"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07677" y="1507494"/>
            <a:ext cx="6576646" cy="3692512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507494"/>
            <a:ext cx="2192919" cy="3692512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999081" y="1507494"/>
            <a:ext cx="2199015" cy="3692512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4362191" y="2084775"/>
            <a:ext cx="346761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609585"/>
            <a:r>
              <a:rPr lang="zh-CN" altLang="en-US" sz="3200" b="1" dirty="0">
                <a:solidFill>
                  <a:schemeClr val="bg1"/>
                </a:solidFill>
                <a:ea typeface="微软雅黑" charset="0"/>
              </a:rPr>
              <a:t>点击此处添加标题</a:t>
            </a:r>
          </a:p>
        </p:txBody>
      </p:sp>
      <p:sp>
        <p:nvSpPr>
          <p:cNvPr id="8" name="文本框 8"/>
          <p:cNvSpPr txBox="1"/>
          <p:nvPr/>
        </p:nvSpPr>
        <p:spPr>
          <a:xfrm>
            <a:off x="3311741" y="2965385"/>
            <a:ext cx="5644000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charset="0"/>
                <a:ea typeface="微软雅黑" charset="0"/>
              </a:rPr>
              <a:t>标题数字等都可以通过点击和重新输入进行更改，顶部“开始”面板中可以对字体、字号、颜色、行距等进行修改。标题数字等都可以通过点击和重新输入进行更改，顶部“开始”面板中可以对字体、字号、颜色、行距等进行修改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charset="0"/>
                <a:ea typeface="微软雅黑" charset="0"/>
              </a:rPr>
              <a:t>。</a:t>
            </a:r>
            <a:r>
              <a:rPr lang="zh-CN" altLang="en-US" sz="1200" dirty="0">
                <a:solidFill>
                  <a:schemeClr val="bg1"/>
                </a:solidFill>
                <a:latin typeface="微软雅黑" charset="0"/>
                <a:ea typeface="微软雅黑" charset="0"/>
              </a:rPr>
              <a:t>标题数字等都可以通过点击和重新输入进行更改，顶部“开始”面板中可以对字体、字号、颜色、行距等进行修改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charset="0"/>
                <a:ea typeface="微软雅黑" charset="0"/>
              </a:rPr>
              <a:t>。</a:t>
            </a:r>
            <a:endParaRPr lang="zh-CN" altLang="en-US" sz="1200" dirty="0">
              <a:solidFill>
                <a:schemeClr val="bg1"/>
              </a:solidFill>
              <a:latin typeface="微软雅黑" charset="0"/>
              <a:ea typeface="微软雅黑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029657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0">
        <p15:prstTrans prst="pageCurlDouble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3305995" y="2093014"/>
            <a:ext cx="4328428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kumimoji="1" lang="en-US" altLang="zh-CN" sz="6600" dirty="0">
                <a:latin typeface="Century Gothic" panose="020B0502020202020204" pitchFamily="34" charset="0"/>
                <a:ea typeface="Microsoft YaHei" charset="0"/>
                <a:cs typeface="Microsoft YaHei" charset="0"/>
              </a:rPr>
              <a:t>PART</a:t>
            </a:r>
            <a:r>
              <a:rPr kumimoji="1" lang="zh-CN" altLang="en-US" sz="6600" dirty="0">
                <a:latin typeface="Century Gothic" panose="020B0502020202020204" pitchFamily="34" charset="0"/>
                <a:ea typeface="Microsoft YaHei" charset="0"/>
                <a:cs typeface="Microsoft YaHei" charset="0"/>
              </a:rPr>
              <a:t> </a:t>
            </a:r>
            <a:r>
              <a:rPr kumimoji="1" lang="en-US" altLang="zh-CN" sz="6600" dirty="0" smtClean="0">
                <a:latin typeface="Century Gothic" panose="020B0502020202020204" pitchFamily="34" charset="0"/>
                <a:ea typeface="Microsoft YaHei" charset="0"/>
                <a:cs typeface="Microsoft YaHei" charset="0"/>
              </a:rPr>
              <a:t>TWO</a:t>
            </a:r>
            <a:endParaRPr kumimoji="1" lang="zh-CN" altLang="en-US" sz="6600" dirty="0">
              <a:latin typeface="Century Gothic" panose="020B0502020202020204" pitchFamily="34" charset="0"/>
              <a:ea typeface="Microsoft YaHei" charset="0"/>
              <a:cs typeface="Microsoft YaHei" charset="0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4249361" y="3364232"/>
            <a:ext cx="244169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zh-CN" altLang="en-US" sz="4400" dirty="0">
                <a:latin typeface="Century Gothic" panose="020B0502020202020204" pitchFamily="34" charset="0"/>
                <a:ea typeface="Microsoft YaHei" charset="0"/>
                <a:cs typeface="Microsoft YaHei" charset="0"/>
              </a:rPr>
              <a:t>论文结构</a:t>
            </a: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42759" y="3700978"/>
            <a:ext cx="3749241" cy="3157022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06150" y="2802367"/>
            <a:ext cx="3213717" cy="2313341"/>
          </a:xfrm>
          <a:prstGeom prst="rect">
            <a:avLst/>
          </a:prstGeom>
        </p:spPr>
      </p:pic>
      <p:pic>
        <p:nvPicPr>
          <p:cNvPr id="3" name="窗花舞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1467729" y="-26963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040985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0">
        <p15:prstTrans prst="pageCurlDouble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47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6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6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17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 txBox="1">
            <a:spLocks/>
          </p:cNvSpPr>
          <p:nvPr/>
        </p:nvSpPr>
        <p:spPr>
          <a:xfrm>
            <a:off x="742042" y="209635"/>
            <a:ext cx="4868117" cy="529569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kumimoji="1"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PART TWO </a:t>
            </a:r>
            <a:r>
              <a:rPr kumimoji="1"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论文结构</a:t>
            </a:r>
          </a:p>
        </p:txBody>
      </p:sp>
      <p:graphicFrame>
        <p:nvGraphicFramePr>
          <p:cNvPr id="22" name="图示 21"/>
          <p:cNvGraphicFramePr/>
          <p:nvPr>
            <p:extLst>
              <p:ext uri="{D42A27DB-BD31-4B8C-83A1-F6EECF244321}">
                <p14:modId xmlns:p14="http://schemas.microsoft.com/office/powerpoint/2010/main" val="1344247686"/>
              </p:ext>
            </p:extLst>
          </p:nvPr>
        </p:nvGraphicFramePr>
        <p:xfrm>
          <a:off x="2032000" y="1229620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91725774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0">
        <p15:prstTrans prst="pageCurlDouble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 txBox="1">
            <a:spLocks/>
          </p:cNvSpPr>
          <p:nvPr/>
        </p:nvSpPr>
        <p:spPr>
          <a:xfrm>
            <a:off x="742042" y="209635"/>
            <a:ext cx="4868117" cy="529569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kumimoji="1" lang="en-US" altLang="zh-CN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PART TWO </a:t>
            </a:r>
            <a:r>
              <a:rPr kumimoji="1"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论文结构</a:t>
            </a:r>
          </a:p>
        </p:txBody>
      </p:sp>
      <p:sp>
        <p:nvSpPr>
          <p:cNvPr id="10" name="圆角矩形 9"/>
          <p:cNvSpPr/>
          <p:nvPr/>
        </p:nvSpPr>
        <p:spPr>
          <a:xfrm>
            <a:off x="1477108" y="1315249"/>
            <a:ext cx="4624754" cy="1172474"/>
          </a:xfrm>
          <a:prstGeom prst="roundRect">
            <a:avLst/>
          </a:prstGeom>
          <a:noFill/>
          <a:ln w="190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11" name="圆角矩形 10"/>
          <p:cNvSpPr/>
          <p:nvPr/>
        </p:nvSpPr>
        <p:spPr>
          <a:xfrm>
            <a:off x="6101862" y="1951226"/>
            <a:ext cx="4624754" cy="1172474"/>
          </a:xfrm>
          <a:prstGeom prst="roundRect">
            <a:avLst/>
          </a:prstGeom>
          <a:solidFill>
            <a:schemeClr val="accent3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12" name="圆角矩形 11"/>
          <p:cNvSpPr/>
          <p:nvPr/>
        </p:nvSpPr>
        <p:spPr>
          <a:xfrm>
            <a:off x="1477108" y="2587203"/>
            <a:ext cx="4624754" cy="1172474"/>
          </a:xfrm>
          <a:prstGeom prst="roundRect">
            <a:avLst/>
          </a:prstGeom>
          <a:solidFill>
            <a:schemeClr val="accent2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13" name="圆角矩形 12"/>
          <p:cNvSpPr/>
          <p:nvPr/>
        </p:nvSpPr>
        <p:spPr>
          <a:xfrm>
            <a:off x="6101862" y="3223180"/>
            <a:ext cx="4624754" cy="1172474"/>
          </a:xfrm>
          <a:prstGeom prst="roundRect">
            <a:avLst/>
          </a:prstGeom>
          <a:noFill/>
          <a:ln w="190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14" name="圆角矩形 13"/>
          <p:cNvSpPr/>
          <p:nvPr/>
        </p:nvSpPr>
        <p:spPr>
          <a:xfrm>
            <a:off x="1477108" y="3859157"/>
            <a:ext cx="4624754" cy="1172474"/>
          </a:xfrm>
          <a:prstGeom prst="roundRect">
            <a:avLst/>
          </a:prstGeom>
          <a:noFill/>
          <a:ln w="190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cxnSp>
        <p:nvCxnSpPr>
          <p:cNvPr id="16" name="直接连接符 15"/>
          <p:cNvCxnSpPr/>
          <p:nvPr/>
        </p:nvCxnSpPr>
        <p:spPr>
          <a:xfrm>
            <a:off x="6101862" y="1539334"/>
            <a:ext cx="1" cy="4017404"/>
          </a:xfrm>
          <a:prstGeom prst="line">
            <a:avLst/>
          </a:prstGeom>
          <a:ln w="19050"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矩形 5"/>
          <p:cNvSpPr/>
          <p:nvPr/>
        </p:nvSpPr>
        <p:spPr>
          <a:xfrm>
            <a:off x="2078239" y="1539334"/>
            <a:ext cx="3531920" cy="8125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charset="0"/>
                <a:ea typeface="微软雅黑" charset="0"/>
              </a:rPr>
              <a:t>标题数字等都可以通过点击和重新输入进行更改，顶部“开始”面板中可以对字体、字号、颜色、行距等进行修改。</a:t>
            </a:r>
          </a:p>
        </p:txBody>
      </p:sp>
      <p:sp>
        <p:nvSpPr>
          <p:cNvPr id="18" name="矩形 17"/>
          <p:cNvSpPr/>
          <p:nvPr/>
        </p:nvSpPr>
        <p:spPr>
          <a:xfrm>
            <a:off x="2078239" y="2739823"/>
            <a:ext cx="3531920" cy="8125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charset="0"/>
                <a:ea typeface="微软雅黑" charset="0"/>
              </a:rPr>
              <a:t>标题数字等都可以通过点击和重新输入进行更改，顶部“开始”面板中可以对字体、字号、颜色、行距等进行修改。</a:t>
            </a:r>
          </a:p>
        </p:txBody>
      </p:sp>
      <p:sp>
        <p:nvSpPr>
          <p:cNvPr id="20" name="矩形 19"/>
          <p:cNvSpPr/>
          <p:nvPr/>
        </p:nvSpPr>
        <p:spPr>
          <a:xfrm>
            <a:off x="2078239" y="4029895"/>
            <a:ext cx="3531920" cy="8125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charset="0"/>
                <a:ea typeface="微软雅黑" charset="0"/>
              </a:rPr>
              <a:t>标题数字等都可以通过点击和重新输入进行更改，顶部“开始”面板中可以对字体、字号、颜色、行距等进行修改。</a:t>
            </a:r>
          </a:p>
        </p:txBody>
      </p:sp>
      <p:sp>
        <p:nvSpPr>
          <p:cNvPr id="21" name="矩形 20"/>
          <p:cNvSpPr/>
          <p:nvPr/>
        </p:nvSpPr>
        <p:spPr>
          <a:xfrm>
            <a:off x="6648279" y="3393918"/>
            <a:ext cx="3531920" cy="8125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charset="0"/>
                <a:ea typeface="微软雅黑" charset="0"/>
              </a:rPr>
              <a:t>标题数字等都可以通过点击和重新输入进行更改，顶部“开始”面板中可以对字体、字号、颜色、行距等进行修改。</a:t>
            </a:r>
          </a:p>
        </p:txBody>
      </p:sp>
      <p:sp>
        <p:nvSpPr>
          <p:cNvPr id="22" name="矩形 21"/>
          <p:cNvSpPr/>
          <p:nvPr/>
        </p:nvSpPr>
        <p:spPr>
          <a:xfrm>
            <a:off x="6648279" y="2121964"/>
            <a:ext cx="3531920" cy="8125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charset="0"/>
                <a:ea typeface="微软雅黑" charset="0"/>
              </a:rPr>
              <a:t>标题数字等都可以通过点击和重新输入进行更改，顶部“开始”面板中可以对字体、字号、颜色、行距等进行修改。</a:t>
            </a:r>
          </a:p>
        </p:txBody>
      </p:sp>
      <p:sp>
        <p:nvSpPr>
          <p:cNvPr id="3" name="泪滴形 2"/>
          <p:cNvSpPr/>
          <p:nvPr/>
        </p:nvSpPr>
        <p:spPr>
          <a:xfrm rot="18900000">
            <a:off x="5953102" y="5491292"/>
            <a:ext cx="297517" cy="297518"/>
          </a:xfrm>
          <a:prstGeom prst="teardrop">
            <a:avLst>
              <a:gd name="adj" fmla="val 185029"/>
            </a:avLst>
          </a:prstGeom>
          <a:solidFill>
            <a:schemeClr val="bg2">
              <a:lumMod val="25000"/>
            </a:schemeClr>
          </a:solidFill>
          <a:ln w="19050"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11074048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0">
        <p15:prstTrans prst="pageCurlDouble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3583190" y="2093857"/>
            <a:ext cx="4778872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kumimoji="1" lang="en-US" altLang="zh-CN" sz="6600" dirty="0">
                <a:latin typeface="Century Gothic" panose="020B0502020202020204" pitchFamily="34" charset="0"/>
                <a:ea typeface="Microsoft YaHei" charset="0"/>
                <a:cs typeface="Microsoft YaHei" charset="0"/>
              </a:rPr>
              <a:t>PART</a:t>
            </a:r>
            <a:r>
              <a:rPr kumimoji="1" lang="zh-CN" altLang="en-US" sz="6600" dirty="0">
                <a:latin typeface="Century Gothic" panose="020B0502020202020204" pitchFamily="34" charset="0"/>
                <a:ea typeface="Microsoft YaHei" charset="0"/>
                <a:cs typeface="Microsoft YaHei" charset="0"/>
              </a:rPr>
              <a:t> </a:t>
            </a:r>
            <a:r>
              <a:rPr kumimoji="1" lang="en-US" altLang="zh-CN" sz="6600" dirty="0" smtClean="0">
                <a:latin typeface="Century Gothic" panose="020B0502020202020204" pitchFamily="34" charset="0"/>
                <a:ea typeface="Microsoft YaHei" charset="0"/>
                <a:cs typeface="Microsoft YaHei" charset="0"/>
              </a:rPr>
              <a:t>THREE</a:t>
            </a:r>
            <a:endParaRPr kumimoji="1" lang="zh-CN" altLang="en-US" sz="6600" dirty="0">
              <a:latin typeface="Century Gothic" panose="020B0502020202020204" pitchFamily="34" charset="0"/>
              <a:ea typeface="Microsoft YaHei" charset="0"/>
              <a:cs typeface="Microsoft YaHei" charset="0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4751778" y="3365075"/>
            <a:ext cx="244169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zh-CN" altLang="en-US" sz="4400" dirty="0">
                <a:latin typeface="Century Gothic" panose="020B0502020202020204" pitchFamily="34" charset="0"/>
                <a:ea typeface="Microsoft YaHei" charset="0"/>
                <a:cs typeface="Microsoft YaHei" charset="0"/>
              </a:rPr>
              <a:t>研究方法</a:t>
            </a: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42759" y="3700978"/>
            <a:ext cx="3749241" cy="3157022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06150" y="2802367"/>
            <a:ext cx="3213717" cy="23133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524797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0">
        <p15:prstTrans prst="pageCurlDouble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6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6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 txBox="1">
            <a:spLocks/>
          </p:cNvSpPr>
          <p:nvPr/>
        </p:nvSpPr>
        <p:spPr>
          <a:xfrm>
            <a:off x="742042" y="209635"/>
            <a:ext cx="4868117" cy="529569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kumimoji="1"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PART THREE  </a:t>
            </a:r>
            <a:r>
              <a:rPr kumimoji="1"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研究方法</a:t>
            </a:r>
          </a:p>
        </p:txBody>
      </p:sp>
      <p:sp>
        <p:nvSpPr>
          <p:cNvPr id="3" name="矩形标注 2"/>
          <p:cNvSpPr/>
          <p:nvPr/>
        </p:nvSpPr>
        <p:spPr>
          <a:xfrm>
            <a:off x="618949" y="1354014"/>
            <a:ext cx="3217985" cy="2690445"/>
          </a:xfrm>
          <a:prstGeom prst="wedgeRectCallout">
            <a:avLst>
              <a:gd name="adj1" fmla="val -20287"/>
              <a:gd name="adj2" fmla="val 65218"/>
            </a:avLst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11" name="矩形标注 10"/>
          <p:cNvSpPr/>
          <p:nvPr/>
        </p:nvSpPr>
        <p:spPr>
          <a:xfrm>
            <a:off x="4516873" y="1354014"/>
            <a:ext cx="3217985" cy="2690445"/>
          </a:xfrm>
          <a:prstGeom prst="wedgeRectCallout">
            <a:avLst>
              <a:gd name="adj1" fmla="val -20287"/>
              <a:gd name="adj2" fmla="val 65218"/>
            </a:avLst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12" name="矩形标注 11"/>
          <p:cNvSpPr/>
          <p:nvPr/>
        </p:nvSpPr>
        <p:spPr>
          <a:xfrm>
            <a:off x="8414796" y="1354014"/>
            <a:ext cx="3217985" cy="2690445"/>
          </a:xfrm>
          <a:prstGeom prst="wedgeRectCallout">
            <a:avLst>
              <a:gd name="adj1" fmla="val -20287"/>
              <a:gd name="adj2" fmla="val 65218"/>
            </a:avLst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618949" y="4530198"/>
            <a:ext cx="203132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609585"/>
            <a:r>
              <a: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ea typeface="微软雅黑" charset="0"/>
              </a:rPr>
              <a:t>点击此处添加标题</a:t>
            </a:r>
          </a:p>
        </p:txBody>
      </p:sp>
      <p:sp>
        <p:nvSpPr>
          <p:cNvPr id="14" name="文本框 8"/>
          <p:cNvSpPr txBox="1"/>
          <p:nvPr/>
        </p:nvSpPr>
        <p:spPr>
          <a:xfrm>
            <a:off x="618948" y="4947515"/>
            <a:ext cx="3217985" cy="81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charset="0"/>
                <a:ea typeface="微软雅黑" charset="0"/>
              </a:rPr>
              <a:t>标题数字等都可以通过点击和重新输入进行更改，顶部“开始”面板中可以对字体、字号、颜色、行距等进行修改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charset="0"/>
                <a:ea typeface="微软雅黑" charset="0"/>
              </a:rPr>
              <a:t>。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charset="0"/>
              <a:ea typeface="微软雅黑" charset="0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4516874" y="4530198"/>
            <a:ext cx="203132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609585"/>
            <a:r>
              <a: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ea typeface="微软雅黑" charset="0"/>
              </a:rPr>
              <a:t>点击此处添加标题</a:t>
            </a:r>
          </a:p>
        </p:txBody>
      </p:sp>
      <p:sp>
        <p:nvSpPr>
          <p:cNvPr id="16" name="文本框 8"/>
          <p:cNvSpPr txBox="1"/>
          <p:nvPr/>
        </p:nvSpPr>
        <p:spPr>
          <a:xfrm>
            <a:off x="4516873" y="4947515"/>
            <a:ext cx="3217985" cy="812530"/>
          </a:xfrm>
          <a:prstGeom prst="rect">
            <a:avLst/>
          </a:prstGeom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charset="0"/>
                <a:ea typeface="微软雅黑" charset="0"/>
              </a:rPr>
              <a:t>标题数字等都可以通过点击和重新输入进行更改，顶部“开始”面板中可以对字体、字号、颜色、行距等进行修改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charset="0"/>
                <a:ea typeface="微软雅黑" charset="0"/>
              </a:rPr>
              <a:t>。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charset="0"/>
              <a:ea typeface="微软雅黑" charset="0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8414797" y="4530198"/>
            <a:ext cx="203132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609585"/>
            <a:r>
              <a: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ea typeface="微软雅黑" charset="0"/>
              </a:rPr>
              <a:t>点击此处添加标题</a:t>
            </a:r>
          </a:p>
        </p:txBody>
      </p:sp>
      <p:sp>
        <p:nvSpPr>
          <p:cNvPr id="18" name="文本框 8"/>
          <p:cNvSpPr txBox="1"/>
          <p:nvPr/>
        </p:nvSpPr>
        <p:spPr>
          <a:xfrm>
            <a:off x="8414796" y="4947515"/>
            <a:ext cx="3217985" cy="812530"/>
          </a:xfrm>
          <a:prstGeom prst="rect">
            <a:avLst/>
          </a:prstGeom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charset="0"/>
                <a:ea typeface="微软雅黑" charset="0"/>
              </a:rPr>
              <a:t>标题数字等都可以通过点击和重新输入进行更改，顶部“开始”面板中可以对字体、字号、颜色、行距等进行修改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charset="0"/>
                <a:ea typeface="微软雅黑" charset="0"/>
              </a:rPr>
              <a:t>。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charset="0"/>
              <a:ea typeface="微软雅黑" charset="0"/>
            </a:endParaRPr>
          </a:p>
        </p:txBody>
      </p:sp>
      <p:pic>
        <p:nvPicPr>
          <p:cNvPr id="19" name="图片 18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5924" y="1871402"/>
            <a:ext cx="2944032" cy="1652951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53849" y="1871402"/>
            <a:ext cx="2944032" cy="1652951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51772" y="1871401"/>
            <a:ext cx="2944032" cy="16529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114723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0">
        <p15:prstTrans prst="pageCurlDouble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 txBox="1">
            <a:spLocks/>
          </p:cNvSpPr>
          <p:nvPr/>
        </p:nvSpPr>
        <p:spPr>
          <a:xfrm>
            <a:off x="742042" y="209635"/>
            <a:ext cx="4868117" cy="529569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kumimoji="1" lang="en-US" altLang="zh-CN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PART THREE  </a:t>
            </a:r>
            <a:r>
              <a:rPr kumimoji="1"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研究方法</a:t>
            </a:r>
          </a:p>
        </p:txBody>
      </p:sp>
      <p:graphicFrame>
        <p:nvGraphicFramePr>
          <p:cNvPr id="31" name="图表 30"/>
          <p:cNvGraphicFramePr/>
          <p:nvPr>
            <p:extLst>
              <p:ext uri="{D42A27DB-BD31-4B8C-83A1-F6EECF244321}">
                <p14:modId xmlns:p14="http://schemas.microsoft.com/office/powerpoint/2010/main" val="861543921"/>
              </p:ext>
            </p:extLst>
          </p:nvPr>
        </p:nvGraphicFramePr>
        <p:xfrm>
          <a:off x="4441092" y="1301261"/>
          <a:ext cx="7375770" cy="418644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3" name="文本框 8"/>
          <p:cNvSpPr txBox="1"/>
          <p:nvPr/>
        </p:nvSpPr>
        <p:spPr>
          <a:xfrm>
            <a:off x="460687" y="2678253"/>
            <a:ext cx="3217985" cy="81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charset="0"/>
                <a:ea typeface="微软雅黑" charset="0"/>
              </a:rPr>
              <a:t>标题数字等都可以通过点击和重新输入进行更改，顶部“开始”面板中可以对字体、字号、颜色、行距等进行修改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charset="0"/>
                <a:ea typeface="微软雅黑" charset="0"/>
              </a:rPr>
              <a:t>。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charset="0"/>
              <a:ea typeface="微软雅黑" charset="0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460687" y="1759512"/>
            <a:ext cx="346761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609585"/>
            <a:r>
              <a:rPr lang="zh-CN" altLang="en-US" sz="3200" b="1" dirty="0">
                <a:solidFill>
                  <a:schemeClr val="tx1">
                    <a:lumMod val="75000"/>
                    <a:lumOff val="25000"/>
                  </a:schemeClr>
                </a:solidFill>
                <a:ea typeface="微软雅黑" charset="0"/>
              </a:rPr>
              <a:t>点击此处添加标题</a:t>
            </a:r>
          </a:p>
        </p:txBody>
      </p:sp>
    </p:spTree>
    <p:extLst>
      <p:ext uri="{BB962C8B-B14F-4D97-AF65-F5344CB8AC3E}">
        <p14:creationId xmlns:p14="http://schemas.microsoft.com/office/powerpoint/2010/main" val="337860421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0">
        <p15:prstTrans prst="pageCurlDouble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 txBox="1">
            <a:spLocks/>
          </p:cNvSpPr>
          <p:nvPr/>
        </p:nvSpPr>
        <p:spPr>
          <a:xfrm>
            <a:off x="742042" y="209635"/>
            <a:ext cx="4868117" cy="529569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kumimoji="1" lang="en-US" altLang="zh-CN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PART THREE  </a:t>
            </a:r>
            <a:r>
              <a:rPr kumimoji="1"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研究方法</a:t>
            </a:r>
          </a:p>
        </p:txBody>
      </p:sp>
      <p:sp>
        <p:nvSpPr>
          <p:cNvPr id="32" name="矩形 31"/>
          <p:cNvSpPr/>
          <p:nvPr/>
        </p:nvSpPr>
        <p:spPr>
          <a:xfrm>
            <a:off x="9339179" y="3089220"/>
            <a:ext cx="203132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 defTabSz="609585"/>
            <a:r>
              <a: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ea typeface="微软雅黑" charset="0"/>
              </a:rPr>
              <a:t>点击此处添加标题</a:t>
            </a:r>
          </a:p>
        </p:txBody>
      </p:sp>
      <p:sp>
        <p:nvSpPr>
          <p:cNvPr id="33" name="文本框 8"/>
          <p:cNvSpPr txBox="1"/>
          <p:nvPr/>
        </p:nvSpPr>
        <p:spPr>
          <a:xfrm>
            <a:off x="8152519" y="3633537"/>
            <a:ext cx="3217985" cy="81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charset="0"/>
                <a:ea typeface="微软雅黑" charset="0"/>
              </a:rPr>
              <a:t>标题数字等都可以通过点击和重新输入进行更改，顶部“开始”面板中可以对字体、字号、颜色、行距等进行修改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charset="0"/>
                <a:ea typeface="微软雅黑" charset="0"/>
              </a:rPr>
              <a:t>。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charset="0"/>
              <a:ea typeface="微软雅黑" charset="0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7902887" y="1893983"/>
            <a:ext cx="346761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 defTabSz="609585"/>
            <a:r>
              <a:rPr lang="zh-CN" altLang="en-US" sz="3200" b="1" dirty="0">
                <a:solidFill>
                  <a:schemeClr val="tx1">
                    <a:lumMod val="75000"/>
                    <a:lumOff val="25000"/>
                  </a:schemeClr>
                </a:solidFill>
                <a:ea typeface="微软雅黑" charset="0"/>
              </a:rPr>
              <a:t>点击此处添加标题</a:t>
            </a:r>
          </a:p>
        </p:txBody>
      </p:sp>
      <p:graphicFrame>
        <p:nvGraphicFramePr>
          <p:cNvPr id="7" name="图表 6"/>
          <p:cNvGraphicFramePr/>
          <p:nvPr>
            <p:extLst>
              <p:ext uri="{D42A27DB-BD31-4B8C-83A1-F6EECF244321}">
                <p14:modId xmlns:p14="http://schemas.microsoft.com/office/powerpoint/2010/main" val="188213258"/>
              </p:ext>
            </p:extLst>
          </p:nvPr>
        </p:nvGraphicFramePr>
        <p:xfrm>
          <a:off x="466300" y="978449"/>
          <a:ext cx="6871760" cy="45765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37216026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0">
        <p15:prstTrans prst="pageCurlDouble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3736513" y="2226934"/>
            <a:ext cx="4633000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kumimoji="1" lang="en-US" altLang="zh-CN" sz="6600" dirty="0">
                <a:latin typeface="Century Gothic" panose="020B0502020202020204" pitchFamily="34" charset="0"/>
                <a:ea typeface="Microsoft YaHei" charset="0"/>
                <a:cs typeface="Microsoft YaHei" charset="0"/>
              </a:rPr>
              <a:t>PART</a:t>
            </a:r>
            <a:r>
              <a:rPr kumimoji="1" lang="zh-CN" altLang="en-US" sz="6600" dirty="0">
                <a:latin typeface="Century Gothic" panose="020B0502020202020204" pitchFamily="34" charset="0"/>
                <a:ea typeface="Microsoft YaHei" charset="0"/>
                <a:cs typeface="Microsoft YaHei" charset="0"/>
              </a:rPr>
              <a:t> </a:t>
            </a:r>
            <a:r>
              <a:rPr kumimoji="1" lang="en-US" altLang="zh-CN" sz="6600" dirty="0" smtClean="0">
                <a:latin typeface="Century Gothic" panose="020B0502020202020204" pitchFamily="34" charset="0"/>
                <a:ea typeface="Microsoft YaHei" charset="0"/>
                <a:cs typeface="Microsoft YaHei" charset="0"/>
              </a:rPr>
              <a:t>FOUR</a:t>
            </a:r>
            <a:endParaRPr kumimoji="1" lang="zh-CN" altLang="en-US" sz="6600" dirty="0">
              <a:latin typeface="Century Gothic" panose="020B0502020202020204" pitchFamily="34" charset="0"/>
              <a:ea typeface="Microsoft YaHei" charset="0"/>
              <a:cs typeface="Microsoft YaHei" charset="0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4832165" y="3498152"/>
            <a:ext cx="244169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zh-CN" altLang="en-US" sz="4400" dirty="0">
                <a:latin typeface="Century Gothic" panose="020B0502020202020204" pitchFamily="34" charset="0"/>
                <a:ea typeface="Microsoft YaHei" charset="0"/>
                <a:cs typeface="Microsoft YaHei" charset="0"/>
              </a:rPr>
              <a:t>分析讨论</a:t>
            </a: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42759" y="3700978"/>
            <a:ext cx="3749241" cy="3157022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06150" y="2802367"/>
            <a:ext cx="3213717" cy="23133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05786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0">
        <p15:prstTrans prst="pageCurlDouble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6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6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 txBox="1">
            <a:spLocks/>
          </p:cNvSpPr>
          <p:nvPr/>
        </p:nvSpPr>
        <p:spPr>
          <a:xfrm>
            <a:off x="742042" y="209635"/>
            <a:ext cx="4868117" cy="529569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kumimoji="1"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PART FOUR  </a:t>
            </a:r>
            <a:r>
              <a:rPr kumimoji="1"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分析讨论</a:t>
            </a:r>
          </a:p>
        </p:txBody>
      </p:sp>
      <p:sp>
        <p:nvSpPr>
          <p:cNvPr id="7" name="矩形 6"/>
          <p:cNvSpPr/>
          <p:nvPr/>
        </p:nvSpPr>
        <p:spPr>
          <a:xfrm>
            <a:off x="1717720" y="1140404"/>
            <a:ext cx="4149409" cy="2372173"/>
          </a:xfrm>
          <a:prstGeom prst="rect">
            <a:avLst/>
          </a:prstGeom>
          <a:noFill/>
          <a:ln w="12700">
            <a:solidFill>
              <a:srgbClr val="8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6235700" y="1148783"/>
            <a:ext cx="4149409" cy="2372173"/>
          </a:xfrm>
          <a:prstGeom prst="rect">
            <a:avLst/>
          </a:prstGeom>
          <a:noFill/>
          <a:ln w="12700"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1714749" y="3890525"/>
            <a:ext cx="4149409" cy="2372173"/>
          </a:xfrm>
          <a:prstGeom prst="rect">
            <a:avLst/>
          </a:prstGeom>
          <a:noFill/>
          <a:ln w="12700"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6229918" y="3890526"/>
            <a:ext cx="4149409" cy="2372173"/>
          </a:xfrm>
          <a:prstGeom prst="rect">
            <a:avLst/>
          </a:prstGeom>
          <a:noFill/>
          <a:ln w="12700">
            <a:solidFill>
              <a:srgbClr val="8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3195047" y="3061970"/>
            <a:ext cx="203132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609585"/>
            <a:r>
              <a: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ea typeface="微软雅黑" charset="0"/>
              </a:rPr>
              <a:t>点击此处添加标题</a:t>
            </a:r>
          </a:p>
        </p:txBody>
      </p:sp>
      <p:sp>
        <p:nvSpPr>
          <p:cNvPr id="24" name="矩形 23"/>
          <p:cNvSpPr/>
          <p:nvPr/>
        </p:nvSpPr>
        <p:spPr>
          <a:xfrm>
            <a:off x="3195047" y="3980180"/>
            <a:ext cx="203132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609585"/>
            <a:r>
              <a: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ea typeface="微软雅黑" charset="0"/>
              </a:rPr>
              <a:t>点击此处添加标题</a:t>
            </a:r>
          </a:p>
        </p:txBody>
      </p:sp>
      <p:sp>
        <p:nvSpPr>
          <p:cNvPr id="25" name="矩形 24"/>
          <p:cNvSpPr/>
          <p:nvPr/>
        </p:nvSpPr>
        <p:spPr>
          <a:xfrm>
            <a:off x="6860590" y="3980180"/>
            <a:ext cx="203132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609585"/>
            <a:r>
              <a: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ea typeface="微软雅黑" charset="0"/>
              </a:rPr>
              <a:t>点击此处添加标题</a:t>
            </a:r>
          </a:p>
        </p:txBody>
      </p:sp>
      <p:sp>
        <p:nvSpPr>
          <p:cNvPr id="26" name="矩形 25"/>
          <p:cNvSpPr/>
          <p:nvPr/>
        </p:nvSpPr>
        <p:spPr>
          <a:xfrm>
            <a:off x="6860590" y="3061970"/>
            <a:ext cx="203132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609585"/>
            <a:r>
              <a: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ea typeface="微软雅黑" charset="0"/>
              </a:rPr>
              <a:t>点击此处添加标题</a:t>
            </a:r>
          </a:p>
        </p:txBody>
      </p:sp>
      <p:grpSp>
        <p:nvGrpSpPr>
          <p:cNvPr id="3" name="组 2"/>
          <p:cNvGrpSpPr/>
          <p:nvPr/>
        </p:nvGrpSpPr>
        <p:grpSpPr>
          <a:xfrm>
            <a:off x="5285984" y="2972316"/>
            <a:ext cx="578175" cy="548640"/>
            <a:chOff x="5285984" y="2972316"/>
            <a:chExt cx="578175" cy="548640"/>
          </a:xfrm>
        </p:grpSpPr>
        <p:sp>
          <p:nvSpPr>
            <p:cNvPr id="11" name="矩形 10"/>
            <p:cNvSpPr/>
            <p:nvPr/>
          </p:nvSpPr>
          <p:spPr>
            <a:xfrm>
              <a:off x="5285984" y="2972316"/>
              <a:ext cx="578175" cy="548640"/>
            </a:xfrm>
            <a:prstGeom prst="rect">
              <a:avLst/>
            </a:prstGeom>
            <a:solidFill>
              <a:schemeClr val="bg2">
                <a:lumMod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27" name="矩形 26"/>
            <p:cNvSpPr/>
            <p:nvPr/>
          </p:nvSpPr>
          <p:spPr>
            <a:xfrm>
              <a:off x="5352895" y="3061970"/>
              <a:ext cx="444352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defTabSz="609585"/>
              <a:r>
                <a:rPr lang="en-US" altLang="zh-CN" b="1" dirty="0" smtClean="0">
                  <a:solidFill>
                    <a:schemeClr val="bg1"/>
                  </a:solidFill>
                  <a:ea typeface="微软雅黑" charset="0"/>
                </a:rPr>
                <a:t>01</a:t>
              </a:r>
              <a:endParaRPr lang="zh-CN" altLang="en-US" b="1" dirty="0">
                <a:solidFill>
                  <a:schemeClr val="bg1"/>
                </a:solidFill>
                <a:ea typeface="微软雅黑" charset="0"/>
              </a:endParaRPr>
            </a:p>
          </p:txBody>
        </p:sp>
      </p:grpSp>
      <p:grpSp>
        <p:nvGrpSpPr>
          <p:cNvPr id="4" name="组 3"/>
          <p:cNvGrpSpPr/>
          <p:nvPr/>
        </p:nvGrpSpPr>
        <p:grpSpPr>
          <a:xfrm>
            <a:off x="6248368" y="2972316"/>
            <a:ext cx="578174" cy="548640"/>
            <a:chOff x="6248368" y="2972316"/>
            <a:chExt cx="578174" cy="548640"/>
          </a:xfrm>
        </p:grpSpPr>
        <p:sp>
          <p:nvSpPr>
            <p:cNvPr id="20" name="矩形 19"/>
            <p:cNvSpPr/>
            <p:nvPr/>
          </p:nvSpPr>
          <p:spPr>
            <a:xfrm>
              <a:off x="6248368" y="2972316"/>
              <a:ext cx="578174" cy="54864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28" name="矩形 27"/>
            <p:cNvSpPr/>
            <p:nvPr/>
          </p:nvSpPr>
          <p:spPr>
            <a:xfrm>
              <a:off x="6296829" y="3061970"/>
              <a:ext cx="444352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defTabSz="609585"/>
              <a:r>
                <a:rPr lang="en-US" altLang="zh-CN" b="1" dirty="0" smtClean="0">
                  <a:solidFill>
                    <a:schemeClr val="bg1"/>
                  </a:solidFill>
                  <a:ea typeface="微软雅黑" charset="0"/>
                </a:rPr>
                <a:t>02</a:t>
              </a:r>
              <a:endParaRPr lang="zh-CN" altLang="en-US" b="1" dirty="0">
                <a:solidFill>
                  <a:schemeClr val="bg1"/>
                </a:solidFill>
                <a:ea typeface="微软雅黑" charset="0"/>
              </a:endParaRPr>
            </a:p>
          </p:txBody>
        </p:sp>
      </p:grpSp>
      <p:grpSp>
        <p:nvGrpSpPr>
          <p:cNvPr id="6" name="组 5"/>
          <p:cNvGrpSpPr/>
          <p:nvPr/>
        </p:nvGrpSpPr>
        <p:grpSpPr>
          <a:xfrm>
            <a:off x="6229918" y="3890526"/>
            <a:ext cx="578175" cy="548640"/>
            <a:chOff x="6229918" y="3890526"/>
            <a:chExt cx="578175" cy="548640"/>
          </a:xfrm>
        </p:grpSpPr>
        <p:sp>
          <p:nvSpPr>
            <p:cNvPr id="21" name="矩形 20"/>
            <p:cNvSpPr/>
            <p:nvPr/>
          </p:nvSpPr>
          <p:spPr>
            <a:xfrm>
              <a:off x="6229918" y="3890526"/>
              <a:ext cx="578175" cy="548640"/>
            </a:xfrm>
            <a:prstGeom prst="rect">
              <a:avLst/>
            </a:prstGeom>
            <a:solidFill>
              <a:schemeClr val="bg2">
                <a:lumMod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29" name="矩形 28"/>
            <p:cNvSpPr/>
            <p:nvPr/>
          </p:nvSpPr>
          <p:spPr>
            <a:xfrm>
              <a:off x="6296829" y="3980180"/>
              <a:ext cx="444352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defTabSz="609585"/>
              <a:r>
                <a:rPr lang="en-US" altLang="zh-CN" b="1" dirty="0" smtClean="0">
                  <a:solidFill>
                    <a:schemeClr val="bg1"/>
                  </a:solidFill>
                  <a:ea typeface="微软雅黑" charset="0"/>
                </a:rPr>
                <a:t>04</a:t>
              </a:r>
              <a:endParaRPr lang="zh-CN" altLang="en-US" b="1" dirty="0">
                <a:solidFill>
                  <a:schemeClr val="bg1"/>
                </a:solidFill>
                <a:ea typeface="微软雅黑" charset="0"/>
              </a:endParaRPr>
            </a:p>
          </p:txBody>
        </p:sp>
      </p:grpSp>
      <p:grpSp>
        <p:nvGrpSpPr>
          <p:cNvPr id="5" name="组 4"/>
          <p:cNvGrpSpPr/>
          <p:nvPr/>
        </p:nvGrpSpPr>
        <p:grpSpPr>
          <a:xfrm>
            <a:off x="5285984" y="3890526"/>
            <a:ext cx="578174" cy="548640"/>
            <a:chOff x="5285984" y="3890526"/>
            <a:chExt cx="578174" cy="548640"/>
          </a:xfrm>
        </p:grpSpPr>
        <p:sp>
          <p:nvSpPr>
            <p:cNvPr id="14" name="矩形 13"/>
            <p:cNvSpPr/>
            <p:nvPr/>
          </p:nvSpPr>
          <p:spPr>
            <a:xfrm>
              <a:off x="5285984" y="3890526"/>
              <a:ext cx="578174" cy="54864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30" name="矩形 29"/>
            <p:cNvSpPr/>
            <p:nvPr/>
          </p:nvSpPr>
          <p:spPr>
            <a:xfrm>
              <a:off x="5352895" y="3980180"/>
              <a:ext cx="444352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defTabSz="609585"/>
              <a:r>
                <a:rPr lang="en-US" altLang="zh-CN" b="1" dirty="0" smtClean="0">
                  <a:solidFill>
                    <a:schemeClr val="bg1"/>
                  </a:solidFill>
                  <a:ea typeface="微软雅黑" charset="0"/>
                </a:rPr>
                <a:t>03</a:t>
              </a:r>
              <a:endParaRPr lang="zh-CN" altLang="en-US" b="1" dirty="0">
                <a:solidFill>
                  <a:schemeClr val="bg1"/>
                </a:solidFill>
                <a:ea typeface="微软雅黑" charset="0"/>
              </a:endParaRPr>
            </a:p>
          </p:txBody>
        </p:sp>
      </p:grpSp>
      <p:sp>
        <p:nvSpPr>
          <p:cNvPr id="31" name="文本框 8"/>
          <p:cNvSpPr txBox="1"/>
          <p:nvPr/>
        </p:nvSpPr>
        <p:spPr>
          <a:xfrm>
            <a:off x="1990164" y="1432179"/>
            <a:ext cx="3619995" cy="81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charset="0"/>
                <a:ea typeface="微软雅黑" charset="0"/>
              </a:rPr>
              <a:t>标题数字等都可以通过点击和重新输入进行更改，顶部“开始”面板中可以对字体、字号、颜色、行距等进行修改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charset="0"/>
                <a:ea typeface="微软雅黑" charset="0"/>
              </a:rPr>
              <a:t>。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charset="0"/>
              <a:ea typeface="微软雅黑" charset="0"/>
            </a:endParaRPr>
          </a:p>
        </p:txBody>
      </p:sp>
      <p:sp>
        <p:nvSpPr>
          <p:cNvPr id="32" name="文本框 8"/>
          <p:cNvSpPr txBox="1"/>
          <p:nvPr/>
        </p:nvSpPr>
        <p:spPr>
          <a:xfrm>
            <a:off x="6659253" y="1432179"/>
            <a:ext cx="3619995" cy="81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charset="0"/>
                <a:ea typeface="微软雅黑" charset="0"/>
              </a:rPr>
              <a:t>标题数字等都可以通过点击和重新输入进行更改，顶部“开始”面板中可以对字体、字号、颜色、行距等进行修改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charset="0"/>
                <a:ea typeface="微软雅黑" charset="0"/>
              </a:rPr>
              <a:t>。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charset="0"/>
              <a:ea typeface="微软雅黑" charset="0"/>
            </a:endParaRPr>
          </a:p>
        </p:txBody>
      </p:sp>
      <p:sp>
        <p:nvSpPr>
          <p:cNvPr id="33" name="文本框 8"/>
          <p:cNvSpPr txBox="1"/>
          <p:nvPr/>
        </p:nvSpPr>
        <p:spPr>
          <a:xfrm>
            <a:off x="6659253" y="4719082"/>
            <a:ext cx="3619995" cy="81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charset="0"/>
                <a:ea typeface="微软雅黑" charset="0"/>
              </a:rPr>
              <a:t>标题数字等都可以通过点击和重新输入进行更改，顶部“开始”面板中可以对字体、字号、颜色、行距等进行修改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charset="0"/>
                <a:ea typeface="微软雅黑" charset="0"/>
              </a:rPr>
              <a:t>。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charset="0"/>
              <a:ea typeface="微软雅黑" charset="0"/>
            </a:endParaRPr>
          </a:p>
        </p:txBody>
      </p:sp>
      <p:sp>
        <p:nvSpPr>
          <p:cNvPr id="34" name="文本框 8"/>
          <p:cNvSpPr txBox="1"/>
          <p:nvPr/>
        </p:nvSpPr>
        <p:spPr>
          <a:xfrm>
            <a:off x="1990164" y="4719082"/>
            <a:ext cx="3619995" cy="81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charset="0"/>
                <a:ea typeface="微软雅黑" charset="0"/>
              </a:rPr>
              <a:t>标题数字等都可以通过点击和重新输入进行更改，顶部“开始”面板中可以对字体、字号、颜色、行距等进行修改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charset="0"/>
                <a:ea typeface="微软雅黑" charset="0"/>
              </a:rPr>
              <a:t>。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charset="0"/>
              <a:ea typeface="微软雅黑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098854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0">
        <p15:prstTrans prst="pageCurlDouble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 txBox="1">
            <a:spLocks/>
          </p:cNvSpPr>
          <p:nvPr/>
        </p:nvSpPr>
        <p:spPr>
          <a:xfrm>
            <a:off x="742042" y="209635"/>
            <a:ext cx="4868117" cy="529569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kumimoji="1" lang="en-US" altLang="zh-CN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PART FOUR  </a:t>
            </a:r>
            <a:r>
              <a:rPr kumimoji="1"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分析讨论</a:t>
            </a: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507494"/>
            <a:ext cx="2192919" cy="3692512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999081" y="1507494"/>
            <a:ext cx="2199015" cy="3692512"/>
          </a:xfrm>
          <a:prstGeom prst="rect">
            <a:avLst/>
          </a:prstGeom>
        </p:spPr>
      </p:pic>
      <p:grpSp>
        <p:nvGrpSpPr>
          <p:cNvPr id="3" name="组 2"/>
          <p:cNvGrpSpPr/>
          <p:nvPr/>
        </p:nvGrpSpPr>
        <p:grpSpPr>
          <a:xfrm>
            <a:off x="2807677" y="1507494"/>
            <a:ext cx="6576646" cy="3692512"/>
            <a:chOff x="2807677" y="1507494"/>
            <a:chExt cx="6576646" cy="3692512"/>
          </a:xfrm>
        </p:grpSpPr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807677" y="1507494"/>
              <a:ext cx="6576646" cy="3692512"/>
            </a:xfrm>
            <a:prstGeom prst="rect">
              <a:avLst/>
            </a:prstGeom>
          </p:spPr>
        </p:pic>
        <p:sp>
          <p:nvSpPr>
            <p:cNvPr id="11" name="矩形 10"/>
            <p:cNvSpPr/>
            <p:nvPr/>
          </p:nvSpPr>
          <p:spPr>
            <a:xfrm>
              <a:off x="2807677" y="1507494"/>
              <a:ext cx="6576646" cy="3692512"/>
            </a:xfrm>
            <a:prstGeom prst="rect">
              <a:avLst/>
            </a:prstGeom>
            <a:solidFill>
              <a:schemeClr val="accent2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</p:grpSp>
      <p:sp>
        <p:nvSpPr>
          <p:cNvPr id="12" name="矩形 11"/>
          <p:cNvSpPr/>
          <p:nvPr/>
        </p:nvSpPr>
        <p:spPr>
          <a:xfrm>
            <a:off x="3334871" y="2054573"/>
            <a:ext cx="264687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609585"/>
            <a:r>
              <a:rPr lang="zh-CN" altLang="en-US" sz="2400" b="1" dirty="0">
                <a:solidFill>
                  <a:schemeClr val="bg1"/>
                </a:solidFill>
                <a:ea typeface="微软雅黑" charset="0"/>
              </a:rPr>
              <a:t>点击此处添加标题</a:t>
            </a:r>
          </a:p>
        </p:txBody>
      </p:sp>
      <p:sp>
        <p:nvSpPr>
          <p:cNvPr id="13" name="文本框 8"/>
          <p:cNvSpPr txBox="1"/>
          <p:nvPr/>
        </p:nvSpPr>
        <p:spPr>
          <a:xfrm>
            <a:off x="3334871" y="2669550"/>
            <a:ext cx="5597740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charset="0"/>
                <a:ea typeface="微软雅黑" charset="0"/>
              </a:rPr>
              <a:t>标题数字等都可以通过点击和重新输入进行更改，顶部“开始”面板中可以对字体、字号、颜色、行距等进行修改。标题数字等都可以通过点击和重新输入进行更改，顶部“开始”面板中可以对字体、字号、颜色、行距等进行修改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charset="0"/>
                <a:ea typeface="微软雅黑" charset="0"/>
              </a:rPr>
              <a:t>。</a:t>
            </a:r>
            <a:r>
              <a:rPr lang="zh-CN" altLang="en-US" sz="1200" dirty="0">
                <a:solidFill>
                  <a:schemeClr val="bg1"/>
                </a:solidFill>
                <a:latin typeface="微软雅黑" charset="0"/>
                <a:ea typeface="微软雅黑" charset="0"/>
              </a:rPr>
              <a:t>标题数字等都可以通过点击和重新输入进行更改，顶部“开始”面板中可以对字体、字号、颜色、行距等进行修改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charset="0"/>
                <a:ea typeface="微软雅黑" charset="0"/>
              </a:rPr>
              <a:t>。</a:t>
            </a:r>
            <a:endParaRPr lang="zh-CN" altLang="en-US" sz="1200" dirty="0">
              <a:solidFill>
                <a:schemeClr val="bg1"/>
              </a:solidFill>
              <a:latin typeface="微软雅黑" charset="0"/>
              <a:ea typeface="微软雅黑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158952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0">
        <p15:prstTrans prst="pageCurlDouble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3616751" y="2083809"/>
            <a:ext cx="4229428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kumimoji="1" lang="en-US" altLang="zh-CN" sz="6600" dirty="0">
                <a:latin typeface="Century Gothic" panose="020B0502020202020204" pitchFamily="34" charset="0"/>
                <a:ea typeface="Microsoft YaHei" charset="0"/>
                <a:cs typeface="Microsoft YaHei" charset="0"/>
              </a:rPr>
              <a:t>PART</a:t>
            </a:r>
            <a:r>
              <a:rPr kumimoji="1" lang="zh-CN" altLang="en-US" sz="6600" dirty="0">
                <a:latin typeface="Century Gothic" panose="020B0502020202020204" pitchFamily="34" charset="0"/>
                <a:ea typeface="Microsoft YaHei" charset="0"/>
                <a:cs typeface="Microsoft YaHei" charset="0"/>
              </a:rPr>
              <a:t> </a:t>
            </a:r>
            <a:r>
              <a:rPr kumimoji="1" lang="en-US" altLang="zh-CN" sz="6600" dirty="0" smtClean="0">
                <a:latin typeface="Century Gothic" panose="020B0502020202020204" pitchFamily="34" charset="0"/>
                <a:ea typeface="Microsoft YaHei" charset="0"/>
                <a:cs typeface="Microsoft YaHei" charset="0"/>
              </a:rPr>
              <a:t>FIVE</a:t>
            </a:r>
            <a:endParaRPr kumimoji="1" lang="zh-CN" altLang="en-US" sz="6600" dirty="0">
              <a:latin typeface="Century Gothic" panose="020B0502020202020204" pitchFamily="34" charset="0"/>
              <a:ea typeface="Microsoft YaHei" charset="0"/>
              <a:cs typeface="Microsoft YaHei" charset="0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4510617" y="3355027"/>
            <a:ext cx="244169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zh-CN" altLang="en-US" sz="4400" dirty="0">
                <a:latin typeface="Century Gothic" panose="020B0502020202020204" pitchFamily="34" charset="0"/>
                <a:ea typeface="Microsoft YaHei" charset="0"/>
                <a:cs typeface="Microsoft YaHei" charset="0"/>
              </a:rPr>
              <a:t>主要结论</a:t>
            </a: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42759" y="3700978"/>
            <a:ext cx="3749241" cy="3157022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06150" y="2802367"/>
            <a:ext cx="3213717" cy="23133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401161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0">
        <p15:prstTrans prst="pageCurlDouble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6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6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 txBox="1">
            <a:spLocks/>
          </p:cNvSpPr>
          <p:nvPr/>
        </p:nvSpPr>
        <p:spPr>
          <a:xfrm>
            <a:off x="742042" y="209635"/>
            <a:ext cx="4868117" cy="529569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kumimoji="1"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PART FIVE    </a:t>
            </a:r>
            <a:r>
              <a:rPr kumimoji="1"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主要结论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2"/>
          <a:stretch/>
        </p:blipFill>
        <p:spPr>
          <a:xfrm>
            <a:off x="-18288" y="1353140"/>
            <a:ext cx="4783719" cy="4796752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4999892" y="1353140"/>
            <a:ext cx="7192108" cy="4796752"/>
          </a:xfrm>
          <a:prstGeom prst="rect">
            <a:avLst/>
          </a:prstGeom>
          <a:solidFill>
            <a:schemeClr val="bg1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ea typeface="微软雅黑" panose="020B0503020204020204" pitchFamily="34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5943599" y="3188003"/>
            <a:ext cx="203132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609585"/>
            <a:r>
              <a: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ea typeface="微软雅黑" charset="0"/>
              </a:rPr>
              <a:t>点击此处添加标题</a:t>
            </a:r>
          </a:p>
        </p:txBody>
      </p:sp>
      <p:sp>
        <p:nvSpPr>
          <p:cNvPr id="6" name="文本框 8"/>
          <p:cNvSpPr txBox="1"/>
          <p:nvPr/>
        </p:nvSpPr>
        <p:spPr>
          <a:xfrm>
            <a:off x="5943599" y="3759796"/>
            <a:ext cx="5416061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charset="0"/>
                <a:ea typeface="微软雅黑" charset="0"/>
              </a:rPr>
              <a:t>标题数字等都可以通过点击和重新输入进行更改，顶部“开始”面板中可以对字体、字号、颜色、行距等进行修改。标题数字等都可以通过点击和重新输入进行更改，顶部“开始”面板中可以对字体、字号、颜色、行距等进行修改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charset="0"/>
                <a:ea typeface="微软雅黑" charset="0"/>
              </a:rPr>
              <a:t>。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charset="0"/>
                <a:ea typeface="微软雅黑" charset="0"/>
              </a:rPr>
              <a:t>标题数字等都可以通过点击和重新输入进行更改，顶部“开始”面板中可以对字体、字号、颜色、行距等进行修改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charset="0"/>
                <a:ea typeface="微软雅黑" charset="0"/>
              </a:rPr>
              <a:t>。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charset="0"/>
              <a:ea typeface="微软雅黑" charset="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5943599" y="2568418"/>
            <a:ext cx="346761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609585"/>
            <a:r>
              <a:rPr lang="zh-CN" altLang="en-US" sz="3200" b="1" dirty="0">
                <a:solidFill>
                  <a:schemeClr val="tx1">
                    <a:lumMod val="75000"/>
                    <a:lumOff val="25000"/>
                  </a:schemeClr>
                </a:solidFill>
                <a:ea typeface="微软雅黑" charset="0"/>
              </a:rPr>
              <a:t>点击此处添加标题</a:t>
            </a:r>
          </a:p>
        </p:txBody>
      </p:sp>
    </p:spTree>
    <p:extLst>
      <p:ext uri="{BB962C8B-B14F-4D97-AF65-F5344CB8AC3E}">
        <p14:creationId xmlns:p14="http://schemas.microsoft.com/office/powerpoint/2010/main" val="21665505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0">
        <p15:prstTrans prst="pageCurlDouble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 4"/>
          <p:cNvGrpSpPr/>
          <p:nvPr/>
        </p:nvGrpSpPr>
        <p:grpSpPr>
          <a:xfrm>
            <a:off x="6331207" y="3514887"/>
            <a:ext cx="2423851" cy="2523963"/>
            <a:chOff x="6331207" y="3514887"/>
            <a:chExt cx="2423851" cy="2523963"/>
          </a:xfrm>
        </p:grpSpPr>
        <p:sp>
          <p:nvSpPr>
            <p:cNvPr id="16" name="矩形 15"/>
            <p:cNvSpPr/>
            <p:nvPr/>
          </p:nvSpPr>
          <p:spPr>
            <a:xfrm>
              <a:off x="6335707" y="3533775"/>
              <a:ext cx="2419351" cy="2505075"/>
            </a:xfrm>
            <a:prstGeom prst="rect">
              <a:avLst/>
            </a:prstGeom>
            <a:solidFill>
              <a:sysClr val="window" lastClr="FFFFF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微软雅黑"/>
                <a:cs typeface="+mn-cs"/>
              </a:endParaRPr>
            </a:p>
          </p:txBody>
        </p:sp>
        <p:sp>
          <p:nvSpPr>
            <p:cNvPr id="20" name="矩形 19"/>
            <p:cNvSpPr/>
            <p:nvPr/>
          </p:nvSpPr>
          <p:spPr>
            <a:xfrm rot="16200000">
              <a:off x="7482099" y="2363995"/>
              <a:ext cx="119532" cy="2421315"/>
            </a:xfrm>
            <a:prstGeom prst="rect">
              <a:avLst/>
            </a:prstGeom>
            <a:solidFill>
              <a:schemeClr val="accent2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微软雅黑"/>
                <a:cs typeface="+mn-cs"/>
              </a:endParaRPr>
            </a:p>
          </p:txBody>
        </p:sp>
      </p:grpSp>
      <p:grpSp>
        <p:nvGrpSpPr>
          <p:cNvPr id="4" name="组 3"/>
          <p:cNvGrpSpPr/>
          <p:nvPr/>
        </p:nvGrpSpPr>
        <p:grpSpPr>
          <a:xfrm>
            <a:off x="562074" y="3514887"/>
            <a:ext cx="2421888" cy="2523963"/>
            <a:chOff x="562074" y="3514887"/>
            <a:chExt cx="2421888" cy="2523963"/>
          </a:xfrm>
        </p:grpSpPr>
        <p:sp>
          <p:nvSpPr>
            <p:cNvPr id="14" name="矩形 13"/>
            <p:cNvSpPr/>
            <p:nvPr/>
          </p:nvSpPr>
          <p:spPr>
            <a:xfrm>
              <a:off x="564611" y="3533775"/>
              <a:ext cx="2419351" cy="2505075"/>
            </a:xfrm>
            <a:prstGeom prst="rect">
              <a:avLst/>
            </a:prstGeom>
            <a:solidFill>
              <a:sysClr val="window" lastClr="FFFFF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微软雅黑"/>
                <a:cs typeface="+mn-cs"/>
              </a:endParaRPr>
            </a:p>
          </p:txBody>
        </p:sp>
        <p:sp>
          <p:nvSpPr>
            <p:cNvPr id="21" name="矩形 20"/>
            <p:cNvSpPr/>
            <p:nvPr/>
          </p:nvSpPr>
          <p:spPr>
            <a:xfrm rot="16200000">
              <a:off x="1712966" y="2363995"/>
              <a:ext cx="119532" cy="2421315"/>
            </a:xfrm>
            <a:prstGeom prst="rect">
              <a:avLst/>
            </a:prstGeom>
            <a:solidFill>
              <a:schemeClr val="accent2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微软雅黑"/>
                <a:cs typeface="+mn-cs"/>
              </a:endParaRPr>
            </a:p>
          </p:txBody>
        </p:sp>
      </p:grpSp>
      <p:sp>
        <p:nvSpPr>
          <p:cNvPr id="12" name="文本框 11"/>
          <p:cNvSpPr txBox="1"/>
          <p:nvPr/>
        </p:nvSpPr>
        <p:spPr>
          <a:xfrm>
            <a:off x="4686565" y="1358935"/>
            <a:ext cx="2600693" cy="438580"/>
          </a:xfrm>
          <a:prstGeom prst="rect">
            <a:avLst/>
          </a:prstGeom>
          <a:noFill/>
        </p:spPr>
        <p:txBody>
          <a:bodyPr wrap="none" lIns="68570" tIns="34289" rIns="68570" bIns="34289" rtlCol="0">
            <a:spAutoFit/>
          </a:bodyPr>
          <a:lstStyle/>
          <a:p>
            <a:pPr lvl="0" algn="ctr" defTabSz="609585"/>
            <a:r>
              <a: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ea typeface="微软雅黑" charset="0"/>
              </a:rPr>
              <a:t>点击此处添加标题</a:t>
            </a:r>
          </a:p>
        </p:txBody>
      </p:sp>
      <p:sp>
        <p:nvSpPr>
          <p:cNvPr id="13" name="矩形 12"/>
          <p:cNvSpPr/>
          <p:nvPr/>
        </p:nvSpPr>
        <p:spPr>
          <a:xfrm>
            <a:off x="1783080" y="1974525"/>
            <a:ext cx="8641080" cy="549379"/>
          </a:xfrm>
          <a:prstGeom prst="rect">
            <a:avLst/>
          </a:prstGeom>
        </p:spPr>
        <p:txBody>
          <a:bodyPr wrap="square" lIns="68570" tIns="34289" rIns="68570" bIns="34289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charset="0"/>
                <a:ea typeface="微软雅黑" charset="0"/>
              </a:rPr>
              <a:t>标题数字等都可以通过点击和重新输入进行更改，顶部“开始”面板中可以对字体、字号、颜色、行距等进行修改。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charset="0"/>
                <a:ea typeface="微软雅黑" charset="0"/>
              </a:rPr>
              <a:t>标题数字等都可以通过点击和重新输入进行</a:t>
            </a:r>
            <a:r>
              <a:rPr lang="zh-CN" altLang="en-US" sz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charset="0"/>
                <a:ea typeface="微软雅黑" charset="0"/>
              </a:rPr>
              <a:t>更改。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charset="0"/>
              <a:ea typeface="微软雅黑" charset="0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6481482" y="3791425"/>
            <a:ext cx="2162847" cy="1029511"/>
          </a:xfrm>
          <a:prstGeom prst="rect">
            <a:avLst/>
          </a:prstGeom>
        </p:spPr>
        <p:txBody>
          <a:bodyPr wrap="square" lIns="68570" tIns="34289" rIns="68570" bIns="34289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charset="0"/>
                <a:ea typeface="微软雅黑" charset="0"/>
              </a:rPr>
              <a:t>标题数字等都可以通过点击和重新输入进行更改，顶部“开始”面板中可以对字体、字号、颜色、行距等进行修改。</a:t>
            </a:r>
          </a:p>
        </p:txBody>
      </p:sp>
      <p:sp>
        <p:nvSpPr>
          <p:cNvPr id="19" name="矩形 18"/>
          <p:cNvSpPr/>
          <p:nvPr/>
        </p:nvSpPr>
        <p:spPr>
          <a:xfrm>
            <a:off x="643682" y="3791425"/>
            <a:ext cx="2162847" cy="1029511"/>
          </a:xfrm>
          <a:prstGeom prst="rect">
            <a:avLst/>
          </a:prstGeom>
        </p:spPr>
        <p:txBody>
          <a:bodyPr wrap="square" lIns="68570" tIns="34289" rIns="68570" bIns="34289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charset="0"/>
                <a:ea typeface="微软雅黑" charset="0"/>
              </a:rPr>
              <a:t>标题数字等都可以通过点击和重新输入进行更改，顶部“开始”面板中可以对字体、字号、颜色、行距等进行修改。</a:t>
            </a:r>
          </a:p>
        </p:txBody>
      </p:sp>
      <p:sp>
        <p:nvSpPr>
          <p:cNvPr id="22" name="文本占位符 1"/>
          <p:cNvSpPr txBox="1">
            <a:spLocks/>
          </p:cNvSpPr>
          <p:nvPr/>
        </p:nvSpPr>
        <p:spPr>
          <a:xfrm>
            <a:off x="742042" y="209635"/>
            <a:ext cx="4868117" cy="529569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kumimoji="1"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PART FIVE    </a:t>
            </a:r>
            <a:r>
              <a:rPr kumimoji="1"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主要结论</a:t>
            </a:r>
          </a:p>
        </p:txBody>
      </p:sp>
      <p:grpSp>
        <p:nvGrpSpPr>
          <p:cNvPr id="2" name="组 1"/>
          <p:cNvGrpSpPr/>
          <p:nvPr/>
        </p:nvGrpSpPr>
        <p:grpSpPr>
          <a:xfrm>
            <a:off x="3445087" y="3533775"/>
            <a:ext cx="2428923" cy="2506581"/>
            <a:chOff x="3445087" y="3533775"/>
            <a:chExt cx="2428923" cy="2506581"/>
          </a:xfrm>
        </p:grpSpPr>
        <p:sp>
          <p:nvSpPr>
            <p:cNvPr id="15" name="矩形 14"/>
            <p:cNvSpPr/>
            <p:nvPr/>
          </p:nvSpPr>
          <p:spPr>
            <a:xfrm>
              <a:off x="3450159" y="3533775"/>
              <a:ext cx="2419351" cy="2506581"/>
            </a:xfrm>
            <a:prstGeom prst="rect">
              <a:avLst/>
            </a:prstGeom>
            <a:blipFill>
              <a:blip r:embed="rId3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>
                    <a:hueOff val="0"/>
                    <a:satOff val="0"/>
                    <a:lumOff val="0"/>
                    <a:alphaOff val="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微软雅黑"/>
                <a:cs typeface="+mn-cs"/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>
              <a:off x="3445087" y="3533775"/>
              <a:ext cx="2428923" cy="2505075"/>
            </a:xfrm>
            <a:prstGeom prst="rect">
              <a:avLst/>
            </a:prstGeom>
            <a:solidFill>
              <a:schemeClr val="accent3">
                <a:lumMod val="75000"/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</p:grpSp>
      <p:grpSp>
        <p:nvGrpSpPr>
          <p:cNvPr id="3" name="组 2"/>
          <p:cNvGrpSpPr/>
          <p:nvPr/>
        </p:nvGrpSpPr>
        <p:grpSpPr>
          <a:xfrm>
            <a:off x="9216755" y="3533775"/>
            <a:ext cx="2428923" cy="2506581"/>
            <a:chOff x="9216755" y="3533775"/>
            <a:chExt cx="2428923" cy="2506581"/>
          </a:xfrm>
        </p:grpSpPr>
        <p:sp>
          <p:nvSpPr>
            <p:cNvPr id="17" name="矩形 16"/>
            <p:cNvSpPr/>
            <p:nvPr/>
          </p:nvSpPr>
          <p:spPr>
            <a:xfrm>
              <a:off x="9216755" y="3533775"/>
              <a:ext cx="2419351" cy="2506581"/>
            </a:xfrm>
            <a:prstGeom prst="rect">
              <a:avLst/>
            </a:prstGeom>
            <a:blipFill>
              <a:blip r:embed="rId3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>
                    <a:hueOff val="0"/>
                    <a:satOff val="0"/>
                    <a:lumOff val="0"/>
                    <a:alphaOff val="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微软雅黑"/>
                <a:cs typeface="+mn-cs"/>
              </a:endParaRPr>
            </a:p>
          </p:txBody>
        </p:sp>
        <p:sp>
          <p:nvSpPr>
            <p:cNvPr id="24" name="矩形 23"/>
            <p:cNvSpPr/>
            <p:nvPr/>
          </p:nvSpPr>
          <p:spPr>
            <a:xfrm>
              <a:off x="9216755" y="3535281"/>
              <a:ext cx="2428923" cy="2505075"/>
            </a:xfrm>
            <a:prstGeom prst="rect">
              <a:avLst/>
            </a:prstGeom>
            <a:solidFill>
              <a:schemeClr val="accent3">
                <a:lumMod val="75000"/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</p:grpSp>
      <p:sp>
        <p:nvSpPr>
          <p:cNvPr id="26" name="矩形 25"/>
          <p:cNvSpPr/>
          <p:nvPr/>
        </p:nvSpPr>
        <p:spPr>
          <a:xfrm>
            <a:off x="3591434" y="3791425"/>
            <a:ext cx="2162847" cy="1029511"/>
          </a:xfrm>
          <a:prstGeom prst="rect">
            <a:avLst/>
          </a:prstGeom>
        </p:spPr>
        <p:txBody>
          <a:bodyPr wrap="square" lIns="68570" tIns="34289" rIns="68570" bIns="34289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charset="0"/>
                <a:ea typeface="微软雅黑" charset="0"/>
              </a:rPr>
              <a:t>标题数字等都可以通过点击和重新输入进行更改，顶部“开始”面板中可以对字体、字号、颜色、行距等进行修改。</a:t>
            </a:r>
          </a:p>
        </p:txBody>
      </p:sp>
      <p:sp>
        <p:nvSpPr>
          <p:cNvPr id="27" name="矩形 26"/>
          <p:cNvSpPr/>
          <p:nvPr/>
        </p:nvSpPr>
        <p:spPr>
          <a:xfrm>
            <a:off x="9376030" y="3791425"/>
            <a:ext cx="2162847" cy="1029511"/>
          </a:xfrm>
          <a:prstGeom prst="rect">
            <a:avLst/>
          </a:prstGeom>
        </p:spPr>
        <p:txBody>
          <a:bodyPr wrap="square" lIns="68570" tIns="34289" rIns="68570" bIns="34289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charset="0"/>
                <a:ea typeface="微软雅黑" charset="0"/>
              </a:rPr>
              <a:t>标题数字等都可以通过点击和重新输入进行更改，顶部“开始”面板中可以对字体、字号、颜色、行距等进行修改。</a:t>
            </a:r>
          </a:p>
        </p:txBody>
      </p:sp>
    </p:spTree>
    <p:extLst>
      <p:ext uri="{BB962C8B-B14F-4D97-AF65-F5344CB8AC3E}">
        <p14:creationId xmlns:p14="http://schemas.microsoft.com/office/powerpoint/2010/main" val="395093212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0">
        <p15:prstTrans prst="pageCurlDouble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 txBox="1">
            <a:spLocks/>
          </p:cNvSpPr>
          <p:nvPr/>
        </p:nvSpPr>
        <p:spPr>
          <a:xfrm>
            <a:off x="742042" y="209635"/>
            <a:ext cx="4868117" cy="529569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kumimoji="1" lang="en-US" altLang="zh-CN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PART FIVE    </a:t>
            </a:r>
            <a:r>
              <a:rPr kumimoji="1"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主要结论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1274885" y="1963080"/>
            <a:ext cx="9984154" cy="13726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09585">
              <a:lnSpc>
                <a:spcPct val="130000"/>
              </a:lnSpc>
            </a:pPr>
            <a:r>
              <a:rPr lang="zh-CN" altLang="en-US" sz="3200" b="1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微软雅黑" charset="0"/>
                <a:cs typeface="Arial" panose="020B0604020202020204" pitchFamily="34" charset="0"/>
              </a:rPr>
              <a:t>点击此处添加简短介绍，顶部</a:t>
            </a:r>
            <a:r>
              <a:rPr lang="zh-CN" altLang="en-US" sz="3200" b="1" dirty="0">
                <a:solidFill>
                  <a:schemeClr val="tx1">
                    <a:lumMod val="75000"/>
                    <a:lumOff val="25000"/>
                  </a:schemeClr>
                </a:solidFill>
                <a:ea typeface="微软雅黑" charset="0"/>
                <a:cs typeface="Arial" panose="020B0604020202020204" pitchFamily="34" charset="0"/>
              </a:rPr>
              <a:t>“开始”面板中可以对字体、字号、颜色、行距等进行修改。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321408" y="1156953"/>
            <a:ext cx="904986" cy="18528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09585">
              <a:lnSpc>
                <a:spcPct val="130000"/>
              </a:lnSpc>
            </a:pPr>
            <a:r>
              <a:rPr lang="zh-CN" altLang="en-US" sz="8800" dirty="0" smtClean="0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“</a:t>
            </a:r>
            <a:endParaRPr lang="zh-CN" altLang="en-US" sz="8800" dirty="0">
              <a:solidFill>
                <a:schemeClr val="accent3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0305562" y="2769207"/>
            <a:ext cx="904986" cy="18528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09585">
              <a:lnSpc>
                <a:spcPct val="130000"/>
              </a:lnSpc>
            </a:pPr>
            <a:r>
              <a:rPr lang="zh-CN" altLang="en-US" sz="8800" dirty="0" smtClean="0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”</a:t>
            </a:r>
            <a:endParaRPr lang="zh-CN" altLang="en-US" sz="8800" dirty="0">
              <a:solidFill>
                <a:schemeClr val="accent3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6" name="文本框 8"/>
          <p:cNvSpPr txBox="1"/>
          <p:nvPr/>
        </p:nvSpPr>
        <p:spPr>
          <a:xfrm>
            <a:off x="1274885" y="4121332"/>
            <a:ext cx="9668607" cy="81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charset="0"/>
                <a:ea typeface="微软雅黑" charset="0"/>
              </a:rPr>
              <a:t>标题数字等都可以通过点击和重新输入进行更改，顶部“开始”面板中可以对字体、字号、颜色、行距等进行修改。标题数字等都可以通过点击和重新输入进行更改，顶部“开始”面板中可以对字体、字号、颜色、行距等进行修改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charset="0"/>
                <a:ea typeface="微软雅黑" charset="0"/>
              </a:rPr>
              <a:t>。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charset="0"/>
                <a:ea typeface="微软雅黑" charset="0"/>
              </a:rPr>
              <a:t>标题数字等都可以通过点击和重新输入进行更改，顶部“开始”面板中可以对字体、字号、颜色、行距等进行修改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charset="0"/>
                <a:ea typeface="微软雅黑" charset="0"/>
              </a:rPr>
              <a:t>。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charset="0"/>
              <a:ea typeface="微软雅黑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21461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0">
        <p15:prstTrans prst="pageCurlDouble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4089013" y="1924820"/>
            <a:ext cx="3546163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kumimoji="1" lang="en-US" altLang="zh-CN" sz="6600" dirty="0">
                <a:latin typeface="Century Gothic" panose="020B0502020202020204" pitchFamily="34" charset="0"/>
                <a:ea typeface="Microsoft YaHei" charset="0"/>
                <a:cs typeface="Microsoft YaHei" charset="0"/>
              </a:rPr>
              <a:t>PART</a:t>
            </a:r>
            <a:r>
              <a:rPr kumimoji="1" lang="zh-CN" altLang="en-US" sz="6600" dirty="0">
                <a:latin typeface="Century Gothic" panose="020B0502020202020204" pitchFamily="34" charset="0"/>
                <a:ea typeface="Microsoft YaHei" charset="0"/>
                <a:cs typeface="Microsoft YaHei" charset="0"/>
              </a:rPr>
              <a:t> </a:t>
            </a:r>
            <a:r>
              <a:rPr kumimoji="1" lang="en-US" altLang="zh-CN" sz="6600" dirty="0" smtClean="0">
                <a:latin typeface="Century Gothic" panose="020B0502020202020204" pitchFamily="34" charset="0"/>
                <a:ea typeface="Microsoft YaHei" charset="0"/>
                <a:cs typeface="Microsoft YaHei" charset="0"/>
              </a:rPr>
              <a:t>SIX</a:t>
            </a:r>
            <a:endParaRPr kumimoji="1" lang="zh-CN" altLang="en-US" sz="6600" dirty="0">
              <a:latin typeface="Century Gothic" panose="020B0502020202020204" pitchFamily="34" charset="0"/>
              <a:ea typeface="Microsoft YaHei" charset="0"/>
              <a:cs typeface="Microsoft YaHei" charset="0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4641247" y="3196038"/>
            <a:ext cx="244169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zh-CN" altLang="en-US" sz="4400" dirty="0">
                <a:latin typeface="Century Gothic" panose="020B0502020202020204" pitchFamily="34" charset="0"/>
                <a:ea typeface="Microsoft YaHei" charset="0"/>
                <a:cs typeface="Microsoft YaHei" charset="0"/>
              </a:rPr>
              <a:t>参考文献</a:t>
            </a: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42759" y="3700978"/>
            <a:ext cx="3749241" cy="3157022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06150" y="2802367"/>
            <a:ext cx="3213717" cy="23133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884198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0">
        <p15:prstTrans prst="pageCurlDouble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6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6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1"/>
          <p:cNvSpPr txBox="1">
            <a:spLocks/>
          </p:cNvSpPr>
          <p:nvPr/>
        </p:nvSpPr>
        <p:spPr>
          <a:xfrm>
            <a:off x="742042" y="209635"/>
            <a:ext cx="4868117" cy="529569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kumimoji="1"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PART SIX      </a:t>
            </a:r>
            <a:r>
              <a:rPr kumimoji="1"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参考文献</a:t>
            </a:r>
          </a:p>
        </p:txBody>
      </p:sp>
      <p:sp>
        <p:nvSpPr>
          <p:cNvPr id="4" name="折角形 3"/>
          <p:cNvSpPr/>
          <p:nvPr/>
        </p:nvSpPr>
        <p:spPr>
          <a:xfrm>
            <a:off x="742042" y="1354015"/>
            <a:ext cx="3091404" cy="4800042"/>
          </a:xfrm>
          <a:prstGeom prst="foldedCorner">
            <a:avLst/>
          </a:prstGeom>
          <a:solidFill>
            <a:schemeClr val="bg1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6" name="折角形 5"/>
          <p:cNvSpPr/>
          <p:nvPr/>
        </p:nvSpPr>
        <p:spPr>
          <a:xfrm>
            <a:off x="4593073" y="1354015"/>
            <a:ext cx="3091404" cy="4800042"/>
          </a:xfrm>
          <a:prstGeom prst="foldedCorner">
            <a:avLst/>
          </a:prstGeom>
          <a:solidFill>
            <a:schemeClr val="accent3"/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7" name="折角形 6"/>
          <p:cNvSpPr/>
          <p:nvPr/>
        </p:nvSpPr>
        <p:spPr>
          <a:xfrm>
            <a:off x="8444103" y="1354015"/>
            <a:ext cx="3091404" cy="4800042"/>
          </a:xfrm>
          <a:prstGeom prst="foldedCorner">
            <a:avLst/>
          </a:prstGeom>
          <a:solidFill>
            <a:schemeClr val="bg1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1272081" y="1778430"/>
            <a:ext cx="2031325" cy="41646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609585">
              <a:lnSpc>
                <a:spcPct val="130000"/>
              </a:lnSpc>
            </a:pPr>
            <a:r>
              <a:rPr lang="en-US" altLang="zh-CN" b="1" dirty="0">
                <a:solidFill>
                  <a:schemeClr val="tx1">
                    <a:lumMod val="75000"/>
                    <a:lumOff val="25000"/>
                  </a:schemeClr>
                </a:solidFill>
                <a:ea typeface="微软雅黑" charset="0"/>
              </a:rPr>
              <a:t>《</a:t>
            </a:r>
            <a:r>
              <a: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ea typeface="微软雅黑" charset="0"/>
              </a:rPr>
              <a:t>添加书籍名称</a:t>
            </a:r>
            <a:r>
              <a:rPr lang="en-US" altLang="zh-CN" b="1" dirty="0">
                <a:solidFill>
                  <a:schemeClr val="tx1">
                    <a:lumMod val="75000"/>
                    <a:lumOff val="25000"/>
                  </a:schemeClr>
                </a:solidFill>
                <a:ea typeface="微软雅黑" charset="0"/>
              </a:rPr>
              <a:t>》</a:t>
            </a:r>
          </a:p>
        </p:txBody>
      </p:sp>
      <p:sp>
        <p:nvSpPr>
          <p:cNvPr id="9" name="矩形 8"/>
          <p:cNvSpPr/>
          <p:nvPr/>
        </p:nvSpPr>
        <p:spPr>
          <a:xfrm>
            <a:off x="5123112" y="1778430"/>
            <a:ext cx="2031325" cy="41646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609585">
              <a:lnSpc>
                <a:spcPct val="130000"/>
              </a:lnSpc>
            </a:pPr>
            <a:r>
              <a:rPr lang="en-US" altLang="zh-CN" b="1" dirty="0">
                <a:solidFill>
                  <a:schemeClr val="tx1">
                    <a:lumMod val="75000"/>
                    <a:lumOff val="25000"/>
                  </a:schemeClr>
                </a:solidFill>
                <a:ea typeface="微软雅黑" charset="0"/>
              </a:rPr>
              <a:t>《</a:t>
            </a:r>
            <a:r>
              <a: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ea typeface="微软雅黑" charset="0"/>
              </a:rPr>
              <a:t>添加书籍名称</a:t>
            </a:r>
            <a:r>
              <a:rPr lang="en-US" altLang="zh-CN" b="1" dirty="0">
                <a:solidFill>
                  <a:schemeClr val="tx1">
                    <a:lumMod val="75000"/>
                    <a:lumOff val="25000"/>
                  </a:schemeClr>
                </a:solidFill>
                <a:ea typeface="微软雅黑" charset="0"/>
              </a:rPr>
              <a:t>》</a:t>
            </a:r>
          </a:p>
        </p:txBody>
      </p:sp>
      <p:sp>
        <p:nvSpPr>
          <p:cNvPr id="10" name="矩形 9"/>
          <p:cNvSpPr/>
          <p:nvPr/>
        </p:nvSpPr>
        <p:spPr>
          <a:xfrm>
            <a:off x="8974142" y="1778430"/>
            <a:ext cx="2031325" cy="41646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609585">
              <a:lnSpc>
                <a:spcPct val="130000"/>
              </a:lnSpc>
            </a:pPr>
            <a:r>
              <a:rPr lang="en-US" altLang="zh-CN" b="1" dirty="0">
                <a:solidFill>
                  <a:schemeClr val="tx1">
                    <a:lumMod val="75000"/>
                    <a:lumOff val="25000"/>
                  </a:schemeClr>
                </a:solidFill>
                <a:ea typeface="微软雅黑" charset="0"/>
              </a:rPr>
              <a:t>《</a:t>
            </a:r>
            <a:r>
              <a: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ea typeface="微软雅黑" charset="0"/>
              </a:rPr>
              <a:t>添加书籍名称</a:t>
            </a:r>
            <a:r>
              <a:rPr lang="en-US" altLang="zh-CN" b="1" dirty="0">
                <a:solidFill>
                  <a:schemeClr val="tx1">
                    <a:lumMod val="75000"/>
                    <a:lumOff val="25000"/>
                  </a:schemeClr>
                </a:solidFill>
                <a:ea typeface="微软雅黑" charset="0"/>
              </a:rPr>
              <a:t>》</a:t>
            </a:r>
          </a:p>
        </p:txBody>
      </p:sp>
      <p:sp>
        <p:nvSpPr>
          <p:cNvPr id="11" name="矩形 10"/>
          <p:cNvSpPr/>
          <p:nvPr/>
        </p:nvSpPr>
        <p:spPr>
          <a:xfrm>
            <a:off x="1559370" y="2468880"/>
            <a:ext cx="1456744" cy="3323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609585"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作者：</a:t>
            </a:r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OfficePLUS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5410401" y="2468880"/>
            <a:ext cx="1456744" cy="3323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609585"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作者：</a:t>
            </a:r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OfficePLUS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9261431" y="2468880"/>
            <a:ext cx="1456744" cy="3323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609585"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作者：</a:t>
            </a:r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OfficePLUS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文本框 8"/>
          <p:cNvSpPr txBox="1"/>
          <p:nvPr/>
        </p:nvSpPr>
        <p:spPr>
          <a:xfrm>
            <a:off x="1107509" y="3269896"/>
            <a:ext cx="2360465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charset="0"/>
                <a:ea typeface="微软雅黑" charset="0"/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charset="0"/>
                <a:ea typeface="微软雅黑" charset="0"/>
              </a:rPr>
              <a:t>8-16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charset="0"/>
                <a:ea typeface="微软雅黑" charset="0"/>
              </a:rPr>
              <a:t>号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charset="0"/>
                <a:ea typeface="微软雅黑" charset="0"/>
              </a:rPr>
              <a:t>字，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charset="0"/>
                <a:ea typeface="微软雅黑" charset="0"/>
              </a:rPr>
              <a:t>1.3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charset="0"/>
                <a:ea typeface="微软雅黑" charset="0"/>
              </a:rPr>
              <a:t>倍字间距。</a:t>
            </a:r>
          </a:p>
        </p:txBody>
      </p:sp>
      <p:sp>
        <p:nvSpPr>
          <p:cNvPr id="15" name="文本框 8"/>
          <p:cNvSpPr txBox="1"/>
          <p:nvPr/>
        </p:nvSpPr>
        <p:spPr>
          <a:xfrm>
            <a:off x="4958540" y="3269896"/>
            <a:ext cx="2360465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charset="0"/>
                <a:ea typeface="微软雅黑" charset="0"/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charset="0"/>
                <a:ea typeface="微软雅黑" charset="0"/>
              </a:rPr>
              <a:t>8-16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charset="0"/>
                <a:ea typeface="微软雅黑" charset="0"/>
              </a:rPr>
              <a:t>号字，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charset="0"/>
                <a:ea typeface="微软雅黑" charset="0"/>
              </a:rPr>
              <a:t>1.3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charset="0"/>
                <a:ea typeface="微软雅黑" charset="0"/>
              </a:rPr>
              <a:t>倍字间距。</a:t>
            </a:r>
          </a:p>
        </p:txBody>
      </p:sp>
      <p:sp>
        <p:nvSpPr>
          <p:cNvPr id="16" name="文本框 8"/>
          <p:cNvSpPr txBox="1"/>
          <p:nvPr/>
        </p:nvSpPr>
        <p:spPr>
          <a:xfrm>
            <a:off x="8809570" y="3269896"/>
            <a:ext cx="2360465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charset="0"/>
                <a:ea typeface="微软雅黑" charset="0"/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charset="0"/>
                <a:ea typeface="微软雅黑" charset="0"/>
              </a:rPr>
              <a:t>8-16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charset="0"/>
                <a:ea typeface="微软雅黑" charset="0"/>
              </a:rPr>
              <a:t>号字，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charset="0"/>
                <a:ea typeface="微软雅黑" charset="0"/>
              </a:rPr>
              <a:t>1.3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charset="0"/>
                <a:ea typeface="微软雅黑" charset="0"/>
              </a:rPr>
              <a:t>倍字间距。</a:t>
            </a:r>
          </a:p>
        </p:txBody>
      </p:sp>
    </p:spTree>
    <p:extLst>
      <p:ext uri="{BB962C8B-B14F-4D97-AF65-F5344CB8AC3E}">
        <p14:creationId xmlns:p14="http://schemas.microsoft.com/office/powerpoint/2010/main" val="183601321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0">
        <p15:prstTrans prst="pageCurlDouble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 txBox="1">
            <a:spLocks/>
          </p:cNvSpPr>
          <p:nvPr/>
        </p:nvSpPr>
        <p:spPr>
          <a:xfrm>
            <a:off x="742042" y="209635"/>
            <a:ext cx="4868117" cy="529569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kumimoji="1" lang="en-US" altLang="zh-CN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PART SIX      </a:t>
            </a:r>
            <a:r>
              <a:rPr kumimoji="1"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参考文献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1173426" y="1549074"/>
            <a:ext cx="4493252" cy="3785652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>
            <a:defPPr>
              <a:defRPr lang="zh-CN"/>
            </a:defPPr>
            <a:lvl1pPr algn="ctr" defTabSz="914400">
              <a:lnSpc>
                <a:spcPct val="130000"/>
              </a:lnSpc>
              <a:defRPr sz="1050" u="sng">
                <a:solidFill>
                  <a:schemeClr val="tx1">
                    <a:lumMod val="75000"/>
                    <a:lumOff val="25000"/>
                  </a:schemeClr>
                </a:solidFill>
                <a:latin typeface="微软雅黑" charset="0"/>
                <a:ea typeface="微软雅黑" charset="0"/>
              </a:defRPr>
            </a:lvl1pPr>
            <a:lvl2pPr marL="457200" defTabSz="914400"/>
            <a:lvl3pPr marL="914400" defTabSz="914400"/>
            <a:lvl4pPr marL="1371600" defTabSz="914400"/>
            <a:lvl5pPr marL="1828800" defTabSz="914400"/>
            <a:lvl6pPr marL="2286000" defTabSz="914400"/>
            <a:lvl7pPr marL="2743200" defTabSz="914400"/>
            <a:lvl8pPr marL="3200400" defTabSz="914400"/>
            <a:lvl9pPr marL="3657600" defTabSz="914400"/>
          </a:lstStyle>
          <a:p>
            <a:pPr marL="171450" indent="-171450" algn="l">
              <a:lnSpc>
                <a:spcPct val="200000"/>
              </a:lnSpc>
              <a:buFont typeface="Arial" charset="0"/>
              <a:buChar char="•"/>
            </a:pPr>
            <a:r>
              <a:rPr lang="zh-CN" altLang="en-US" sz="1200" u="none" dirty="0" smtClean="0"/>
              <a:t> </a:t>
            </a:r>
            <a:r>
              <a:rPr lang="en-US" altLang="zh-CN" sz="1200" u="none" dirty="0" smtClean="0"/>
              <a:t>[1]</a:t>
            </a:r>
            <a:r>
              <a:rPr lang="zh-CN" altLang="en-US" sz="1200" u="none" dirty="0" smtClean="0"/>
              <a:t> 作者名称．参考文献名称．该文献出版社．出版日期．</a:t>
            </a:r>
          </a:p>
          <a:p>
            <a:pPr marL="171450" indent="-171450" algn="l">
              <a:lnSpc>
                <a:spcPct val="200000"/>
              </a:lnSpc>
              <a:buFont typeface="Arial" charset="0"/>
              <a:buChar char="•"/>
            </a:pPr>
            <a:r>
              <a:rPr lang="zh-CN" altLang="en-US" sz="1200" u="none" dirty="0"/>
              <a:t> </a:t>
            </a:r>
            <a:r>
              <a:rPr lang="en-US" altLang="zh-CN" sz="1200" u="none" dirty="0" smtClean="0"/>
              <a:t>[2]</a:t>
            </a:r>
            <a:r>
              <a:rPr lang="zh-CN" altLang="en-US" sz="1200" u="none" dirty="0" smtClean="0"/>
              <a:t> </a:t>
            </a:r>
            <a:r>
              <a:rPr lang="zh-CN" altLang="en-US" sz="1200" u="none" dirty="0"/>
              <a:t>作者名称．参考文献名称．该文献出版社．出版日期．</a:t>
            </a:r>
          </a:p>
          <a:p>
            <a:pPr marL="171450" indent="-171450" algn="l">
              <a:lnSpc>
                <a:spcPct val="200000"/>
              </a:lnSpc>
              <a:buFont typeface="Arial" charset="0"/>
              <a:buChar char="•"/>
            </a:pPr>
            <a:r>
              <a:rPr lang="zh-CN" altLang="en-US" sz="1200" u="none" dirty="0"/>
              <a:t> </a:t>
            </a:r>
            <a:r>
              <a:rPr lang="en-US" altLang="zh-CN" sz="1200" u="none" dirty="0" smtClean="0"/>
              <a:t>[3]</a:t>
            </a:r>
            <a:r>
              <a:rPr lang="zh-CN" altLang="en-US" sz="1200" u="none" dirty="0" smtClean="0"/>
              <a:t> </a:t>
            </a:r>
            <a:r>
              <a:rPr lang="zh-CN" altLang="en-US" sz="1200" u="none" dirty="0"/>
              <a:t>作者名称．参考文献名称．该文献出版社．出版日期</a:t>
            </a:r>
            <a:r>
              <a:rPr lang="zh-CN" altLang="en-US" sz="1200" u="none" dirty="0" smtClean="0"/>
              <a:t>．</a:t>
            </a:r>
          </a:p>
          <a:p>
            <a:pPr marL="171450" indent="-171450" algn="l">
              <a:lnSpc>
                <a:spcPct val="200000"/>
              </a:lnSpc>
              <a:buFont typeface="Arial" charset="0"/>
              <a:buChar char="•"/>
            </a:pPr>
            <a:r>
              <a:rPr lang="zh-CN" altLang="en-US" sz="1200" u="none" dirty="0"/>
              <a:t> </a:t>
            </a:r>
            <a:r>
              <a:rPr lang="en-US" altLang="zh-CN" sz="1200" u="none" dirty="0" smtClean="0"/>
              <a:t>[4]</a:t>
            </a:r>
            <a:r>
              <a:rPr lang="zh-CN" altLang="en-US" sz="1200" u="none" dirty="0" smtClean="0"/>
              <a:t> </a:t>
            </a:r>
            <a:r>
              <a:rPr lang="zh-CN" altLang="en-US" sz="1200" u="none" dirty="0"/>
              <a:t>作者名称．参考文献名称．该文献出版社．出版</a:t>
            </a:r>
            <a:r>
              <a:rPr lang="zh-CN" altLang="en-US" sz="1200" u="none" dirty="0" smtClean="0"/>
              <a:t>日期．</a:t>
            </a:r>
          </a:p>
          <a:p>
            <a:pPr marL="171450" indent="-171450" algn="l">
              <a:lnSpc>
                <a:spcPct val="200000"/>
              </a:lnSpc>
              <a:buFont typeface="Arial" charset="0"/>
              <a:buChar char="•"/>
            </a:pPr>
            <a:r>
              <a:rPr lang="zh-CN" altLang="en-US" sz="1200" u="none" dirty="0"/>
              <a:t> </a:t>
            </a:r>
            <a:r>
              <a:rPr lang="en-US" altLang="zh-CN" sz="1200" u="none" dirty="0" smtClean="0"/>
              <a:t>[5]</a:t>
            </a:r>
            <a:r>
              <a:rPr lang="zh-CN" altLang="en-US" sz="1200" u="none" dirty="0" smtClean="0"/>
              <a:t> </a:t>
            </a:r>
            <a:r>
              <a:rPr lang="zh-CN" altLang="en-US" sz="1200" u="none" dirty="0"/>
              <a:t>作者名称．参考文献名称．该文献出版社．出版日期．</a:t>
            </a:r>
          </a:p>
          <a:p>
            <a:pPr marL="171450" indent="-171450" algn="l">
              <a:lnSpc>
                <a:spcPct val="200000"/>
              </a:lnSpc>
              <a:buFont typeface="Arial" charset="0"/>
              <a:buChar char="•"/>
            </a:pPr>
            <a:r>
              <a:rPr lang="zh-CN" altLang="en-US" sz="1200" u="none" dirty="0"/>
              <a:t> </a:t>
            </a:r>
            <a:r>
              <a:rPr lang="en-US" altLang="zh-CN" sz="1200" u="none" dirty="0" smtClean="0"/>
              <a:t>[6]</a:t>
            </a:r>
            <a:r>
              <a:rPr lang="zh-CN" altLang="en-US" sz="1200" u="none" dirty="0" smtClean="0"/>
              <a:t> </a:t>
            </a:r>
            <a:r>
              <a:rPr lang="zh-CN" altLang="en-US" sz="1200" u="none" dirty="0"/>
              <a:t>作者名称．参考文献名称．该文献出版社．出版日期．</a:t>
            </a:r>
          </a:p>
          <a:p>
            <a:pPr marL="171450" indent="-171450" algn="l">
              <a:lnSpc>
                <a:spcPct val="200000"/>
              </a:lnSpc>
              <a:buFont typeface="Arial" charset="0"/>
              <a:buChar char="•"/>
            </a:pPr>
            <a:r>
              <a:rPr lang="zh-CN" altLang="en-US" sz="1200" u="none" dirty="0"/>
              <a:t> </a:t>
            </a:r>
            <a:r>
              <a:rPr lang="en-US" altLang="zh-CN" sz="1200" u="none" dirty="0" smtClean="0"/>
              <a:t>[7]</a:t>
            </a:r>
            <a:r>
              <a:rPr lang="zh-CN" altLang="en-US" sz="1200" u="none" dirty="0" smtClean="0"/>
              <a:t> </a:t>
            </a:r>
            <a:r>
              <a:rPr lang="zh-CN" altLang="en-US" sz="1200" u="none" dirty="0"/>
              <a:t>作者名称．参考文献名称．该文献出版社．出版日期．</a:t>
            </a:r>
          </a:p>
          <a:p>
            <a:pPr marL="171450" indent="-171450" algn="l">
              <a:lnSpc>
                <a:spcPct val="200000"/>
              </a:lnSpc>
              <a:buFont typeface="Arial" charset="0"/>
              <a:buChar char="•"/>
            </a:pPr>
            <a:r>
              <a:rPr lang="zh-CN" altLang="en-US" sz="1200" u="none" dirty="0"/>
              <a:t> </a:t>
            </a:r>
            <a:r>
              <a:rPr lang="en-US" altLang="zh-CN" sz="1200" u="none" dirty="0" smtClean="0"/>
              <a:t>[8]</a:t>
            </a:r>
            <a:r>
              <a:rPr lang="zh-CN" altLang="en-US" sz="1200" u="none" dirty="0" smtClean="0"/>
              <a:t> </a:t>
            </a:r>
            <a:r>
              <a:rPr lang="zh-CN" altLang="en-US" sz="1200" u="none" dirty="0"/>
              <a:t>作者名称．参考文献名称．该文献出版社．出版日期．</a:t>
            </a:r>
          </a:p>
          <a:p>
            <a:pPr marL="171450" indent="-171450" algn="l">
              <a:lnSpc>
                <a:spcPct val="200000"/>
              </a:lnSpc>
              <a:buFont typeface="Arial" charset="0"/>
              <a:buChar char="•"/>
            </a:pPr>
            <a:r>
              <a:rPr lang="zh-CN" altLang="en-US" sz="1200" u="none" dirty="0"/>
              <a:t> </a:t>
            </a:r>
            <a:r>
              <a:rPr lang="en-US" altLang="zh-CN" sz="1200" u="none" dirty="0" smtClean="0"/>
              <a:t>[9]</a:t>
            </a:r>
            <a:r>
              <a:rPr lang="zh-CN" altLang="en-US" sz="1200" u="none" dirty="0" smtClean="0"/>
              <a:t> </a:t>
            </a:r>
            <a:r>
              <a:rPr lang="zh-CN" altLang="en-US" sz="1200" u="none" dirty="0"/>
              <a:t>作者名称．参考文献名称．该文献出版社．出版日期．</a:t>
            </a:r>
          </a:p>
          <a:p>
            <a:pPr marL="171450" indent="-171450" algn="l">
              <a:lnSpc>
                <a:spcPct val="200000"/>
              </a:lnSpc>
              <a:buFont typeface="Arial" charset="0"/>
              <a:buChar char="•"/>
            </a:pPr>
            <a:r>
              <a:rPr lang="zh-CN" altLang="en-US" sz="1200" u="none" dirty="0"/>
              <a:t> </a:t>
            </a:r>
            <a:r>
              <a:rPr lang="en-US" altLang="zh-CN" sz="1200" u="none" dirty="0" smtClean="0"/>
              <a:t>[10]</a:t>
            </a:r>
            <a:r>
              <a:rPr lang="zh-CN" altLang="en-US" sz="1200" u="none" dirty="0" smtClean="0"/>
              <a:t> </a:t>
            </a:r>
            <a:r>
              <a:rPr lang="zh-CN" altLang="en-US" sz="1200" u="none" dirty="0"/>
              <a:t>作者名称．参考文献名称．该文献出版社．出版日期</a:t>
            </a:r>
            <a:r>
              <a:rPr lang="zh-CN" altLang="en-US" sz="1200" u="none" dirty="0" smtClean="0"/>
              <a:t>．</a:t>
            </a:r>
            <a:endParaRPr lang="zh-CN" altLang="en-US" sz="1200" u="none" dirty="0"/>
          </a:p>
        </p:txBody>
      </p:sp>
      <p:sp>
        <p:nvSpPr>
          <p:cNvPr id="4" name="矩形 3"/>
          <p:cNvSpPr/>
          <p:nvPr/>
        </p:nvSpPr>
        <p:spPr>
          <a:xfrm>
            <a:off x="6525322" y="1549074"/>
            <a:ext cx="4493252" cy="3785652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pPr marL="171450" indent="-171450" defTabSz="914400">
              <a:lnSpc>
                <a:spcPct val="200000"/>
              </a:lnSpc>
              <a:buFont typeface="Arial" charset="0"/>
              <a:buChar char="•"/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charset="0"/>
                <a:ea typeface="微软雅黑" charset="0"/>
              </a:rPr>
              <a:t> 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charset="0"/>
                <a:ea typeface="微软雅黑" charset="0"/>
              </a:rPr>
              <a:t>[11]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charset="0"/>
                <a:ea typeface="微软雅黑" charset="0"/>
              </a:rPr>
              <a:t> 作者名称．参考文献名称．该文献出版社．出版日期．</a:t>
            </a:r>
          </a:p>
          <a:p>
            <a:pPr marL="171450" indent="-171450" defTabSz="914400">
              <a:lnSpc>
                <a:spcPct val="200000"/>
              </a:lnSpc>
              <a:buFont typeface="Arial" charset="0"/>
              <a:buChar char="•"/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charset="0"/>
                <a:ea typeface="微软雅黑" charset="0"/>
              </a:rPr>
              <a:t> 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charset="0"/>
                <a:ea typeface="微软雅黑" charset="0"/>
              </a:rPr>
              <a:t>[12]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charset="0"/>
                <a:ea typeface="微软雅黑" charset="0"/>
              </a:rPr>
              <a:t> 作者名称．参考文献名称．该文献出版社．出版日期．</a:t>
            </a:r>
          </a:p>
          <a:p>
            <a:pPr marL="171450" indent="-171450" defTabSz="914400">
              <a:lnSpc>
                <a:spcPct val="200000"/>
              </a:lnSpc>
              <a:buFont typeface="Arial" charset="0"/>
              <a:buChar char="•"/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charset="0"/>
                <a:ea typeface="微软雅黑" charset="0"/>
              </a:rPr>
              <a:t> 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charset="0"/>
                <a:ea typeface="微软雅黑" charset="0"/>
              </a:rPr>
              <a:t>[13]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charset="0"/>
                <a:ea typeface="微软雅黑" charset="0"/>
              </a:rPr>
              <a:t> 作者名称．参考文献名称．该文献出版社．出版日期．</a:t>
            </a:r>
          </a:p>
          <a:p>
            <a:pPr marL="171450" indent="-171450" defTabSz="914400">
              <a:lnSpc>
                <a:spcPct val="200000"/>
              </a:lnSpc>
              <a:buFont typeface="Arial" charset="0"/>
              <a:buChar char="•"/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charset="0"/>
                <a:ea typeface="微软雅黑" charset="0"/>
              </a:rPr>
              <a:t> 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charset="0"/>
                <a:ea typeface="微软雅黑" charset="0"/>
              </a:rPr>
              <a:t>[14]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charset="0"/>
                <a:ea typeface="微软雅黑" charset="0"/>
              </a:rPr>
              <a:t> 作者名称．参考文献名称．该文献出版社．出版日期．</a:t>
            </a:r>
          </a:p>
          <a:p>
            <a:pPr marL="171450" indent="-171450" defTabSz="914400">
              <a:lnSpc>
                <a:spcPct val="200000"/>
              </a:lnSpc>
              <a:buFont typeface="Arial" charset="0"/>
              <a:buChar char="•"/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charset="0"/>
                <a:ea typeface="微软雅黑" charset="0"/>
              </a:rPr>
              <a:t> 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charset="0"/>
                <a:ea typeface="微软雅黑" charset="0"/>
              </a:rPr>
              <a:t>[15]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charset="0"/>
                <a:ea typeface="微软雅黑" charset="0"/>
              </a:rPr>
              <a:t> 作者名称．参考文献名称．该文献出版社．出版日期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charset="0"/>
                <a:ea typeface="微软雅黑" charset="0"/>
              </a:rPr>
              <a:t>．</a:t>
            </a:r>
          </a:p>
          <a:p>
            <a:pPr marL="171450" indent="-171450" defTabSz="914400">
              <a:lnSpc>
                <a:spcPct val="200000"/>
              </a:lnSpc>
              <a:buFont typeface="Arial" charset="0"/>
              <a:buChar char="•"/>
            </a:pP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charset="0"/>
                <a:ea typeface="微软雅黑" charset="0"/>
              </a:rPr>
              <a:t> 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charset="0"/>
                <a:ea typeface="微软雅黑" charset="0"/>
              </a:rPr>
              <a:t>[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charset="0"/>
                <a:ea typeface="微软雅黑" charset="0"/>
              </a:rPr>
              <a:t>16]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charset="0"/>
                <a:ea typeface="微软雅黑" charset="0"/>
              </a:rPr>
              <a:t> 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charset="0"/>
                <a:ea typeface="微软雅黑" charset="0"/>
              </a:rPr>
              <a:t>作者名称．参考文献名称．该文献出版社．出版日期．</a:t>
            </a:r>
          </a:p>
          <a:p>
            <a:pPr marL="171450" indent="-171450" defTabSz="914400">
              <a:lnSpc>
                <a:spcPct val="200000"/>
              </a:lnSpc>
              <a:buFont typeface="Arial" charset="0"/>
              <a:buChar char="•"/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charset="0"/>
                <a:ea typeface="微软雅黑" charset="0"/>
              </a:rPr>
              <a:t> 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charset="0"/>
                <a:ea typeface="微软雅黑" charset="0"/>
              </a:rPr>
              <a:t>[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charset="0"/>
                <a:ea typeface="微软雅黑" charset="0"/>
              </a:rPr>
              <a:t>17]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charset="0"/>
                <a:ea typeface="微软雅黑" charset="0"/>
              </a:rPr>
              <a:t> 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charset="0"/>
                <a:ea typeface="微软雅黑" charset="0"/>
              </a:rPr>
              <a:t>作者名称．参考文献名称．该文献出版社．出版日期．</a:t>
            </a:r>
          </a:p>
          <a:p>
            <a:pPr marL="171450" indent="-171450" defTabSz="914400">
              <a:lnSpc>
                <a:spcPct val="200000"/>
              </a:lnSpc>
              <a:buFont typeface="Arial" charset="0"/>
              <a:buChar char="•"/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charset="0"/>
                <a:ea typeface="微软雅黑" charset="0"/>
              </a:rPr>
              <a:t> 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charset="0"/>
                <a:ea typeface="微软雅黑" charset="0"/>
              </a:rPr>
              <a:t>[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charset="0"/>
                <a:ea typeface="微软雅黑" charset="0"/>
              </a:rPr>
              <a:t>18]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charset="0"/>
                <a:ea typeface="微软雅黑" charset="0"/>
              </a:rPr>
              <a:t> 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charset="0"/>
                <a:ea typeface="微软雅黑" charset="0"/>
              </a:rPr>
              <a:t>作者名称．参考文献名称．该文献出版社．出版日期．</a:t>
            </a:r>
          </a:p>
          <a:p>
            <a:pPr marL="171450" indent="-171450" defTabSz="914400">
              <a:lnSpc>
                <a:spcPct val="200000"/>
              </a:lnSpc>
              <a:buFont typeface="Arial" charset="0"/>
              <a:buChar char="•"/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charset="0"/>
                <a:ea typeface="微软雅黑" charset="0"/>
              </a:rPr>
              <a:t> 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charset="0"/>
                <a:ea typeface="微软雅黑" charset="0"/>
              </a:rPr>
              <a:t>[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charset="0"/>
                <a:ea typeface="微软雅黑" charset="0"/>
              </a:rPr>
              <a:t>19]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charset="0"/>
                <a:ea typeface="微软雅黑" charset="0"/>
              </a:rPr>
              <a:t> 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charset="0"/>
                <a:ea typeface="微软雅黑" charset="0"/>
              </a:rPr>
              <a:t>作者名称．参考文献名称．该文献出版社．出版日期．</a:t>
            </a:r>
          </a:p>
          <a:p>
            <a:pPr marL="171450" indent="-171450" defTabSz="914400">
              <a:lnSpc>
                <a:spcPct val="200000"/>
              </a:lnSpc>
              <a:buFont typeface="Arial" charset="0"/>
              <a:buChar char="•"/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charset="0"/>
                <a:ea typeface="微软雅黑" charset="0"/>
              </a:rPr>
              <a:t> 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charset="0"/>
                <a:ea typeface="微软雅黑" charset="0"/>
              </a:rPr>
              <a:t>[20]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charset="0"/>
                <a:ea typeface="微软雅黑" charset="0"/>
              </a:rPr>
              <a:t> 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charset="0"/>
                <a:ea typeface="微软雅黑" charset="0"/>
              </a:rPr>
              <a:t>作者名称．参考文献名称．该文献出版社．出版日期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charset="0"/>
                <a:ea typeface="微软雅黑" charset="0"/>
              </a:rPr>
              <a:t>．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charset="0"/>
              <a:ea typeface="微软雅黑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6170672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0">
        <p15:prstTrans prst="pageCurlDouble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4450930" y="1494668"/>
            <a:ext cx="326243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zh-CN" altLang="en-US" sz="4800" b="1" dirty="0" smtClean="0">
                <a:solidFill>
                  <a:schemeClr val="accent2">
                    <a:lumMod val="50000"/>
                  </a:schemeClr>
                </a:solidFill>
                <a:latin typeface="Century Gothic" panose="020B0502020202020204" pitchFamily="34" charset="0"/>
                <a:ea typeface="Microsoft YaHei" charset="0"/>
                <a:cs typeface="Microsoft YaHei" charset="0"/>
              </a:rPr>
              <a:t>感谢聆听</a:t>
            </a:r>
            <a:r>
              <a:rPr kumimoji="1" lang="zh-CN" altLang="en-US" sz="4800" b="1" dirty="0">
                <a:solidFill>
                  <a:schemeClr val="accent2">
                    <a:lumMod val="50000"/>
                  </a:schemeClr>
                </a:solidFill>
                <a:latin typeface="Century Gothic" panose="020B0502020202020204" pitchFamily="34" charset="0"/>
                <a:ea typeface="Microsoft YaHei" charset="0"/>
                <a:cs typeface="Microsoft YaHei" charset="0"/>
              </a:rPr>
              <a:t>！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3509968" y="2427265"/>
            <a:ext cx="5144358" cy="1107996"/>
          </a:xfrm>
          <a:prstGeom prst="rect">
            <a:avLst/>
          </a:prstGeom>
          <a:solidFill>
            <a:schemeClr val="accent2">
              <a:alpha val="90000"/>
            </a:schemeClr>
          </a:solidFill>
          <a:ln>
            <a:noFill/>
          </a:ln>
        </p:spPr>
        <p:txBody>
          <a:bodyPr wrap="none" rtlCol="0">
            <a:spAutoFit/>
          </a:bodyPr>
          <a:lstStyle/>
          <a:p>
            <a:pPr algn="ctr"/>
            <a:r>
              <a:rPr kumimoji="1" lang="en-US" altLang="zh-CN" sz="6600" b="1" dirty="0" smtClean="0">
                <a:solidFill>
                  <a:schemeClr val="bg1"/>
                </a:solidFill>
                <a:latin typeface="Century Gothic" panose="020B0502020202020204" pitchFamily="34" charset="0"/>
                <a:ea typeface="Microsoft YaHei" charset="0"/>
                <a:cs typeface="Microsoft YaHei" charset="0"/>
              </a:rPr>
              <a:t>THANK</a:t>
            </a:r>
            <a:r>
              <a:rPr kumimoji="1" lang="zh-CN" altLang="en-US" sz="6600" b="1" dirty="0" smtClean="0">
                <a:solidFill>
                  <a:schemeClr val="bg1"/>
                </a:solidFill>
                <a:latin typeface="Century Gothic" panose="020B0502020202020204" pitchFamily="34" charset="0"/>
                <a:ea typeface="Microsoft YaHei" charset="0"/>
                <a:cs typeface="Microsoft YaHei" charset="0"/>
              </a:rPr>
              <a:t> </a:t>
            </a:r>
            <a:r>
              <a:rPr kumimoji="1" lang="en-US" altLang="zh-CN" sz="6600" b="1" dirty="0" smtClean="0">
                <a:solidFill>
                  <a:schemeClr val="bg1"/>
                </a:solidFill>
                <a:latin typeface="Century Gothic" panose="020B0502020202020204" pitchFamily="34" charset="0"/>
                <a:ea typeface="Microsoft YaHei" charset="0"/>
                <a:cs typeface="Microsoft YaHei" charset="0"/>
              </a:rPr>
              <a:t>YOU!</a:t>
            </a:r>
            <a:endParaRPr kumimoji="1" lang="zh-CN" altLang="en-US" sz="6600" b="1" dirty="0">
              <a:solidFill>
                <a:schemeClr val="bg1"/>
              </a:solidFill>
              <a:latin typeface="Century Gothic" panose="020B0502020202020204" pitchFamily="34" charset="0"/>
              <a:ea typeface="Microsoft YaHei" charset="0"/>
              <a:cs typeface="Microsoft YaHei" charset="0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5989779" y="3636861"/>
            <a:ext cx="18473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kumimoji="1" lang="zh-CN" altLang="en-US" sz="2800" b="1" dirty="0">
              <a:solidFill>
                <a:schemeClr val="accent2">
                  <a:lumMod val="50000"/>
                </a:schemeClr>
              </a:solidFill>
              <a:latin typeface="Century Gothic" panose="020B0502020202020204" pitchFamily="34" charset="0"/>
              <a:ea typeface="Microsoft YaHei" charset="0"/>
              <a:cs typeface="Microsoft YaHei" charset="0"/>
            </a:endParaRPr>
          </a:p>
        </p:txBody>
      </p:sp>
      <p:sp>
        <p:nvSpPr>
          <p:cNvPr id="7" name="文本框 5"/>
          <p:cNvSpPr txBox="1"/>
          <p:nvPr/>
        </p:nvSpPr>
        <p:spPr>
          <a:xfrm>
            <a:off x="3450656" y="4250890"/>
            <a:ext cx="5262979" cy="418191"/>
          </a:xfrm>
          <a:prstGeom prst="rect">
            <a:avLst/>
          </a:prstGeom>
          <a:solidFill>
            <a:schemeClr val="accent3">
              <a:alpha val="50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lvl="0" algn="ctr">
              <a:lnSpc>
                <a:spcPct val="150000"/>
              </a:lnSpc>
            </a:pPr>
            <a:endParaRPr lang="zh-CN" altLang="en-US" sz="16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charset="0"/>
              <a:ea typeface="微软雅黑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861764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0">
        <p15:prstTrans prst="pageCurlDouble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毕业论文答辩"/>
</p:tagLst>
</file>

<file path=ppt/theme/theme1.xml><?xml version="1.0" encoding="utf-8"?>
<a:theme xmlns:a="http://schemas.openxmlformats.org/drawingml/2006/main" name="第一PPT，www.1ppt.com">
  <a:themeElements>
    <a:clrScheme name="自定义 75">
      <a:dk1>
        <a:srgbClr val="000000"/>
      </a:dk1>
      <a:lt1>
        <a:srgbClr val="FFFFFF"/>
      </a:lt1>
      <a:dk2>
        <a:srgbClr val="000000"/>
      </a:dk2>
      <a:lt2>
        <a:srgbClr val="FFFDFD"/>
      </a:lt2>
      <a:accent1>
        <a:srgbClr val="D078A5"/>
      </a:accent1>
      <a:accent2>
        <a:srgbClr val="7E4460"/>
      </a:accent2>
      <a:accent3>
        <a:srgbClr val="F3D06C"/>
      </a:accent3>
      <a:accent4>
        <a:srgbClr val="F4445A"/>
      </a:accent4>
      <a:accent5>
        <a:srgbClr val="E4DBCD"/>
      </a:accent5>
      <a:accent6>
        <a:srgbClr val="515151"/>
      </a:accent6>
      <a:hlink>
        <a:srgbClr val="0563C1"/>
      </a:hlink>
      <a:folHlink>
        <a:srgbClr val="954F72"/>
      </a:folHlink>
    </a:clrScheme>
    <a:fontScheme name="Century Gothic">
      <a:maj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1196</TotalTime>
  <Words>1881</Words>
  <Application>Microsoft Office PowerPoint</Application>
  <PresentationFormat>宽屏</PresentationFormat>
  <Paragraphs>150</Paragraphs>
  <Slides>23</Slides>
  <Notes>23</Notes>
  <HiddenSlides>0</HiddenSlides>
  <MMClips>1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23</vt:i4>
      </vt:variant>
    </vt:vector>
  </HeadingPairs>
  <TitlesOfParts>
    <vt:vector size="30" baseType="lpstr">
      <vt:lpstr>宋体</vt:lpstr>
      <vt:lpstr>Microsoft YaHei</vt:lpstr>
      <vt:lpstr>Microsoft YaHei</vt:lpstr>
      <vt:lpstr>Arial</vt:lpstr>
      <vt:lpstr>Calibri</vt:lpstr>
      <vt:lpstr>Century Gothic</vt:lpstr>
      <vt:lpstr>第一PPT，www.1ppt.com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第一PPTwww.1ppt.com</Company>
  <LinksUpToDate>false</LinksUpToDate>
  <SharedDoc>false</SharedDoc>
  <HyperlinkBase/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毕业论文答辩</dc:title>
  <dc:subject>第一PPTwww.1ppt.com</dc:subject>
  <dc:creator>第一PPT</dc:creator>
  <cp:keywords>www.1ppt.com</cp:keywords>
  <dc:description>第一PPTwww.1ppt.com</dc:description>
  <cp:lastModifiedBy>faith123</cp:lastModifiedBy>
  <cp:revision>255</cp:revision>
  <dcterms:created xsi:type="dcterms:W3CDTF">2015-08-18T02:51:41Z</dcterms:created>
  <dcterms:modified xsi:type="dcterms:W3CDTF">2019-06-25T05:52:27Z</dcterms:modified>
  <cp:category>第一PPTwww.1ppt.com</cp:category>
  <cp:contentStatus>第一PPTwww.1ppt.com</cp:contentStatus>
</cp:coreProperties>
</file>