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86" r:id="rId5"/>
    <p:sldId id="283" r:id="rId6"/>
    <p:sldId id="261" r:id="rId7"/>
    <p:sldId id="262" r:id="rId8"/>
    <p:sldId id="266" r:id="rId9"/>
    <p:sldId id="264" r:id="rId10"/>
    <p:sldId id="265" r:id="rId11"/>
    <p:sldId id="258" r:id="rId12"/>
    <p:sldId id="267" r:id="rId13"/>
    <p:sldId id="269" r:id="rId14"/>
    <p:sldId id="268" r:id="rId15"/>
    <p:sldId id="270" r:id="rId16"/>
    <p:sldId id="281" r:id="rId17"/>
    <p:sldId id="284" r:id="rId18"/>
    <p:sldId id="271" r:id="rId19"/>
    <p:sldId id="276" r:id="rId20"/>
    <p:sldId id="274" r:id="rId21"/>
    <p:sldId id="273" r:id="rId22"/>
    <p:sldId id="275" r:id="rId23"/>
    <p:sldId id="285" r:id="rId24"/>
    <p:sldId id="277" r:id="rId25"/>
    <p:sldId id="279" r:id="rId26"/>
    <p:sldId id="278" r:id="rId27"/>
    <p:sldId id="280" r:id="rId28"/>
    <p:sldId id="282" r:id="rId29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8EEA18"/>
    <a:srgbClr val="C09200"/>
    <a:srgbClr val="008BBC"/>
    <a:srgbClr val="E60073"/>
    <a:srgbClr val="6BB010"/>
    <a:srgbClr val="184F86"/>
    <a:srgbClr val="0B24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26" y="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gs" Target="tags/tag1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76FCF-A1E2-44A8-BB4B-75FB70D98D9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1D039B-664B-495A-A450-FF0ADEC771E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D039B-664B-495A-A450-FF0ADEC771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D039B-664B-495A-A450-FF0ADEC771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D039B-664B-495A-A450-FF0ADEC771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D039B-664B-495A-A450-FF0ADEC771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D039B-664B-495A-A450-FF0ADEC771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D039B-664B-495A-A450-FF0ADEC771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D039B-664B-495A-A450-FF0ADEC771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D039B-664B-495A-A450-FF0ADEC771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D039B-664B-495A-A450-FF0ADEC771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D039B-664B-495A-A450-FF0ADEC771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D039B-664B-495A-A450-FF0ADEC771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D039B-664B-495A-A450-FF0ADEC771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D039B-664B-495A-A450-FF0ADEC771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D039B-664B-495A-A450-FF0ADEC771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D039B-664B-495A-A450-FF0ADEC771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D039B-664B-495A-A450-FF0ADEC771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D039B-664B-495A-A450-FF0ADEC771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D039B-664B-495A-A450-FF0ADEC771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D039B-664B-495A-A450-FF0ADEC771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D039B-664B-495A-A450-FF0ADEC771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D039B-664B-495A-A450-FF0ADEC771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D039B-664B-495A-A450-FF0ADEC771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D039B-664B-495A-A450-FF0ADEC771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D039B-664B-495A-A450-FF0ADEC771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D039B-664B-495A-A450-FF0ADEC771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1D039B-664B-495A-A450-FF0ADEC771E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574" y="550068"/>
            <a:ext cx="10762141" cy="5757863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5BBC-1CBA-441C-83C6-936319AFA3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F173-C754-45D5-BFF8-6CF529927E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5BBC-1CBA-441C-83C6-936319AFA3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F173-C754-45D5-BFF8-6CF529927E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5BBC-1CBA-441C-83C6-936319AFA3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F173-C754-45D5-BFF8-6CF529927E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5BBC-1CBA-441C-83C6-936319AFA3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F173-C754-45D5-BFF8-6CF529927E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5BBC-1CBA-441C-83C6-936319AFA3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F173-C754-45D5-BFF8-6CF529927E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5BBC-1CBA-441C-83C6-936319AFA3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F173-C754-45D5-BFF8-6CF529927E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5BBC-1CBA-441C-83C6-936319AFA3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F173-C754-45D5-BFF8-6CF529927E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5BBC-1CBA-441C-83C6-936319AFA3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F173-C754-45D5-BFF8-6CF529927E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5BBC-1CBA-441C-83C6-936319AFA3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F173-C754-45D5-BFF8-6CF529927E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45BBC-1CBA-441C-83C6-936319AFA3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EF173-C754-45D5-BFF8-6CF529927EF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E45BBC-1CBA-441C-83C6-936319AFA3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EF173-C754-45D5-BFF8-6CF529927E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0">
    <p:randomBar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1909" y="4160994"/>
            <a:ext cx="1504517" cy="163496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21" y="1326171"/>
            <a:ext cx="1419679" cy="155949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418" y="5605462"/>
            <a:ext cx="2533650" cy="250507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9412" y="90487"/>
            <a:ext cx="1562100" cy="1009650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5009805" y="1551921"/>
            <a:ext cx="2246630" cy="11068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20XX</a:t>
            </a:r>
            <a:endParaRPr lang="zh-CN" altLang="en-US" sz="6600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889087" y="2717958"/>
            <a:ext cx="8413827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学生会工作总结</a:t>
            </a:r>
            <a:r>
              <a:rPr lang="en-US" altLang="zh-CN" sz="600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600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6000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230562" y="3988225"/>
            <a:ext cx="1821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竞选人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283883" y="2427672"/>
            <a:ext cx="18555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6000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83883" y="3443335"/>
            <a:ext cx="1855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2800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820569" y="1324585"/>
            <a:ext cx="4832917" cy="769441"/>
            <a:chOff x="5820569" y="1324585"/>
            <a:chExt cx="4832917" cy="769441"/>
          </a:xfrm>
        </p:grpSpPr>
        <p:sp>
          <p:nvSpPr>
            <p:cNvPr id="6" name="文本框 5"/>
            <p:cNvSpPr txBox="1"/>
            <p:nvPr/>
          </p:nvSpPr>
          <p:spPr>
            <a:xfrm>
              <a:off x="5820569" y="1324585"/>
              <a:ext cx="84371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4400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44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6664287" y="1324585"/>
              <a:ext cx="24071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此处插入标题</a:t>
              </a:r>
              <a:endParaRPr lang="zh-CN" altLang="en-US" sz="24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6664287" y="1647750"/>
              <a:ext cx="3989199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Failure is probably the fortification in your pole. </a:t>
              </a:r>
              <a:endPara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820569" y="2443934"/>
            <a:ext cx="4832917" cy="800219"/>
            <a:chOff x="5820569" y="2443934"/>
            <a:chExt cx="4832917" cy="800219"/>
          </a:xfrm>
        </p:grpSpPr>
        <p:sp>
          <p:nvSpPr>
            <p:cNvPr id="11" name="文本框 10"/>
            <p:cNvSpPr txBox="1"/>
            <p:nvPr/>
          </p:nvSpPr>
          <p:spPr>
            <a:xfrm>
              <a:off x="6664287" y="2505490"/>
              <a:ext cx="24071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rgbClr val="FF33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此处插入标题</a:t>
              </a:r>
              <a:endParaRPr lang="zh-CN" altLang="en-US" sz="2400" dirty="0">
                <a:solidFill>
                  <a:srgbClr val="FF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6664287" y="2828655"/>
              <a:ext cx="3989199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Failure is probably the fortification in your pole. </a:t>
              </a:r>
              <a:endPara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5820569" y="2443934"/>
              <a:ext cx="84371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4400" dirty="0">
                  <a:solidFill>
                    <a:srgbClr val="FF33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4400" dirty="0">
                <a:solidFill>
                  <a:srgbClr val="FF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820569" y="3594061"/>
            <a:ext cx="4832917" cy="830997"/>
            <a:chOff x="5820569" y="3594061"/>
            <a:chExt cx="4832917" cy="830997"/>
          </a:xfrm>
        </p:grpSpPr>
        <p:sp>
          <p:nvSpPr>
            <p:cNvPr id="14" name="文本框 13"/>
            <p:cNvSpPr txBox="1"/>
            <p:nvPr/>
          </p:nvSpPr>
          <p:spPr>
            <a:xfrm>
              <a:off x="6664287" y="3686395"/>
              <a:ext cx="24071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此处插入标题</a:t>
              </a:r>
              <a:endParaRPr lang="zh-CN" altLang="en-US" sz="240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6664287" y="4009560"/>
              <a:ext cx="3989199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Failure is probably the fortification in your pole. </a:t>
              </a:r>
              <a:endPara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820569" y="3594061"/>
              <a:ext cx="84371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4400" dirty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440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820569" y="4838817"/>
            <a:ext cx="4832917" cy="769441"/>
            <a:chOff x="5820569" y="4838817"/>
            <a:chExt cx="4832917" cy="769441"/>
          </a:xfrm>
        </p:grpSpPr>
        <p:sp>
          <p:nvSpPr>
            <p:cNvPr id="17" name="文本框 16"/>
            <p:cNvSpPr txBox="1"/>
            <p:nvPr/>
          </p:nvSpPr>
          <p:spPr>
            <a:xfrm>
              <a:off x="6664287" y="4867301"/>
              <a:ext cx="24071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rgbClr val="8EEA1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此处插入标题</a:t>
              </a:r>
              <a:endParaRPr lang="zh-CN" altLang="en-US" sz="2400" dirty="0">
                <a:solidFill>
                  <a:srgbClr val="8EEA1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6664287" y="5190466"/>
              <a:ext cx="3989199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Failure is probably the fortification in your pole. </a:t>
              </a:r>
              <a:endPara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5820569" y="4838817"/>
              <a:ext cx="84371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4400" dirty="0">
                  <a:solidFill>
                    <a:srgbClr val="8EEA1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4400" dirty="0">
                <a:solidFill>
                  <a:srgbClr val="8EEA1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45" y="2394764"/>
            <a:ext cx="1419679" cy="1559496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4806458" y="2533263"/>
            <a:ext cx="45697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dirty="0">
                <a:solidFill>
                  <a:srgbClr val="8EEA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01.</a:t>
            </a:r>
            <a:r>
              <a:rPr lang="zh-CN" altLang="en-US" sz="3600" dirty="0">
                <a:solidFill>
                  <a:srgbClr val="8EEA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3600" dirty="0">
              <a:solidFill>
                <a:srgbClr val="8EEA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3698" y="2426131"/>
            <a:ext cx="2117447" cy="1368594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806458" y="3171393"/>
            <a:ext cx="596314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Failure is probably the fortification in your pole. It is like a peek your wallet as the thief, when you are thinking how to spend 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CN" altLang="zh-CN" sz="14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16" y="416528"/>
            <a:ext cx="454655" cy="44952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48858" y="416528"/>
            <a:ext cx="25377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60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2600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1774" y="5980843"/>
            <a:ext cx="1010226" cy="1097818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2119085" y="2050577"/>
            <a:ext cx="8040916" cy="461665"/>
            <a:chOff x="2119085" y="2050577"/>
            <a:chExt cx="8040916" cy="461665"/>
          </a:xfrm>
        </p:grpSpPr>
        <p:sp>
          <p:nvSpPr>
            <p:cNvPr id="9" name="矩形: 圆角 8"/>
            <p:cNvSpPr/>
            <p:nvPr/>
          </p:nvSpPr>
          <p:spPr>
            <a:xfrm>
              <a:off x="3215368" y="2250632"/>
              <a:ext cx="6007100" cy="36000"/>
            </a:xfrm>
            <a:prstGeom prst="roundRect">
              <a:avLst>
                <a:gd name="adj" fmla="val 50000"/>
              </a:avLst>
            </a:prstGeom>
            <a:solidFill>
              <a:srgbClr val="FF3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: 圆角 12"/>
            <p:cNvSpPr/>
            <p:nvPr/>
          </p:nvSpPr>
          <p:spPr>
            <a:xfrm>
              <a:off x="3215368" y="2178633"/>
              <a:ext cx="1800000" cy="180000"/>
            </a:xfrm>
            <a:prstGeom prst="roundRect">
              <a:avLst>
                <a:gd name="adj" fmla="val 50000"/>
              </a:avLst>
            </a:prstGeom>
            <a:solidFill>
              <a:srgbClr val="FF3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2119085" y="2050577"/>
              <a:ext cx="9724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400" dirty="0">
                  <a:solidFill>
                    <a:srgbClr val="FF33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2015</a:t>
              </a:r>
              <a:endParaRPr lang="zh-CN" altLang="en-US" sz="2400" dirty="0">
                <a:solidFill>
                  <a:srgbClr val="FF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9346295" y="2050577"/>
              <a:ext cx="81370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400" dirty="0">
                  <a:solidFill>
                    <a:srgbClr val="FF33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</a:t>
              </a:r>
              <a:r>
                <a:rPr lang="en-US" altLang="zh-CN" sz="1600" dirty="0">
                  <a:solidFill>
                    <a:srgbClr val="FF33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2400" dirty="0">
                <a:solidFill>
                  <a:srgbClr val="FF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119085" y="3349267"/>
            <a:ext cx="8040916" cy="474784"/>
            <a:chOff x="2119085" y="3349267"/>
            <a:chExt cx="8040916" cy="474784"/>
          </a:xfrm>
        </p:grpSpPr>
        <p:sp>
          <p:nvSpPr>
            <p:cNvPr id="8" name="矩形: 圆角 7"/>
            <p:cNvSpPr/>
            <p:nvPr/>
          </p:nvSpPr>
          <p:spPr>
            <a:xfrm>
              <a:off x="3215368" y="3557219"/>
              <a:ext cx="6007100" cy="3600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: 圆角 10"/>
            <p:cNvSpPr/>
            <p:nvPr/>
          </p:nvSpPr>
          <p:spPr>
            <a:xfrm>
              <a:off x="3215368" y="3485219"/>
              <a:ext cx="2844000" cy="180000"/>
            </a:xfrm>
            <a:prstGeom prst="roundRect">
              <a:avLst>
                <a:gd name="adj" fmla="val 5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2119085" y="3349267"/>
              <a:ext cx="9724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400" dirty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2016</a:t>
              </a:r>
              <a:endParaRPr lang="zh-CN" altLang="en-US" sz="240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9346295" y="3362386"/>
              <a:ext cx="81370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400" dirty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30</a:t>
              </a:r>
              <a:r>
                <a:rPr lang="en-US" altLang="zh-CN" sz="1600" dirty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240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119085" y="4643430"/>
            <a:ext cx="8040916" cy="505207"/>
            <a:chOff x="2119085" y="4643430"/>
            <a:chExt cx="8040916" cy="505207"/>
          </a:xfrm>
        </p:grpSpPr>
        <p:grpSp>
          <p:nvGrpSpPr>
            <p:cNvPr id="16" name="组合 15"/>
            <p:cNvGrpSpPr/>
            <p:nvPr/>
          </p:nvGrpSpPr>
          <p:grpSpPr>
            <a:xfrm>
              <a:off x="3215368" y="4791804"/>
              <a:ext cx="6007100" cy="180000"/>
              <a:chOff x="3349625" y="3173559"/>
              <a:chExt cx="6007100" cy="180000"/>
            </a:xfrm>
          </p:grpSpPr>
          <p:sp>
            <p:nvSpPr>
              <p:cNvPr id="10" name="矩形: 圆角 9"/>
              <p:cNvSpPr/>
              <p:nvPr/>
            </p:nvSpPr>
            <p:spPr>
              <a:xfrm>
                <a:off x="3349625" y="3263560"/>
                <a:ext cx="6007100" cy="36000"/>
              </a:xfrm>
              <a:prstGeom prst="roundRect">
                <a:avLst>
                  <a:gd name="adj" fmla="val 50000"/>
                </a:avLst>
              </a:prstGeom>
              <a:solidFill>
                <a:srgbClr val="8EEA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矩形: 圆角 11"/>
              <p:cNvSpPr/>
              <p:nvPr/>
            </p:nvSpPr>
            <p:spPr>
              <a:xfrm>
                <a:off x="3349625" y="3173559"/>
                <a:ext cx="4392000" cy="180000"/>
              </a:xfrm>
              <a:prstGeom prst="roundRect">
                <a:avLst>
                  <a:gd name="adj" fmla="val 50000"/>
                </a:avLst>
              </a:prstGeom>
              <a:solidFill>
                <a:srgbClr val="8EEA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9" name="文本框 18"/>
            <p:cNvSpPr txBox="1"/>
            <p:nvPr/>
          </p:nvSpPr>
          <p:spPr>
            <a:xfrm>
              <a:off x="2119085" y="4643430"/>
              <a:ext cx="9724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400" dirty="0">
                  <a:solidFill>
                    <a:srgbClr val="8EEA1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2017</a:t>
              </a:r>
              <a:endParaRPr lang="zh-CN" altLang="en-US" sz="2400" dirty="0">
                <a:solidFill>
                  <a:srgbClr val="8EEA1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9346295" y="4686972"/>
              <a:ext cx="81370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400" dirty="0">
                  <a:solidFill>
                    <a:srgbClr val="8EEA1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80</a:t>
              </a:r>
              <a:r>
                <a:rPr lang="en-US" altLang="zh-CN" sz="1600" dirty="0">
                  <a:solidFill>
                    <a:srgbClr val="8EEA1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  <a:endParaRPr lang="zh-CN" altLang="en-US" sz="2400" dirty="0">
                <a:solidFill>
                  <a:srgbClr val="8EEA1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16" y="416528"/>
            <a:ext cx="454655" cy="44952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48858" y="416528"/>
            <a:ext cx="25377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60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2600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1774" y="5980843"/>
            <a:ext cx="1010226" cy="1097818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801321" y="2481943"/>
            <a:ext cx="1378857" cy="1378857"/>
            <a:chOff x="801321" y="2481943"/>
            <a:chExt cx="1378857" cy="1378857"/>
          </a:xfrm>
        </p:grpSpPr>
        <p:sp>
          <p:nvSpPr>
            <p:cNvPr id="7" name="泪滴形 6"/>
            <p:cNvSpPr/>
            <p:nvPr/>
          </p:nvSpPr>
          <p:spPr>
            <a:xfrm>
              <a:off x="801321" y="2481943"/>
              <a:ext cx="1378857" cy="1378857"/>
            </a:xfrm>
            <a:prstGeom prst="teardrop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money-bag-of-dollars_44282"/>
            <p:cNvSpPr>
              <a:spLocks noChangeAspect="1"/>
            </p:cNvSpPr>
            <p:nvPr/>
          </p:nvSpPr>
          <p:spPr bwMode="auto">
            <a:xfrm>
              <a:off x="1235498" y="2862151"/>
              <a:ext cx="510502" cy="609685"/>
            </a:xfrm>
            <a:custGeom>
              <a:avLst/>
              <a:gdLst>
                <a:gd name="connsiteX0" fmla="*/ 132196 w 277813"/>
                <a:gd name="connsiteY0" fmla="*/ 133350 h 331788"/>
                <a:gd name="connsiteX1" fmla="*/ 132196 w 277813"/>
                <a:gd name="connsiteY1" fmla="*/ 152673 h 331788"/>
                <a:gd name="connsiteX2" fmla="*/ 99724 w 277813"/>
                <a:gd name="connsiteY2" fmla="*/ 186167 h 331788"/>
                <a:gd name="connsiteX3" fmla="*/ 134793 w 277813"/>
                <a:gd name="connsiteY3" fmla="*/ 220949 h 331788"/>
                <a:gd name="connsiteX4" fmla="*/ 154276 w 277813"/>
                <a:gd name="connsiteY4" fmla="*/ 237696 h 331788"/>
                <a:gd name="connsiteX5" fmla="*/ 136092 w 277813"/>
                <a:gd name="connsiteY5" fmla="*/ 249290 h 331788"/>
                <a:gd name="connsiteX6" fmla="*/ 104920 w 277813"/>
                <a:gd name="connsiteY6" fmla="*/ 241561 h 331788"/>
                <a:gd name="connsiteX7" fmla="*/ 98425 w 277813"/>
                <a:gd name="connsiteY7" fmla="*/ 263460 h 331788"/>
                <a:gd name="connsiteX8" fmla="*/ 130897 w 277813"/>
                <a:gd name="connsiteY8" fmla="*/ 272478 h 331788"/>
                <a:gd name="connsiteX9" fmla="*/ 130897 w 277813"/>
                <a:gd name="connsiteY9" fmla="*/ 290513 h 331788"/>
                <a:gd name="connsiteX10" fmla="*/ 150380 w 277813"/>
                <a:gd name="connsiteY10" fmla="*/ 290513 h 331788"/>
                <a:gd name="connsiteX11" fmla="*/ 150380 w 277813"/>
                <a:gd name="connsiteY11" fmla="*/ 271190 h 331788"/>
                <a:gd name="connsiteX12" fmla="*/ 184150 w 277813"/>
                <a:gd name="connsiteY12" fmla="*/ 235120 h 331788"/>
                <a:gd name="connsiteX13" fmla="*/ 152978 w 277813"/>
                <a:gd name="connsiteY13" fmla="*/ 199049 h 331788"/>
                <a:gd name="connsiteX14" fmla="*/ 129598 w 277813"/>
                <a:gd name="connsiteY14" fmla="*/ 182303 h 331788"/>
                <a:gd name="connsiteX15" fmla="*/ 146483 w 277813"/>
                <a:gd name="connsiteY15" fmla="*/ 171997 h 331788"/>
                <a:gd name="connsiteX16" fmla="*/ 173759 w 277813"/>
                <a:gd name="connsiteY16" fmla="*/ 178438 h 331788"/>
                <a:gd name="connsiteX17" fmla="*/ 178955 w 277813"/>
                <a:gd name="connsiteY17" fmla="*/ 156538 h 331788"/>
                <a:gd name="connsiteX18" fmla="*/ 151679 w 277813"/>
                <a:gd name="connsiteY18" fmla="*/ 151385 h 331788"/>
                <a:gd name="connsiteX19" fmla="*/ 151679 w 277813"/>
                <a:gd name="connsiteY19" fmla="*/ 133350 h 331788"/>
                <a:gd name="connsiteX20" fmla="*/ 132196 w 277813"/>
                <a:gd name="connsiteY20" fmla="*/ 133350 h 331788"/>
                <a:gd name="connsiteX21" fmla="*/ 136310 w 277813"/>
                <a:gd name="connsiteY21" fmla="*/ 0 h 331788"/>
                <a:gd name="connsiteX22" fmla="*/ 167467 w 277813"/>
                <a:gd name="connsiteY22" fmla="*/ 3888 h 331788"/>
                <a:gd name="connsiteX23" fmla="*/ 158380 w 277813"/>
                <a:gd name="connsiteY23" fmla="*/ 25921 h 331788"/>
                <a:gd name="connsiteX24" fmla="*/ 184343 w 277813"/>
                <a:gd name="connsiteY24" fmla="*/ 6480 h 331788"/>
                <a:gd name="connsiteX25" fmla="*/ 214202 w 277813"/>
                <a:gd name="connsiteY25" fmla="*/ 9072 h 331788"/>
                <a:gd name="connsiteX26" fmla="*/ 188238 w 277813"/>
                <a:gd name="connsiteY26" fmla="*/ 62210 h 331788"/>
                <a:gd name="connsiteX27" fmla="*/ 215500 w 277813"/>
                <a:gd name="connsiteY27" fmla="*/ 62210 h 331788"/>
                <a:gd name="connsiteX28" fmla="*/ 215500 w 277813"/>
                <a:gd name="connsiteY28" fmla="*/ 81651 h 331788"/>
                <a:gd name="connsiteX29" fmla="*/ 183045 w 277813"/>
                <a:gd name="connsiteY29" fmla="*/ 81651 h 331788"/>
                <a:gd name="connsiteX30" fmla="*/ 277813 w 277813"/>
                <a:gd name="connsiteY30" fmla="*/ 243657 h 331788"/>
                <a:gd name="connsiteX31" fmla="*/ 138907 w 277813"/>
                <a:gd name="connsiteY31" fmla="*/ 331788 h 331788"/>
                <a:gd name="connsiteX32" fmla="*/ 0 w 277813"/>
                <a:gd name="connsiteY32" fmla="*/ 243657 h 331788"/>
                <a:gd name="connsiteX33" fmla="*/ 94768 w 277813"/>
                <a:gd name="connsiteY33" fmla="*/ 81651 h 331788"/>
                <a:gd name="connsiteX34" fmla="*/ 68804 w 277813"/>
                <a:gd name="connsiteY34" fmla="*/ 81651 h 331788"/>
                <a:gd name="connsiteX35" fmla="*/ 68804 w 277813"/>
                <a:gd name="connsiteY35" fmla="*/ 60914 h 331788"/>
                <a:gd name="connsiteX36" fmla="*/ 96066 w 277813"/>
                <a:gd name="connsiteY36" fmla="*/ 62210 h 331788"/>
                <a:gd name="connsiteX37" fmla="*/ 66208 w 277813"/>
                <a:gd name="connsiteY37" fmla="*/ 5184 h 331788"/>
                <a:gd name="connsiteX38" fmla="*/ 110347 w 277813"/>
                <a:gd name="connsiteY38" fmla="*/ 6480 h 331788"/>
                <a:gd name="connsiteX39" fmla="*/ 127223 w 277813"/>
                <a:gd name="connsiteY39" fmla="*/ 28513 h 331788"/>
                <a:gd name="connsiteX40" fmla="*/ 136310 w 277813"/>
                <a:gd name="connsiteY40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77813" h="331788">
                  <a:moveTo>
                    <a:pt x="132196" y="133350"/>
                  </a:moveTo>
                  <a:cubicBezTo>
                    <a:pt x="132196" y="133350"/>
                    <a:pt x="132196" y="133350"/>
                    <a:pt x="132196" y="152673"/>
                  </a:cubicBezTo>
                  <a:cubicBezTo>
                    <a:pt x="111414" y="156538"/>
                    <a:pt x="99724" y="169420"/>
                    <a:pt x="99724" y="186167"/>
                  </a:cubicBezTo>
                  <a:cubicBezTo>
                    <a:pt x="99724" y="204202"/>
                    <a:pt x="114012" y="214508"/>
                    <a:pt x="134793" y="220949"/>
                  </a:cubicBezTo>
                  <a:cubicBezTo>
                    <a:pt x="149081" y="226102"/>
                    <a:pt x="154276" y="231255"/>
                    <a:pt x="154276" y="237696"/>
                  </a:cubicBezTo>
                  <a:cubicBezTo>
                    <a:pt x="154276" y="245425"/>
                    <a:pt x="147782" y="249290"/>
                    <a:pt x="136092" y="249290"/>
                  </a:cubicBezTo>
                  <a:cubicBezTo>
                    <a:pt x="124403" y="249290"/>
                    <a:pt x="112713" y="245425"/>
                    <a:pt x="104920" y="241561"/>
                  </a:cubicBezTo>
                  <a:cubicBezTo>
                    <a:pt x="104920" y="241561"/>
                    <a:pt x="104920" y="241561"/>
                    <a:pt x="98425" y="263460"/>
                  </a:cubicBezTo>
                  <a:cubicBezTo>
                    <a:pt x="106218" y="267325"/>
                    <a:pt x="117908" y="271190"/>
                    <a:pt x="130897" y="272478"/>
                  </a:cubicBezTo>
                  <a:cubicBezTo>
                    <a:pt x="130897" y="272478"/>
                    <a:pt x="130897" y="272478"/>
                    <a:pt x="130897" y="290513"/>
                  </a:cubicBezTo>
                  <a:cubicBezTo>
                    <a:pt x="130897" y="290513"/>
                    <a:pt x="130897" y="290513"/>
                    <a:pt x="150380" y="290513"/>
                  </a:cubicBezTo>
                  <a:cubicBezTo>
                    <a:pt x="150380" y="290513"/>
                    <a:pt x="150380" y="290513"/>
                    <a:pt x="150380" y="271190"/>
                  </a:cubicBezTo>
                  <a:cubicBezTo>
                    <a:pt x="172460" y="267325"/>
                    <a:pt x="184150" y="251866"/>
                    <a:pt x="184150" y="235120"/>
                  </a:cubicBezTo>
                  <a:cubicBezTo>
                    <a:pt x="184150" y="218373"/>
                    <a:pt x="175058" y="208067"/>
                    <a:pt x="152978" y="199049"/>
                  </a:cubicBezTo>
                  <a:cubicBezTo>
                    <a:pt x="136092" y="193897"/>
                    <a:pt x="129598" y="188744"/>
                    <a:pt x="129598" y="182303"/>
                  </a:cubicBezTo>
                  <a:cubicBezTo>
                    <a:pt x="129598" y="177150"/>
                    <a:pt x="133495" y="171997"/>
                    <a:pt x="146483" y="171997"/>
                  </a:cubicBezTo>
                  <a:cubicBezTo>
                    <a:pt x="159472" y="171997"/>
                    <a:pt x="168564" y="177150"/>
                    <a:pt x="173759" y="178438"/>
                  </a:cubicBezTo>
                  <a:cubicBezTo>
                    <a:pt x="173759" y="178438"/>
                    <a:pt x="173759" y="178438"/>
                    <a:pt x="178955" y="156538"/>
                  </a:cubicBezTo>
                  <a:cubicBezTo>
                    <a:pt x="172460" y="153962"/>
                    <a:pt x="164667" y="151385"/>
                    <a:pt x="151679" y="151385"/>
                  </a:cubicBezTo>
                  <a:cubicBezTo>
                    <a:pt x="151679" y="151385"/>
                    <a:pt x="151679" y="151385"/>
                    <a:pt x="151679" y="133350"/>
                  </a:cubicBezTo>
                  <a:cubicBezTo>
                    <a:pt x="151679" y="133350"/>
                    <a:pt x="151679" y="133350"/>
                    <a:pt x="132196" y="133350"/>
                  </a:cubicBezTo>
                  <a:close/>
                  <a:moveTo>
                    <a:pt x="136310" y="0"/>
                  </a:moveTo>
                  <a:cubicBezTo>
                    <a:pt x="136310" y="0"/>
                    <a:pt x="136310" y="0"/>
                    <a:pt x="167467" y="3888"/>
                  </a:cubicBezTo>
                  <a:cubicBezTo>
                    <a:pt x="167467" y="3888"/>
                    <a:pt x="167467" y="3888"/>
                    <a:pt x="158380" y="25921"/>
                  </a:cubicBezTo>
                  <a:cubicBezTo>
                    <a:pt x="158380" y="25921"/>
                    <a:pt x="158380" y="25921"/>
                    <a:pt x="184343" y="6480"/>
                  </a:cubicBezTo>
                  <a:cubicBezTo>
                    <a:pt x="184343" y="6480"/>
                    <a:pt x="184343" y="6480"/>
                    <a:pt x="214202" y="9072"/>
                  </a:cubicBezTo>
                  <a:cubicBezTo>
                    <a:pt x="214202" y="9072"/>
                    <a:pt x="214202" y="9072"/>
                    <a:pt x="188238" y="62210"/>
                  </a:cubicBezTo>
                  <a:cubicBezTo>
                    <a:pt x="188238" y="62210"/>
                    <a:pt x="188238" y="62210"/>
                    <a:pt x="215500" y="62210"/>
                  </a:cubicBezTo>
                  <a:cubicBezTo>
                    <a:pt x="215500" y="62210"/>
                    <a:pt x="215500" y="62210"/>
                    <a:pt x="215500" y="81651"/>
                  </a:cubicBezTo>
                  <a:cubicBezTo>
                    <a:pt x="215500" y="81651"/>
                    <a:pt x="215500" y="81651"/>
                    <a:pt x="183045" y="81651"/>
                  </a:cubicBezTo>
                  <a:cubicBezTo>
                    <a:pt x="237569" y="114052"/>
                    <a:pt x="277813" y="198295"/>
                    <a:pt x="277813" y="243657"/>
                  </a:cubicBezTo>
                  <a:cubicBezTo>
                    <a:pt x="277813" y="299387"/>
                    <a:pt x="215500" y="331788"/>
                    <a:pt x="138907" y="331788"/>
                  </a:cubicBezTo>
                  <a:cubicBezTo>
                    <a:pt x="62313" y="331788"/>
                    <a:pt x="0" y="299387"/>
                    <a:pt x="0" y="243657"/>
                  </a:cubicBezTo>
                  <a:cubicBezTo>
                    <a:pt x="0" y="198295"/>
                    <a:pt x="40244" y="114052"/>
                    <a:pt x="94768" y="81651"/>
                  </a:cubicBezTo>
                  <a:cubicBezTo>
                    <a:pt x="94768" y="81651"/>
                    <a:pt x="94768" y="81651"/>
                    <a:pt x="68804" y="81651"/>
                  </a:cubicBezTo>
                  <a:cubicBezTo>
                    <a:pt x="68804" y="81651"/>
                    <a:pt x="68804" y="81651"/>
                    <a:pt x="68804" y="60914"/>
                  </a:cubicBezTo>
                  <a:cubicBezTo>
                    <a:pt x="68804" y="60914"/>
                    <a:pt x="68804" y="60914"/>
                    <a:pt x="96066" y="62210"/>
                  </a:cubicBezTo>
                  <a:cubicBezTo>
                    <a:pt x="96066" y="62210"/>
                    <a:pt x="96066" y="62210"/>
                    <a:pt x="66208" y="5184"/>
                  </a:cubicBezTo>
                  <a:cubicBezTo>
                    <a:pt x="66208" y="5184"/>
                    <a:pt x="66208" y="5184"/>
                    <a:pt x="110347" y="6480"/>
                  </a:cubicBezTo>
                  <a:cubicBezTo>
                    <a:pt x="110347" y="6480"/>
                    <a:pt x="110347" y="6480"/>
                    <a:pt x="127223" y="28513"/>
                  </a:cubicBezTo>
                  <a:cubicBezTo>
                    <a:pt x="127223" y="28513"/>
                    <a:pt x="127223" y="28513"/>
                    <a:pt x="13631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20" name="组合 19"/>
          <p:cNvGrpSpPr/>
          <p:nvPr/>
        </p:nvGrpSpPr>
        <p:grpSpPr>
          <a:xfrm>
            <a:off x="9860973" y="2481943"/>
            <a:ext cx="1378857" cy="1378857"/>
            <a:chOff x="9860973" y="2481943"/>
            <a:chExt cx="1378857" cy="1378857"/>
          </a:xfrm>
        </p:grpSpPr>
        <p:sp>
          <p:nvSpPr>
            <p:cNvPr id="10" name="泪滴形 9"/>
            <p:cNvSpPr/>
            <p:nvPr/>
          </p:nvSpPr>
          <p:spPr>
            <a:xfrm>
              <a:off x="9860973" y="2481943"/>
              <a:ext cx="1378857" cy="1378857"/>
            </a:xfrm>
            <a:prstGeom prst="teardrop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male-university-graduate-silhouette-with-the-cap_46143"/>
            <p:cNvSpPr>
              <a:spLocks noChangeAspect="1"/>
            </p:cNvSpPr>
            <p:nvPr/>
          </p:nvSpPr>
          <p:spPr bwMode="auto">
            <a:xfrm>
              <a:off x="10267438" y="2862151"/>
              <a:ext cx="565927" cy="609685"/>
            </a:xfrm>
            <a:custGeom>
              <a:avLst/>
              <a:gdLst>
                <a:gd name="T0" fmla="*/ 233 w 238"/>
                <a:gd name="T1" fmla="*/ 236 h 256"/>
                <a:gd name="T2" fmla="*/ 173 w 238"/>
                <a:gd name="T3" fmla="*/ 210 h 256"/>
                <a:gd name="T4" fmla="*/ 168 w 238"/>
                <a:gd name="T5" fmla="*/ 207 h 256"/>
                <a:gd name="T6" fmla="*/ 164 w 238"/>
                <a:gd name="T7" fmla="*/ 195 h 256"/>
                <a:gd name="T8" fmla="*/ 159 w 238"/>
                <a:gd name="T9" fmla="*/ 189 h 256"/>
                <a:gd name="T10" fmla="*/ 157 w 238"/>
                <a:gd name="T11" fmla="*/ 186 h 256"/>
                <a:gd name="T12" fmla="*/ 158 w 238"/>
                <a:gd name="T13" fmla="*/ 167 h 256"/>
                <a:gd name="T14" fmla="*/ 167 w 238"/>
                <a:gd name="T15" fmla="*/ 149 h 256"/>
                <a:gd name="T16" fmla="*/ 178 w 238"/>
                <a:gd name="T17" fmla="*/ 113 h 256"/>
                <a:gd name="T18" fmla="*/ 172 w 238"/>
                <a:gd name="T19" fmla="*/ 109 h 256"/>
                <a:gd name="T20" fmla="*/ 179 w 238"/>
                <a:gd name="T21" fmla="*/ 77 h 256"/>
                <a:gd name="T22" fmla="*/ 180 w 238"/>
                <a:gd name="T23" fmla="*/ 84 h 256"/>
                <a:gd name="T24" fmla="*/ 180 w 238"/>
                <a:gd name="T25" fmla="*/ 86 h 256"/>
                <a:gd name="T26" fmla="*/ 216 w 238"/>
                <a:gd name="T27" fmla="*/ 63 h 256"/>
                <a:gd name="T28" fmla="*/ 119 w 238"/>
                <a:gd name="T29" fmla="*/ 0 h 256"/>
                <a:gd name="T30" fmla="*/ 21 w 238"/>
                <a:gd name="T31" fmla="*/ 63 h 256"/>
                <a:gd name="T32" fmla="*/ 30 w 238"/>
                <a:gd name="T33" fmla="*/ 69 h 256"/>
                <a:gd name="T34" fmla="*/ 30 w 238"/>
                <a:gd name="T35" fmla="*/ 82 h 256"/>
                <a:gd name="T36" fmla="*/ 27 w 238"/>
                <a:gd name="T37" fmla="*/ 85 h 256"/>
                <a:gd name="T38" fmla="*/ 29 w 238"/>
                <a:gd name="T39" fmla="*/ 89 h 256"/>
                <a:gd name="T40" fmla="*/ 21 w 238"/>
                <a:gd name="T41" fmla="*/ 133 h 256"/>
                <a:gd name="T42" fmla="*/ 41 w 238"/>
                <a:gd name="T43" fmla="*/ 133 h 256"/>
                <a:gd name="T44" fmla="*/ 33 w 238"/>
                <a:gd name="T45" fmla="*/ 89 h 256"/>
                <a:gd name="T46" fmla="*/ 35 w 238"/>
                <a:gd name="T47" fmla="*/ 85 h 256"/>
                <a:gd name="T48" fmla="*/ 32 w 238"/>
                <a:gd name="T49" fmla="*/ 82 h 256"/>
                <a:gd name="T50" fmla="*/ 32 w 238"/>
                <a:gd name="T51" fmla="*/ 70 h 256"/>
                <a:gd name="T52" fmla="*/ 57 w 238"/>
                <a:gd name="T53" fmla="*/ 86 h 256"/>
                <a:gd name="T54" fmla="*/ 57 w 238"/>
                <a:gd name="T55" fmla="*/ 85 h 256"/>
                <a:gd name="T56" fmla="*/ 58 w 238"/>
                <a:gd name="T57" fmla="*/ 92 h 256"/>
                <a:gd name="T58" fmla="*/ 67 w 238"/>
                <a:gd name="T59" fmla="*/ 109 h 256"/>
                <a:gd name="T60" fmla="*/ 67 w 238"/>
                <a:gd name="T61" fmla="*/ 110 h 256"/>
                <a:gd name="T62" fmla="*/ 67 w 238"/>
                <a:gd name="T63" fmla="*/ 110 h 256"/>
                <a:gd name="T64" fmla="*/ 65 w 238"/>
                <a:gd name="T65" fmla="*/ 113 h 256"/>
                <a:gd name="T66" fmla="*/ 62 w 238"/>
                <a:gd name="T67" fmla="*/ 118 h 256"/>
                <a:gd name="T68" fmla="*/ 66 w 238"/>
                <a:gd name="T69" fmla="*/ 138 h 256"/>
                <a:gd name="T70" fmla="*/ 70 w 238"/>
                <a:gd name="T71" fmla="*/ 148 h 256"/>
                <a:gd name="T72" fmla="*/ 80 w 238"/>
                <a:gd name="T73" fmla="*/ 166 h 256"/>
                <a:gd name="T74" fmla="*/ 82 w 238"/>
                <a:gd name="T75" fmla="*/ 170 h 256"/>
                <a:gd name="T76" fmla="*/ 80 w 238"/>
                <a:gd name="T77" fmla="*/ 186 h 256"/>
                <a:gd name="T78" fmla="*/ 77 w 238"/>
                <a:gd name="T79" fmla="*/ 189 h 256"/>
                <a:gd name="T80" fmla="*/ 71 w 238"/>
                <a:gd name="T81" fmla="*/ 195 h 256"/>
                <a:gd name="T82" fmla="*/ 67 w 238"/>
                <a:gd name="T83" fmla="*/ 206 h 256"/>
                <a:gd name="T84" fmla="*/ 64 w 238"/>
                <a:gd name="T85" fmla="*/ 209 h 256"/>
                <a:gd name="T86" fmla="*/ 41 w 238"/>
                <a:gd name="T87" fmla="*/ 217 h 256"/>
                <a:gd name="T88" fmla="*/ 4 w 238"/>
                <a:gd name="T89" fmla="*/ 237 h 256"/>
                <a:gd name="T90" fmla="*/ 2 w 238"/>
                <a:gd name="T91" fmla="*/ 256 h 256"/>
                <a:gd name="T92" fmla="*/ 235 w 238"/>
                <a:gd name="T93" fmla="*/ 256 h 256"/>
                <a:gd name="T94" fmla="*/ 233 w 238"/>
                <a:gd name="T95" fmla="*/ 23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38" h="256">
                  <a:moveTo>
                    <a:pt x="233" y="236"/>
                  </a:moveTo>
                  <a:cubicBezTo>
                    <a:pt x="210" y="226"/>
                    <a:pt x="197" y="218"/>
                    <a:pt x="173" y="210"/>
                  </a:cubicBezTo>
                  <a:cubicBezTo>
                    <a:pt x="171" y="209"/>
                    <a:pt x="169" y="208"/>
                    <a:pt x="168" y="207"/>
                  </a:cubicBezTo>
                  <a:cubicBezTo>
                    <a:pt x="166" y="203"/>
                    <a:pt x="165" y="199"/>
                    <a:pt x="164" y="195"/>
                  </a:cubicBezTo>
                  <a:cubicBezTo>
                    <a:pt x="163" y="193"/>
                    <a:pt x="162" y="190"/>
                    <a:pt x="159" y="189"/>
                  </a:cubicBezTo>
                  <a:cubicBezTo>
                    <a:pt x="158" y="189"/>
                    <a:pt x="157" y="187"/>
                    <a:pt x="157" y="186"/>
                  </a:cubicBezTo>
                  <a:cubicBezTo>
                    <a:pt x="157" y="177"/>
                    <a:pt x="154" y="171"/>
                    <a:pt x="158" y="167"/>
                  </a:cubicBezTo>
                  <a:cubicBezTo>
                    <a:pt x="165" y="161"/>
                    <a:pt x="164" y="153"/>
                    <a:pt x="167" y="149"/>
                  </a:cubicBezTo>
                  <a:cubicBezTo>
                    <a:pt x="171" y="145"/>
                    <a:pt x="180" y="117"/>
                    <a:pt x="178" y="113"/>
                  </a:cubicBezTo>
                  <a:cubicBezTo>
                    <a:pt x="176" y="109"/>
                    <a:pt x="170" y="111"/>
                    <a:pt x="172" y="109"/>
                  </a:cubicBezTo>
                  <a:cubicBezTo>
                    <a:pt x="177" y="102"/>
                    <a:pt x="179" y="89"/>
                    <a:pt x="179" y="77"/>
                  </a:cubicBezTo>
                  <a:cubicBezTo>
                    <a:pt x="180" y="79"/>
                    <a:pt x="180" y="81"/>
                    <a:pt x="180" y="84"/>
                  </a:cubicBezTo>
                  <a:cubicBezTo>
                    <a:pt x="180" y="86"/>
                    <a:pt x="180" y="86"/>
                    <a:pt x="180" y="86"/>
                  </a:cubicBezTo>
                  <a:cubicBezTo>
                    <a:pt x="216" y="63"/>
                    <a:pt x="216" y="63"/>
                    <a:pt x="216" y="63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30" y="82"/>
                    <a:pt x="30" y="82"/>
                    <a:pt x="30" y="82"/>
                  </a:cubicBezTo>
                  <a:cubicBezTo>
                    <a:pt x="29" y="82"/>
                    <a:pt x="27" y="84"/>
                    <a:pt x="27" y="85"/>
                  </a:cubicBezTo>
                  <a:cubicBezTo>
                    <a:pt x="27" y="87"/>
                    <a:pt x="28" y="88"/>
                    <a:pt x="29" y="89"/>
                  </a:cubicBezTo>
                  <a:cubicBezTo>
                    <a:pt x="21" y="133"/>
                    <a:pt x="21" y="133"/>
                    <a:pt x="21" y="133"/>
                  </a:cubicBezTo>
                  <a:cubicBezTo>
                    <a:pt x="41" y="133"/>
                    <a:pt x="41" y="133"/>
                    <a:pt x="41" y="133"/>
                  </a:cubicBezTo>
                  <a:cubicBezTo>
                    <a:pt x="33" y="89"/>
                    <a:pt x="33" y="89"/>
                    <a:pt x="33" y="89"/>
                  </a:cubicBezTo>
                  <a:cubicBezTo>
                    <a:pt x="34" y="88"/>
                    <a:pt x="35" y="87"/>
                    <a:pt x="35" y="85"/>
                  </a:cubicBezTo>
                  <a:cubicBezTo>
                    <a:pt x="35" y="84"/>
                    <a:pt x="34" y="82"/>
                    <a:pt x="32" y="82"/>
                  </a:cubicBezTo>
                  <a:cubicBezTo>
                    <a:pt x="32" y="70"/>
                    <a:pt x="32" y="70"/>
                    <a:pt x="32" y="70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7" y="85"/>
                    <a:pt x="57" y="85"/>
                    <a:pt x="57" y="85"/>
                  </a:cubicBezTo>
                  <a:cubicBezTo>
                    <a:pt x="57" y="87"/>
                    <a:pt x="57" y="89"/>
                    <a:pt x="58" y="92"/>
                  </a:cubicBezTo>
                  <a:cubicBezTo>
                    <a:pt x="60" y="100"/>
                    <a:pt x="64" y="100"/>
                    <a:pt x="67" y="109"/>
                  </a:cubicBezTo>
                  <a:cubicBezTo>
                    <a:pt x="67" y="109"/>
                    <a:pt x="67" y="110"/>
                    <a:pt x="67" y="110"/>
                  </a:cubicBezTo>
                  <a:cubicBezTo>
                    <a:pt x="67" y="110"/>
                    <a:pt x="67" y="110"/>
                    <a:pt x="67" y="110"/>
                  </a:cubicBezTo>
                  <a:cubicBezTo>
                    <a:pt x="66" y="111"/>
                    <a:pt x="66" y="113"/>
                    <a:pt x="65" y="113"/>
                  </a:cubicBezTo>
                  <a:cubicBezTo>
                    <a:pt x="61" y="114"/>
                    <a:pt x="61" y="116"/>
                    <a:pt x="62" y="118"/>
                  </a:cubicBezTo>
                  <a:cubicBezTo>
                    <a:pt x="62" y="120"/>
                    <a:pt x="65" y="133"/>
                    <a:pt x="66" y="138"/>
                  </a:cubicBezTo>
                  <a:cubicBezTo>
                    <a:pt x="67" y="141"/>
                    <a:pt x="70" y="144"/>
                    <a:pt x="70" y="148"/>
                  </a:cubicBezTo>
                  <a:cubicBezTo>
                    <a:pt x="72" y="155"/>
                    <a:pt x="75" y="161"/>
                    <a:pt x="80" y="166"/>
                  </a:cubicBezTo>
                  <a:cubicBezTo>
                    <a:pt x="81" y="167"/>
                    <a:pt x="82" y="169"/>
                    <a:pt x="82" y="170"/>
                  </a:cubicBezTo>
                  <a:cubicBezTo>
                    <a:pt x="81" y="175"/>
                    <a:pt x="81" y="181"/>
                    <a:pt x="80" y="186"/>
                  </a:cubicBezTo>
                  <a:cubicBezTo>
                    <a:pt x="80" y="187"/>
                    <a:pt x="78" y="189"/>
                    <a:pt x="77" y="189"/>
                  </a:cubicBezTo>
                  <a:cubicBezTo>
                    <a:pt x="73" y="190"/>
                    <a:pt x="72" y="193"/>
                    <a:pt x="71" y="195"/>
                  </a:cubicBezTo>
                  <a:cubicBezTo>
                    <a:pt x="70" y="199"/>
                    <a:pt x="69" y="203"/>
                    <a:pt x="67" y="206"/>
                  </a:cubicBezTo>
                  <a:cubicBezTo>
                    <a:pt x="67" y="207"/>
                    <a:pt x="65" y="209"/>
                    <a:pt x="64" y="209"/>
                  </a:cubicBezTo>
                  <a:cubicBezTo>
                    <a:pt x="56" y="212"/>
                    <a:pt x="49" y="214"/>
                    <a:pt x="41" y="217"/>
                  </a:cubicBezTo>
                  <a:cubicBezTo>
                    <a:pt x="33" y="220"/>
                    <a:pt x="12" y="233"/>
                    <a:pt x="4" y="237"/>
                  </a:cubicBezTo>
                  <a:cubicBezTo>
                    <a:pt x="0" y="239"/>
                    <a:pt x="2" y="256"/>
                    <a:pt x="2" y="256"/>
                  </a:cubicBezTo>
                  <a:cubicBezTo>
                    <a:pt x="235" y="256"/>
                    <a:pt x="235" y="256"/>
                    <a:pt x="235" y="256"/>
                  </a:cubicBezTo>
                  <a:cubicBezTo>
                    <a:pt x="235" y="256"/>
                    <a:pt x="238" y="238"/>
                    <a:pt x="233" y="2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15" name="组合 14"/>
          <p:cNvGrpSpPr/>
          <p:nvPr/>
        </p:nvGrpSpPr>
        <p:grpSpPr>
          <a:xfrm>
            <a:off x="6841089" y="2481943"/>
            <a:ext cx="1378857" cy="1378857"/>
            <a:chOff x="6841089" y="2481943"/>
            <a:chExt cx="1378857" cy="1378857"/>
          </a:xfrm>
        </p:grpSpPr>
        <p:sp>
          <p:nvSpPr>
            <p:cNvPr id="9" name="泪滴形 8"/>
            <p:cNvSpPr/>
            <p:nvPr/>
          </p:nvSpPr>
          <p:spPr>
            <a:xfrm>
              <a:off x="6841089" y="2481943"/>
              <a:ext cx="1378857" cy="1378857"/>
            </a:xfrm>
            <a:prstGeom prst="teardrop">
              <a:avLst/>
            </a:prstGeom>
            <a:solidFill>
              <a:srgbClr val="FF3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home-filled-building_57419"/>
            <p:cNvSpPr>
              <a:spLocks noChangeAspect="1"/>
            </p:cNvSpPr>
            <p:nvPr/>
          </p:nvSpPr>
          <p:spPr bwMode="auto">
            <a:xfrm>
              <a:off x="7225675" y="2866528"/>
              <a:ext cx="609685" cy="600933"/>
            </a:xfrm>
            <a:custGeom>
              <a:avLst/>
              <a:gdLst>
                <a:gd name="connsiteX0" fmla="*/ 155534 w 331788"/>
                <a:gd name="connsiteY0" fmla="*/ 53107 h 327025"/>
                <a:gd name="connsiteX1" fmla="*/ 176255 w 331788"/>
                <a:gd name="connsiteY1" fmla="*/ 53107 h 327025"/>
                <a:gd name="connsiteX2" fmla="*/ 283746 w 331788"/>
                <a:gd name="connsiteY2" fmla="*/ 141384 h 327025"/>
                <a:gd name="connsiteX3" fmla="*/ 288926 w 331788"/>
                <a:gd name="connsiteY3" fmla="*/ 154366 h 327025"/>
                <a:gd name="connsiteX4" fmla="*/ 288926 w 331788"/>
                <a:gd name="connsiteY4" fmla="*/ 310149 h 327025"/>
                <a:gd name="connsiteX5" fmla="*/ 273385 w 331788"/>
                <a:gd name="connsiteY5" fmla="*/ 327025 h 327025"/>
                <a:gd name="connsiteX6" fmla="*/ 207337 w 331788"/>
                <a:gd name="connsiteY6" fmla="*/ 327025 h 327025"/>
                <a:gd name="connsiteX7" fmla="*/ 207337 w 331788"/>
                <a:gd name="connsiteY7" fmla="*/ 234854 h 327025"/>
                <a:gd name="connsiteX8" fmla="*/ 195681 w 331788"/>
                <a:gd name="connsiteY8" fmla="*/ 223170 h 327025"/>
                <a:gd name="connsiteX9" fmla="*/ 136108 w 331788"/>
                <a:gd name="connsiteY9" fmla="*/ 223170 h 327025"/>
                <a:gd name="connsiteX10" fmla="*/ 124452 w 331788"/>
                <a:gd name="connsiteY10" fmla="*/ 234854 h 327025"/>
                <a:gd name="connsiteX11" fmla="*/ 124452 w 331788"/>
                <a:gd name="connsiteY11" fmla="*/ 327025 h 327025"/>
                <a:gd name="connsiteX12" fmla="*/ 58404 w 331788"/>
                <a:gd name="connsiteY12" fmla="*/ 327025 h 327025"/>
                <a:gd name="connsiteX13" fmla="*/ 42863 w 331788"/>
                <a:gd name="connsiteY13" fmla="*/ 310149 h 327025"/>
                <a:gd name="connsiteX14" fmla="*/ 42863 w 331788"/>
                <a:gd name="connsiteY14" fmla="*/ 154366 h 327025"/>
                <a:gd name="connsiteX15" fmla="*/ 48043 w 331788"/>
                <a:gd name="connsiteY15" fmla="*/ 141384 h 327025"/>
                <a:gd name="connsiteX16" fmla="*/ 155534 w 331788"/>
                <a:gd name="connsiteY16" fmla="*/ 53107 h 327025"/>
                <a:gd name="connsiteX17" fmla="*/ 165894 w 331788"/>
                <a:gd name="connsiteY17" fmla="*/ 0 h 327025"/>
                <a:gd name="connsiteX18" fmla="*/ 189223 w 331788"/>
                <a:gd name="connsiteY18" fmla="*/ 9125 h 327025"/>
                <a:gd name="connsiteX19" fmla="*/ 325308 w 331788"/>
                <a:gd name="connsiteY19" fmla="*/ 117321 h 327025"/>
                <a:gd name="connsiteX20" fmla="*/ 331788 w 331788"/>
                <a:gd name="connsiteY20" fmla="*/ 130356 h 327025"/>
                <a:gd name="connsiteX21" fmla="*/ 331788 w 331788"/>
                <a:gd name="connsiteY21" fmla="*/ 143392 h 327025"/>
                <a:gd name="connsiteX22" fmla="*/ 314940 w 331788"/>
                <a:gd name="connsiteY22" fmla="*/ 160338 h 327025"/>
                <a:gd name="connsiteX23" fmla="*/ 298091 w 331788"/>
                <a:gd name="connsiteY23" fmla="*/ 143392 h 327025"/>
                <a:gd name="connsiteX24" fmla="*/ 298091 w 331788"/>
                <a:gd name="connsiteY24" fmla="*/ 139481 h 327025"/>
                <a:gd name="connsiteX25" fmla="*/ 176263 w 331788"/>
                <a:gd name="connsiteY25" fmla="*/ 41714 h 327025"/>
                <a:gd name="connsiteX26" fmla="*/ 165894 w 331788"/>
                <a:gd name="connsiteY26" fmla="*/ 37804 h 327025"/>
                <a:gd name="connsiteX27" fmla="*/ 155526 w 331788"/>
                <a:gd name="connsiteY27" fmla="*/ 41714 h 327025"/>
                <a:gd name="connsiteX28" fmla="*/ 33697 w 331788"/>
                <a:gd name="connsiteY28" fmla="*/ 139481 h 327025"/>
                <a:gd name="connsiteX29" fmla="*/ 33697 w 331788"/>
                <a:gd name="connsiteY29" fmla="*/ 143392 h 327025"/>
                <a:gd name="connsiteX30" fmla="*/ 16849 w 331788"/>
                <a:gd name="connsiteY30" fmla="*/ 160338 h 327025"/>
                <a:gd name="connsiteX31" fmla="*/ 0 w 331788"/>
                <a:gd name="connsiteY31" fmla="*/ 143392 h 327025"/>
                <a:gd name="connsiteX32" fmla="*/ 0 w 331788"/>
                <a:gd name="connsiteY32" fmla="*/ 130356 h 327025"/>
                <a:gd name="connsiteX33" fmla="*/ 6480 w 331788"/>
                <a:gd name="connsiteY33" fmla="*/ 117321 h 327025"/>
                <a:gd name="connsiteX34" fmla="*/ 142565 w 331788"/>
                <a:gd name="connsiteY34" fmla="*/ 9125 h 327025"/>
                <a:gd name="connsiteX35" fmla="*/ 165894 w 331788"/>
                <a:gd name="connsiteY35" fmla="*/ 0 h 327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31788" h="327025">
                  <a:moveTo>
                    <a:pt x="155534" y="53107"/>
                  </a:moveTo>
                  <a:cubicBezTo>
                    <a:pt x="162009" y="49212"/>
                    <a:pt x="169780" y="49212"/>
                    <a:pt x="176255" y="53107"/>
                  </a:cubicBezTo>
                  <a:cubicBezTo>
                    <a:pt x="176255" y="53107"/>
                    <a:pt x="176255" y="53107"/>
                    <a:pt x="283746" y="141384"/>
                  </a:cubicBezTo>
                  <a:cubicBezTo>
                    <a:pt x="286336" y="143980"/>
                    <a:pt x="288926" y="149173"/>
                    <a:pt x="288926" y="154366"/>
                  </a:cubicBezTo>
                  <a:cubicBezTo>
                    <a:pt x="288926" y="154366"/>
                    <a:pt x="288926" y="154366"/>
                    <a:pt x="288926" y="310149"/>
                  </a:cubicBezTo>
                  <a:cubicBezTo>
                    <a:pt x="288926" y="319236"/>
                    <a:pt x="282451" y="327025"/>
                    <a:pt x="273385" y="327025"/>
                  </a:cubicBezTo>
                  <a:cubicBezTo>
                    <a:pt x="273385" y="327025"/>
                    <a:pt x="273385" y="327025"/>
                    <a:pt x="207337" y="327025"/>
                  </a:cubicBezTo>
                  <a:cubicBezTo>
                    <a:pt x="207337" y="327025"/>
                    <a:pt x="207337" y="327025"/>
                    <a:pt x="207337" y="234854"/>
                  </a:cubicBezTo>
                  <a:cubicBezTo>
                    <a:pt x="207337" y="228363"/>
                    <a:pt x="202157" y="223170"/>
                    <a:pt x="195681" y="223170"/>
                  </a:cubicBezTo>
                  <a:cubicBezTo>
                    <a:pt x="195681" y="223170"/>
                    <a:pt x="195681" y="223170"/>
                    <a:pt x="136108" y="223170"/>
                  </a:cubicBezTo>
                  <a:cubicBezTo>
                    <a:pt x="129633" y="223170"/>
                    <a:pt x="124452" y="228363"/>
                    <a:pt x="124452" y="234854"/>
                  </a:cubicBezTo>
                  <a:cubicBezTo>
                    <a:pt x="124452" y="234854"/>
                    <a:pt x="124452" y="234854"/>
                    <a:pt x="124452" y="327025"/>
                  </a:cubicBezTo>
                  <a:cubicBezTo>
                    <a:pt x="124452" y="327025"/>
                    <a:pt x="124452" y="327025"/>
                    <a:pt x="58404" y="327025"/>
                  </a:cubicBezTo>
                  <a:cubicBezTo>
                    <a:pt x="49338" y="327025"/>
                    <a:pt x="42863" y="319236"/>
                    <a:pt x="42863" y="310149"/>
                  </a:cubicBezTo>
                  <a:cubicBezTo>
                    <a:pt x="42863" y="310149"/>
                    <a:pt x="42863" y="310149"/>
                    <a:pt x="42863" y="154366"/>
                  </a:cubicBezTo>
                  <a:cubicBezTo>
                    <a:pt x="42863" y="149173"/>
                    <a:pt x="45453" y="143980"/>
                    <a:pt x="48043" y="141384"/>
                  </a:cubicBezTo>
                  <a:cubicBezTo>
                    <a:pt x="48043" y="141384"/>
                    <a:pt x="48043" y="141384"/>
                    <a:pt x="155534" y="53107"/>
                  </a:cubicBezTo>
                  <a:close/>
                  <a:moveTo>
                    <a:pt x="165894" y="0"/>
                  </a:moveTo>
                  <a:cubicBezTo>
                    <a:pt x="173670" y="0"/>
                    <a:pt x="182743" y="2607"/>
                    <a:pt x="189223" y="9125"/>
                  </a:cubicBezTo>
                  <a:cubicBezTo>
                    <a:pt x="189223" y="9125"/>
                    <a:pt x="189223" y="9125"/>
                    <a:pt x="325308" y="117321"/>
                  </a:cubicBezTo>
                  <a:cubicBezTo>
                    <a:pt x="329196" y="121231"/>
                    <a:pt x="331788" y="126446"/>
                    <a:pt x="331788" y="130356"/>
                  </a:cubicBezTo>
                  <a:cubicBezTo>
                    <a:pt x="331788" y="130356"/>
                    <a:pt x="331788" y="138178"/>
                    <a:pt x="331788" y="143392"/>
                  </a:cubicBezTo>
                  <a:cubicBezTo>
                    <a:pt x="331788" y="152517"/>
                    <a:pt x="324012" y="160338"/>
                    <a:pt x="314940" y="160338"/>
                  </a:cubicBezTo>
                  <a:cubicBezTo>
                    <a:pt x="305867" y="160338"/>
                    <a:pt x="298091" y="152517"/>
                    <a:pt x="298091" y="143392"/>
                  </a:cubicBezTo>
                  <a:cubicBezTo>
                    <a:pt x="298091" y="142088"/>
                    <a:pt x="298091" y="140785"/>
                    <a:pt x="298091" y="139481"/>
                  </a:cubicBezTo>
                  <a:cubicBezTo>
                    <a:pt x="298091" y="139481"/>
                    <a:pt x="298091" y="139481"/>
                    <a:pt x="176263" y="41714"/>
                  </a:cubicBezTo>
                  <a:cubicBezTo>
                    <a:pt x="176263" y="41714"/>
                    <a:pt x="171078" y="37804"/>
                    <a:pt x="165894" y="37804"/>
                  </a:cubicBezTo>
                  <a:cubicBezTo>
                    <a:pt x="160710" y="37804"/>
                    <a:pt x="155526" y="41714"/>
                    <a:pt x="155526" y="41714"/>
                  </a:cubicBezTo>
                  <a:cubicBezTo>
                    <a:pt x="155526" y="41714"/>
                    <a:pt x="155526" y="41714"/>
                    <a:pt x="33697" y="139481"/>
                  </a:cubicBezTo>
                  <a:cubicBezTo>
                    <a:pt x="33697" y="140785"/>
                    <a:pt x="33697" y="142088"/>
                    <a:pt x="33697" y="143392"/>
                  </a:cubicBezTo>
                  <a:cubicBezTo>
                    <a:pt x="33697" y="152517"/>
                    <a:pt x="25921" y="160338"/>
                    <a:pt x="16849" y="160338"/>
                  </a:cubicBezTo>
                  <a:cubicBezTo>
                    <a:pt x="7776" y="160338"/>
                    <a:pt x="0" y="152517"/>
                    <a:pt x="0" y="143392"/>
                  </a:cubicBezTo>
                  <a:cubicBezTo>
                    <a:pt x="0" y="138178"/>
                    <a:pt x="0" y="130356"/>
                    <a:pt x="0" y="130356"/>
                  </a:cubicBezTo>
                  <a:cubicBezTo>
                    <a:pt x="0" y="126446"/>
                    <a:pt x="2592" y="121231"/>
                    <a:pt x="6480" y="117321"/>
                  </a:cubicBezTo>
                  <a:cubicBezTo>
                    <a:pt x="6480" y="117321"/>
                    <a:pt x="6480" y="117321"/>
                    <a:pt x="142565" y="9125"/>
                  </a:cubicBezTo>
                  <a:cubicBezTo>
                    <a:pt x="149046" y="2607"/>
                    <a:pt x="158118" y="0"/>
                    <a:pt x="16589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3" name="组合 2"/>
          <p:cNvGrpSpPr/>
          <p:nvPr/>
        </p:nvGrpSpPr>
        <p:grpSpPr>
          <a:xfrm>
            <a:off x="3821205" y="2481943"/>
            <a:ext cx="1378857" cy="1378857"/>
            <a:chOff x="3821205" y="2481943"/>
            <a:chExt cx="1378857" cy="1378857"/>
          </a:xfrm>
        </p:grpSpPr>
        <p:sp>
          <p:nvSpPr>
            <p:cNvPr id="8" name="泪滴形 7"/>
            <p:cNvSpPr/>
            <p:nvPr/>
          </p:nvSpPr>
          <p:spPr>
            <a:xfrm>
              <a:off x="3821205" y="2481943"/>
              <a:ext cx="1378857" cy="1378857"/>
            </a:xfrm>
            <a:prstGeom prst="teardrop">
              <a:avLst/>
            </a:prstGeom>
            <a:solidFill>
              <a:srgbClr val="8EEA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shield_92921"/>
            <p:cNvSpPr>
              <a:spLocks noChangeAspect="1"/>
            </p:cNvSpPr>
            <p:nvPr/>
          </p:nvSpPr>
          <p:spPr bwMode="auto">
            <a:xfrm>
              <a:off x="4270497" y="2866528"/>
              <a:ext cx="480272" cy="609685"/>
            </a:xfrm>
            <a:custGeom>
              <a:avLst/>
              <a:gdLst>
                <a:gd name="connsiteX0" fmla="*/ 134938 w 265113"/>
                <a:gd name="connsiteY0" fmla="*/ 55563 h 336550"/>
                <a:gd name="connsiteX1" fmla="*/ 134938 w 265113"/>
                <a:gd name="connsiteY1" fmla="*/ 292101 h 336550"/>
                <a:gd name="connsiteX2" fmla="*/ 225426 w 265113"/>
                <a:gd name="connsiteY2" fmla="*/ 195636 h 336550"/>
                <a:gd name="connsiteX3" fmla="*/ 225426 w 265113"/>
                <a:gd name="connsiteY3" fmla="*/ 85956 h 336550"/>
                <a:gd name="connsiteX4" fmla="*/ 224095 w 265113"/>
                <a:gd name="connsiteY4" fmla="*/ 85956 h 336550"/>
                <a:gd name="connsiteX5" fmla="*/ 173529 w 265113"/>
                <a:gd name="connsiteY5" fmla="*/ 88599 h 336550"/>
                <a:gd name="connsiteX6" fmla="*/ 136269 w 265113"/>
                <a:gd name="connsiteY6" fmla="*/ 55563 h 336550"/>
                <a:gd name="connsiteX7" fmla="*/ 134938 w 265113"/>
                <a:gd name="connsiteY7" fmla="*/ 55563 h 336550"/>
                <a:gd name="connsiteX8" fmla="*/ 133882 w 265113"/>
                <a:gd name="connsiteY8" fmla="*/ 0 h 336550"/>
                <a:gd name="connsiteX9" fmla="*/ 140510 w 265113"/>
                <a:gd name="connsiteY9" fmla="*/ 2629 h 336550"/>
                <a:gd name="connsiteX10" fmla="*/ 189556 w 265113"/>
                <a:gd name="connsiteY10" fmla="*/ 44698 h 336550"/>
                <a:gd name="connsiteX11" fmla="*/ 220044 w 265113"/>
                <a:gd name="connsiteY11" fmla="*/ 49957 h 336550"/>
                <a:gd name="connsiteX12" fmla="*/ 253183 w 265113"/>
                <a:gd name="connsiteY12" fmla="*/ 42069 h 336550"/>
                <a:gd name="connsiteX13" fmla="*/ 257160 w 265113"/>
                <a:gd name="connsiteY13" fmla="*/ 40754 h 336550"/>
                <a:gd name="connsiteX14" fmla="*/ 265113 w 265113"/>
                <a:gd name="connsiteY14" fmla="*/ 48642 h 336550"/>
                <a:gd name="connsiteX15" fmla="*/ 265113 w 265113"/>
                <a:gd name="connsiteY15" fmla="*/ 197197 h 336550"/>
                <a:gd name="connsiteX16" fmla="*/ 201486 w 265113"/>
                <a:gd name="connsiteY16" fmla="*/ 295796 h 336550"/>
                <a:gd name="connsiteX17" fmla="*/ 132556 w 265113"/>
                <a:gd name="connsiteY17" fmla="*/ 336550 h 336550"/>
                <a:gd name="connsiteX18" fmla="*/ 62302 w 265113"/>
                <a:gd name="connsiteY18" fmla="*/ 295796 h 336550"/>
                <a:gd name="connsiteX19" fmla="*/ 0 w 265113"/>
                <a:gd name="connsiteY19" fmla="*/ 197197 h 336550"/>
                <a:gd name="connsiteX20" fmla="*/ 0 w 265113"/>
                <a:gd name="connsiteY20" fmla="*/ 49957 h 336550"/>
                <a:gd name="connsiteX21" fmla="*/ 9279 w 265113"/>
                <a:gd name="connsiteY21" fmla="*/ 40754 h 336550"/>
                <a:gd name="connsiteX22" fmla="*/ 14581 w 265113"/>
                <a:gd name="connsiteY22" fmla="*/ 42069 h 336550"/>
                <a:gd name="connsiteX23" fmla="*/ 49046 w 265113"/>
                <a:gd name="connsiteY23" fmla="*/ 49957 h 336550"/>
                <a:gd name="connsiteX24" fmla="*/ 79534 w 265113"/>
                <a:gd name="connsiteY24" fmla="*/ 44698 h 336550"/>
                <a:gd name="connsiteX25" fmla="*/ 128580 w 265113"/>
                <a:gd name="connsiteY25" fmla="*/ 2629 h 336550"/>
                <a:gd name="connsiteX26" fmla="*/ 133882 w 265113"/>
                <a:gd name="connsiteY26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65113" h="336550">
                  <a:moveTo>
                    <a:pt x="134938" y="55563"/>
                  </a:moveTo>
                  <a:cubicBezTo>
                    <a:pt x="134938" y="55563"/>
                    <a:pt x="134938" y="55563"/>
                    <a:pt x="134938" y="292101"/>
                  </a:cubicBezTo>
                  <a:cubicBezTo>
                    <a:pt x="137599" y="292101"/>
                    <a:pt x="225426" y="248494"/>
                    <a:pt x="225426" y="195636"/>
                  </a:cubicBezTo>
                  <a:lnTo>
                    <a:pt x="225426" y="85956"/>
                  </a:lnTo>
                  <a:cubicBezTo>
                    <a:pt x="225426" y="84635"/>
                    <a:pt x="225426" y="84635"/>
                    <a:pt x="224095" y="85956"/>
                  </a:cubicBezTo>
                  <a:cubicBezTo>
                    <a:pt x="212119" y="92563"/>
                    <a:pt x="193489" y="93885"/>
                    <a:pt x="173529" y="88599"/>
                  </a:cubicBezTo>
                  <a:cubicBezTo>
                    <a:pt x="157560" y="83313"/>
                    <a:pt x="144253" y="66135"/>
                    <a:pt x="136269" y="55563"/>
                  </a:cubicBezTo>
                  <a:cubicBezTo>
                    <a:pt x="136269" y="55563"/>
                    <a:pt x="134938" y="55563"/>
                    <a:pt x="134938" y="55563"/>
                  </a:cubicBezTo>
                  <a:close/>
                  <a:moveTo>
                    <a:pt x="133882" y="0"/>
                  </a:moveTo>
                  <a:cubicBezTo>
                    <a:pt x="136533" y="0"/>
                    <a:pt x="139184" y="1315"/>
                    <a:pt x="140510" y="2629"/>
                  </a:cubicBezTo>
                  <a:cubicBezTo>
                    <a:pt x="147138" y="11832"/>
                    <a:pt x="167021" y="38125"/>
                    <a:pt x="189556" y="44698"/>
                  </a:cubicBezTo>
                  <a:cubicBezTo>
                    <a:pt x="200160" y="48642"/>
                    <a:pt x="209439" y="49957"/>
                    <a:pt x="220044" y="49957"/>
                  </a:cubicBezTo>
                  <a:cubicBezTo>
                    <a:pt x="233299" y="49957"/>
                    <a:pt x="245230" y="47327"/>
                    <a:pt x="253183" y="42069"/>
                  </a:cubicBezTo>
                  <a:cubicBezTo>
                    <a:pt x="254509" y="40754"/>
                    <a:pt x="255834" y="40754"/>
                    <a:pt x="257160" y="40754"/>
                  </a:cubicBezTo>
                  <a:cubicBezTo>
                    <a:pt x="261136" y="40754"/>
                    <a:pt x="265113" y="43383"/>
                    <a:pt x="265113" y="48642"/>
                  </a:cubicBezTo>
                  <a:cubicBezTo>
                    <a:pt x="265113" y="48642"/>
                    <a:pt x="265113" y="48642"/>
                    <a:pt x="265113" y="197197"/>
                  </a:cubicBezTo>
                  <a:cubicBezTo>
                    <a:pt x="265113" y="237951"/>
                    <a:pt x="230648" y="273447"/>
                    <a:pt x="201486" y="295796"/>
                  </a:cubicBezTo>
                  <a:cubicBezTo>
                    <a:pt x="172323" y="319460"/>
                    <a:pt x="139184" y="336550"/>
                    <a:pt x="132556" y="336550"/>
                  </a:cubicBezTo>
                  <a:cubicBezTo>
                    <a:pt x="124603" y="336550"/>
                    <a:pt x="91464" y="319460"/>
                    <a:pt x="62302" y="295796"/>
                  </a:cubicBezTo>
                  <a:cubicBezTo>
                    <a:pt x="34465" y="273447"/>
                    <a:pt x="0" y="237951"/>
                    <a:pt x="0" y="197197"/>
                  </a:cubicBezTo>
                  <a:cubicBezTo>
                    <a:pt x="0" y="197197"/>
                    <a:pt x="0" y="197197"/>
                    <a:pt x="0" y="49957"/>
                  </a:cubicBezTo>
                  <a:cubicBezTo>
                    <a:pt x="0" y="43383"/>
                    <a:pt x="5302" y="40754"/>
                    <a:pt x="9279" y="40754"/>
                  </a:cubicBezTo>
                  <a:cubicBezTo>
                    <a:pt x="10604" y="40754"/>
                    <a:pt x="13256" y="42069"/>
                    <a:pt x="14581" y="42069"/>
                  </a:cubicBezTo>
                  <a:cubicBezTo>
                    <a:pt x="23860" y="47327"/>
                    <a:pt x="35790" y="49957"/>
                    <a:pt x="49046" y="49957"/>
                  </a:cubicBezTo>
                  <a:cubicBezTo>
                    <a:pt x="58325" y="49957"/>
                    <a:pt x="68929" y="48642"/>
                    <a:pt x="79534" y="44698"/>
                  </a:cubicBezTo>
                  <a:cubicBezTo>
                    <a:pt x="103394" y="38125"/>
                    <a:pt x="121952" y="11832"/>
                    <a:pt x="128580" y="2629"/>
                  </a:cubicBezTo>
                  <a:cubicBezTo>
                    <a:pt x="129905" y="1315"/>
                    <a:pt x="132556" y="0"/>
                    <a:pt x="1338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矩形 15"/>
          <p:cNvSpPr/>
          <p:nvPr/>
        </p:nvSpPr>
        <p:spPr>
          <a:xfrm>
            <a:off x="412471" y="4241008"/>
            <a:ext cx="215655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Failure is probably the fortification in your pole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.</a:t>
            </a: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 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432355" y="4241008"/>
            <a:ext cx="215655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Failure is probably the fortification in your pole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.</a:t>
            </a: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 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452239" y="4241008"/>
            <a:ext cx="215655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Failure is probably the fortification in your pole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.</a:t>
            </a: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 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472123" y="4241008"/>
            <a:ext cx="215655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Failure is probably the fortification in your pole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.</a:t>
            </a: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 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16" y="416528"/>
            <a:ext cx="454655" cy="44952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48858" y="416528"/>
            <a:ext cx="25377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60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2600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1774" y="5980843"/>
            <a:ext cx="1010226" cy="1097818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4405632" y="4519820"/>
            <a:ext cx="7035553" cy="1430933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rcRect l="2267" t="1925" r="4028" b="4035"/>
          <a:stretch>
            <a:fillRect/>
          </a:stretch>
        </p:blipFill>
        <p:spPr>
          <a:xfrm>
            <a:off x="8023748" y="1923673"/>
            <a:ext cx="3417437" cy="2476066"/>
          </a:xfrm>
          <a:custGeom>
            <a:avLst/>
            <a:gdLst>
              <a:gd name="connsiteX0" fmla="*/ 0 w 3417437"/>
              <a:gd name="connsiteY0" fmla="*/ 0 h 2476066"/>
              <a:gd name="connsiteX1" fmla="*/ 3417437 w 3417437"/>
              <a:gd name="connsiteY1" fmla="*/ 0 h 2476066"/>
              <a:gd name="connsiteX2" fmla="*/ 3417437 w 3417437"/>
              <a:gd name="connsiteY2" fmla="*/ 2476066 h 2476066"/>
              <a:gd name="connsiteX3" fmla="*/ 0 w 3417437"/>
              <a:gd name="connsiteY3" fmla="*/ 2476066 h 2476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17437" h="2476066">
                <a:moveTo>
                  <a:pt x="0" y="0"/>
                </a:moveTo>
                <a:lnTo>
                  <a:pt x="3417437" y="0"/>
                </a:lnTo>
                <a:lnTo>
                  <a:pt x="3417437" y="2476066"/>
                </a:lnTo>
                <a:lnTo>
                  <a:pt x="0" y="2476066"/>
                </a:lnTo>
                <a:close/>
              </a:path>
            </a:pathLst>
          </a:cu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/>
          <a:srcRect l="13174" t="6855" r="4494" b="3508"/>
          <a:stretch>
            <a:fillRect/>
          </a:stretch>
        </p:blipFill>
        <p:spPr>
          <a:xfrm>
            <a:off x="4405632" y="1923673"/>
            <a:ext cx="3417437" cy="2476066"/>
          </a:xfrm>
          <a:custGeom>
            <a:avLst/>
            <a:gdLst>
              <a:gd name="connsiteX0" fmla="*/ 0 w 3417437"/>
              <a:gd name="connsiteY0" fmla="*/ 0 h 2476066"/>
              <a:gd name="connsiteX1" fmla="*/ 3417437 w 3417437"/>
              <a:gd name="connsiteY1" fmla="*/ 0 h 2476066"/>
              <a:gd name="connsiteX2" fmla="*/ 3417437 w 3417437"/>
              <a:gd name="connsiteY2" fmla="*/ 2476066 h 2476066"/>
              <a:gd name="connsiteX3" fmla="*/ 0 w 3417437"/>
              <a:gd name="connsiteY3" fmla="*/ 2476066 h 2476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17437" h="2476066">
                <a:moveTo>
                  <a:pt x="0" y="0"/>
                </a:moveTo>
                <a:lnTo>
                  <a:pt x="3417437" y="0"/>
                </a:lnTo>
                <a:lnTo>
                  <a:pt x="3417437" y="2476066"/>
                </a:lnTo>
                <a:lnTo>
                  <a:pt x="0" y="2476066"/>
                </a:lnTo>
                <a:close/>
              </a:path>
            </a:pathLst>
          </a:cu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rcRect l="13823" t="2576" r="13823" b="2998"/>
          <a:stretch>
            <a:fillRect/>
          </a:stretch>
        </p:blipFill>
        <p:spPr>
          <a:xfrm>
            <a:off x="826420" y="1921804"/>
            <a:ext cx="3378533" cy="4028949"/>
          </a:xfrm>
          <a:custGeom>
            <a:avLst/>
            <a:gdLst>
              <a:gd name="connsiteX0" fmla="*/ 0 w 3378533"/>
              <a:gd name="connsiteY0" fmla="*/ 0 h 4028949"/>
              <a:gd name="connsiteX1" fmla="*/ 3378533 w 3378533"/>
              <a:gd name="connsiteY1" fmla="*/ 0 h 4028949"/>
              <a:gd name="connsiteX2" fmla="*/ 3378533 w 3378533"/>
              <a:gd name="connsiteY2" fmla="*/ 4028949 h 4028949"/>
              <a:gd name="connsiteX3" fmla="*/ 0 w 3378533"/>
              <a:gd name="connsiteY3" fmla="*/ 4028949 h 4028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78533" h="4028949">
                <a:moveTo>
                  <a:pt x="0" y="0"/>
                </a:moveTo>
                <a:lnTo>
                  <a:pt x="3378533" y="0"/>
                </a:lnTo>
                <a:lnTo>
                  <a:pt x="3378533" y="4028949"/>
                </a:lnTo>
                <a:lnTo>
                  <a:pt x="0" y="4028949"/>
                </a:lnTo>
                <a:close/>
              </a:path>
            </a:pathLst>
          </a:custGeom>
        </p:spPr>
      </p:pic>
      <p:sp>
        <p:nvSpPr>
          <p:cNvPr id="22" name="矩形 21"/>
          <p:cNvSpPr/>
          <p:nvPr/>
        </p:nvSpPr>
        <p:spPr>
          <a:xfrm>
            <a:off x="4566260" y="4612578"/>
            <a:ext cx="3666450" cy="4589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566260" y="5069287"/>
            <a:ext cx="6615514" cy="698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Failure is probably the fortification in your pole. It is like a peek your wallet as the thief, when you are thinking how to spend </a:t>
            </a:r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CN" altLang="zh-CN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2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16" y="416528"/>
            <a:ext cx="454655" cy="44952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48858" y="416528"/>
            <a:ext cx="25377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60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2600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1774" y="5980843"/>
            <a:ext cx="1010226" cy="1097818"/>
          </a:xfrm>
          <a:prstGeom prst="rect">
            <a:avLst/>
          </a:prstGeom>
        </p:spPr>
      </p:pic>
      <p:sp>
        <p:nvSpPr>
          <p:cNvPr id="8" name="任意多边形 6"/>
          <p:cNvSpPr/>
          <p:nvPr/>
        </p:nvSpPr>
        <p:spPr>
          <a:xfrm rot="5400000" flipH="1" flipV="1">
            <a:off x="5823312" y="3738443"/>
            <a:ext cx="660211" cy="1956896"/>
          </a:xfrm>
          <a:custGeom>
            <a:avLst/>
            <a:gdLst>
              <a:gd name="connsiteX0" fmla="*/ 0 w 648072"/>
              <a:gd name="connsiteY0" fmla="*/ 1911710 h 1911710"/>
              <a:gd name="connsiteX1" fmla="*/ 0 w 648072"/>
              <a:gd name="connsiteY1" fmla="*/ 0 h 1911710"/>
              <a:gd name="connsiteX2" fmla="*/ 648072 w 648072"/>
              <a:gd name="connsiteY2" fmla="*/ 1911710 h 1911710"/>
              <a:gd name="connsiteX3" fmla="*/ 0 w 648072"/>
              <a:gd name="connsiteY3" fmla="*/ 1911710 h 1911710"/>
              <a:gd name="connsiteX0-1" fmla="*/ 0 w 690678"/>
              <a:gd name="connsiteY0-2" fmla="*/ 1911710 h 2047200"/>
              <a:gd name="connsiteX1-3" fmla="*/ 0 w 690678"/>
              <a:gd name="connsiteY1-4" fmla="*/ 0 h 2047200"/>
              <a:gd name="connsiteX2-5" fmla="*/ 690678 w 690678"/>
              <a:gd name="connsiteY2-6" fmla="*/ 2047200 h 2047200"/>
              <a:gd name="connsiteX3-7" fmla="*/ 0 w 690678"/>
              <a:gd name="connsiteY3-8" fmla="*/ 1911710 h 204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690678" h="2047200">
                <a:moveTo>
                  <a:pt x="0" y="1911710"/>
                </a:moveTo>
                <a:lnTo>
                  <a:pt x="0" y="0"/>
                </a:lnTo>
                <a:lnTo>
                  <a:pt x="690678" y="2047200"/>
                </a:lnTo>
                <a:lnTo>
                  <a:pt x="0" y="19117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7"/>
          <p:cNvSpPr/>
          <p:nvPr/>
        </p:nvSpPr>
        <p:spPr>
          <a:xfrm rot="9000000" flipH="1" flipV="1">
            <a:off x="4728821" y="3145731"/>
            <a:ext cx="660211" cy="1956896"/>
          </a:xfrm>
          <a:custGeom>
            <a:avLst/>
            <a:gdLst>
              <a:gd name="connsiteX0" fmla="*/ 0 w 648072"/>
              <a:gd name="connsiteY0" fmla="*/ 1911710 h 1911710"/>
              <a:gd name="connsiteX1" fmla="*/ 0 w 648072"/>
              <a:gd name="connsiteY1" fmla="*/ 0 h 1911710"/>
              <a:gd name="connsiteX2" fmla="*/ 648072 w 648072"/>
              <a:gd name="connsiteY2" fmla="*/ 1911710 h 1911710"/>
              <a:gd name="connsiteX3" fmla="*/ 0 w 648072"/>
              <a:gd name="connsiteY3" fmla="*/ 1911710 h 1911710"/>
              <a:gd name="connsiteX0-1" fmla="*/ 0 w 690678"/>
              <a:gd name="connsiteY0-2" fmla="*/ 1911710 h 2047200"/>
              <a:gd name="connsiteX1-3" fmla="*/ 0 w 690678"/>
              <a:gd name="connsiteY1-4" fmla="*/ 0 h 2047200"/>
              <a:gd name="connsiteX2-5" fmla="*/ 690678 w 690678"/>
              <a:gd name="connsiteY2-6" fmla="*/ 2047200 h 2047200"/>
              <a:gd name="connsiteX3-7" fmla="*/ 0 w 690678"/>
              <a:gd name="connsiteY3-8" fmla="*/ 1911710 h 204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690678" h="2047200">
                <a:moveTo>
                  <a:pt x="0" y="1911710"/>
                </a:moveTo>
                <a:lnTo>
                  <a:pt x="0" y="0"/>
                </a:lnTo>
                <a:lnTo>
                  <a:pt x="690678" y="2047200"/>
                </a:lnTo>
                <a:lnTo>
                  <a:pt x="0" y="191171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8"/>
          <p:cNvSpPr/>
          <p:nvPr/>
        </p:nvSpPr>
        <p:spPr>
          <a:xfrm rot="12600000" flipH="1" flipV="1">
            <a:off x="4675243" y="1923926"/>
            <a:ext cx="660211" cy="1920005"/>
          </a:xfrm>
          <a:custGeom>
            <a:avLst/>
            <a:gdLst>
              <a:gd name="connsiteX0" fmla="*/ 0 w 648072"/>
              <a:gd name="connsiteY0" fmla="*/ 1911710 h 1911710"/>
              <a:gd name="connsiteX1" fmla="*/ 0 w 648072"/>
              <a:gd name="connsiteY1" fmla="*/ 0 h 1911710"/>
              <a:gd name="connsiteX2" fmla="*/ 648072 w 648072"/>
              <a:gd name="connsiteY2" fmla="*/ 1911710 h 1911710"/>
              <a:gd name="connsiteX3" fmla="*/ 0 w 648072"/>
              <a:gd name="connsiteY3" fmla="*/ 1911710 h 1911710"/>
              <a:gd name="connsiteX0-1" fmla="*/ 0 w 690678"/>
              <a:gd name="connsiteY0-2" fmla="*/ 1911710 h 2047200"/>
              <a:gd name="connsiteX1-3" fmla="*/ 0 w 690678"/>
              <a:gd name="connsiteY1-4" fmla="*/ 0 h 2047200"/>
              <a:gd name="connsiteX2-5" fmla="*/ 690678 w 690678"/>
              <a:gd name="connsiteY2-6" fmla="*/ 2047200 h 2047200"/>
              <a:gd name="connsiteX3-7" fmla="*/ 0 w 690678"/>
              <a:gd name="connsiteY3-8" fmla="*/ 1911710 h 204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690678" h="2047200">
                <a:moveTo>
                  <a:pt x="0" y="1911710"/>
                </a:moveTo>
                <a:lnTo>
                  <a:pt x="0" y="0"/>
                </a:lnTo>
                <a:lnTo>
                  <a:pt x="690678" y="2047200"/>
                </a:lnTo>
                <a:lnTo>
                  <a:pt x="0" y="191171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9"/>
          <p:cNvSpPr/>
          <p:nvPr/>
        </p:nvSpPr>
        <p:spPr>
          <a:xfrm rot="16200000" flipH="1" flipV="1">
            <a:off x="5723952" y="1253250"/>
            <a:ext cx="660211" cy="1956896"/>
          </a:xfrm>
          <a:custGeom>
            <a:avLst/>
            <a:gdLst>
              <a:gd name="connsiteX0" fmla="*/ 0 w 648072"/>
              <a:gd name="connsiteY0" fmla="*/ 1911710 h 1911710"/>
              <a:gd name="connsiteX1" fmla="*/ 0 w 648072"/>
              <a:gd name="connsiteY1" fmla="*/ 0 h 1911710"/>
              <a:gd name="connsiteX2" fmla="*/ 648072 w 648072"/>
              <a:gd name="connsiteY2" fmla="*/ 1911710 h 1911710"/>
              <a:gd name="connsiteX3" fmla="*/ 0 w 648072"/>
              <a:gd name="connsiteY3" fmla="*/ 1911710 h 1911710"/>
              <a:gd name="connsiteX0-1" fmla="*/ 0 w 690678"/>
              <a:gd name="connsiteY0-2" fmla="*/ 1911710 h 2047200"/>
              <a:gd name="connsiteX1-3" fmla="*/ 0 w 690678"/>
              <a:gd name="connsiteY1-4" fmla="*/ 0 h 2047200"/>
              <a:gd name="connsiteX2-5" fmla="*/ 690678 w 690678"/>
              <a:gd name="connsiteY2-6" fmla="*/ 2047200 h 2047200"/>
              <a:gd name="connsiteX3-7" fmla="*/ 0 w 690678"/>
              <a:gd name="connsiteY3-8" fmla="*/ 1911710 h 204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690678" h="2047200">
                <a:moveTo>
                  <a:pt x="0" y="1911710"/>
                </a:moveTo>
                <a:lnTo>
                  <a:pt x="0" y="0"/>
                </a:lnTo>
                <a:lnTo>
                  <a:pt x="690678" y="2047200"/>
                </a:lnTo>
                <a:lnTo>
                  <a:pt x="0" y="191171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0"/>
          <p:cNvSpPr/>
          <p:nvPr/>
        </p:nvSpPr>
        <p:spPr>
          <a:xfrm rot="19800000" flipH="1" flipV="1">
            <a:off x="6860992" y="1823473"/>
            <a:ext cx="660211" cy="1956896"/>
          </a:xfrm>
          <a:custGeom>
            <a:avLst/>
            <a:gdLst>
              <a:gd name="connsiteX0" fmla="*/ 0 w 648072"/>
              <a:gd name="connsiteY0" fmla="*/ 1911710 h 1911710"/>
              <a:gd name="connsiteX1" fmla="*/ 0 w 648072"/>
              <a:gd name="connsiteY1" fmla="*/ 0 h 1911710"/>
              <a:gd name="connsiteX2" fmla="*/ 648072 w 648072"/>
              <a:gd name="connsiteY2" fmla="*/ 1911710 h 1911710"/>
              <a:gd name="connsiteX3" fmla="*/ 0 w 648072"/>
              <a:gd name="connsiteY3" fmla="*/ 1911710 h 1911710"/>
              <a:gd name="connsiteX0-1" fmla="*/ 0 w 690678"/>
              <a:gd name="connsiteY0-2" fmla="*/ 1911710 h 2047200"/>
              <a:gd name="connsiteX1-3" fmla="*/ 0 w 690678"/>
              <a:gd name="connsiteY1-4" fmla="*/ 0 h 2047200"/>
              <a:gd name="connsiteX2-5" fmla="*/ 690678 w 690678"/>
              <a:gd name="connsiteY2-6" fmla="*/ 2047200 h 2047200"/>
              <a:gd name="connsiteX3-7" fmla="*/ 0 w 690678"/>
              <a:gd name="connsiteY3-8" fmla="*/ 1911710 h 204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690678" h="2047200">
                <a:moveTo>
                  <a:pt x="0" y="1911710"/>
                </a:moveTo>
                <a:lnTo>
                  <a:pt x="0" y="0"/>
                </a:lnTo>
                <a:lnTo>
                  <a:pt x="690678" y="2047200"/>
                </a:lnTo>
                <a:lnTo>
                  <a:pt x="0" y="1911710"/>
                </a:lnTo>
                <a:close/>
              </a:path>
            </a:pathLst>
          </a:cu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1"/>
          <p:cNvSpPr/>
          <p:nvPr/>
        </p:nvSpPr>
        <p:spPr>
          <a:xfrm rot="1800000" flipH="1" flipV="1">
            <a:off x="6897154" y="3072664"/>
            <a:ext cx="660211" cy="1956896"/>
          </a:xfrm>
          <a:custGeom>
            <a:avLst/>
            <a:gdLst>
              <a:gd name="connsiteX0" fmla="*/ 0 w 648072"/>
              <a:gd name="connsiteY0" fmla="*/ 1911710 h 1911710"/>
              <a:gd name="connsiteX1" fmla="*/ 0 w 648072"/>
              <a:gd name="connsiteY1" fmla="*/ 0 h 1911710"/>
              <a:gd name="connsiteX2" fmla="*/ 648072 w 648072"/>
              <a:gd name="connsiteY2" fmla="*/ 1911710 h 1911710"/>
              <a:gd name="connsiteX3" fmla="*/ 0 w 648072"/>
              <a:gd name="connsiteY3" fmla="*/ 1911710 h 1911710"/>
              <a:gd name="connsiteX0-1" fmla="*/ 0 w 690678"/>
              <a:gd name="connsiteY0-2" fmla="*/ 1911710 h 2047200"/>
              <a:gd name="connsiteX1-3" fmla="*/ 0 w 690678"/>
              <a:gd name="connsiteY1-4" fmla="*/ 0 h 2047200"/>
              <a:gd name="connsiteX2-5" fmla="*/ 690678 w 690678"/>
              <a:gd name="connsiteY2-6" fmla="*/ 2047200 h 2047200"/>
              <a:gd name="connsiteX3-7" fmla="*/ 0 w 690678"/>
              <a:gd name="connsiteY3-8" fmla="*/ 1911710 h 2047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690678" h="2047200">
                <a:moveTo>
                  <a:pt x="0" y="1911710"/>
                </a:moveTo>
                <a:lnTo>
                  <a:pt x="0" y="0"/>
                </a:lnTo>
                <a:lnTo>
                  <a:pt x="690678" y="2047200"/>
                </a:lnTo>
                <a:lnTo>
                  <a:pt x="0" y="1911710"/>
                </a:lnTo>
                <a:close/>
              </a:path>
            </a:pathLst>
          </a:custGeom>
          <a:solidFill>
            <a:srgbClr val="8EEA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7440359" y="4157331"/>
            <a:ext cx="4156556" cy="872207"/>
            <a:chOff x="7440359" y="4157331"/>
            <a:chExt cx="4156556" cy="872207"/>
          </a:xfrm>
        </p:grpSpPr>
        <p:sp>
          <p:nvSpPr>
            <p:cNvPr id="26" name="矩形 25"/>
            <p:cNvSpPr/>
            <p:nvPr/>
          </p:nvSpPr>
          <p:spPr>
            <a:xfrm>
              <a:off x="7440359" y="4614040"/>
              <a:ext cx="4156556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Failure is probably the fortification in your pole</a:t>
              </a:r>
              <a:r>
                <a:rPr lang="en-US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.</a:t>
              </a:r>
              <a:r>
                <a:rPr lang="zh-CN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 </a:t>
              </a:r>
              <a:endPara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7449694" y="4157331"/>
              <a:ext cx="2137887" cy="4589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rgbClr val="8EEA1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请输入文本内容</a:t>
              </a:r>
              <a:endParaRPr lang="zh-CN" altLang="en-US" dirty="0">
                <a:solidFill>
                  <a:srgbClr val="8EEA1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506047" y="2043278"/>
            <a:ext cx="4156556" cy="872207"/>
            <a:chOff x="7506047" y="2043278"/>
            <a:chExt cx="4156556" cy="872207"/>
          </a:xfrm>
        </p:grpSpPr>
        <p:sp>
          <p:nvSpPr>
            <p:cNvPr id="28" name="矩形 27"/>
            <p:cNvSpPr/>
            <p:nvPr/>
          </p:nvSpPr>
          <p:spPr>
            <a:xfrm>
              <a:off x="7506047" y="2499987"/>
              <a:ext cx="4156556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Failure is probably the fortification in your pole</a:t>
              </a:r>
              <a:r>
                <a:rPr lang="en-US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.</a:t>
              </a:r>
              <a:r>
                <a:rPr lang="zh-CN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 </a:t>
              </a:r>
              <a:endPara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7515382" y="2043278"/>
              <a:ext cx="2137887" cy="4589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rgbClr val="FF33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请输入文本内容</a:t>
              </a:r>
              <a:endParaRPr lang="zh-CN" altLang="en-US" dirty="0">
                <a:solidFill>
                  <a:srgbClr val="FF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73650" y="2043278"/>
            <a:ext cx="4156556" cy="872207"/>
            <a:chOff x="373650" y="2043278"/>
            <a:chExt cx="4156556" cy="872207"/>
          </a:xfrm>
        </p:grpSpPr>
        <p:sp>
          <p:nvSpPr>
            <p:cNvPr id="30" name="矩形 29"/>
            <p:cNvSpPr/>
            <p:nvPr/>
          </p:nvSpPr>
          <p:spPr>
            <a:xfrm>
              <a:off x="373650" y="2499987"/>
              <a:ext cx="4156556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Failure is probably the fortification in your pole</a:t>
              </a:r>
              <a:r>
                <a:rPr lang="en-US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.</a:t>
              </a:r>
              <a:r>
                <a:rPr lang="zh-CN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 </a:t>
              </a:r>
              <a:endPara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2392319" y="2043278"/>
              <a:ext cx="2137887" cy="4589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请输入文本内容</a:t>
              </a:r>
              <a:endParaRPr lang="zh-CN" altLang="en-US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73650" y="4155132"/>
            <a:ext cx="4156556" cy="872207"/>
            <a:chOff x="373650" y="4155132"/>
            <a:chExt cx="4156556" cy="872207"/>
          </a:xfrm>
        </p:grpSpPr>
        <p:sp>
          <p:nvSpPr>
            <p:cNvPr id="32" name="矩形 31"/>
            <p:cNvSpPr/>
            <p:nvPr/>
          </p:nvSpPr>
          <p:spPr>
            <a:xfrm>
              <a:off x="373650" y="4611841"/>
              <a:ext cx="4156556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Failure is probably the fortification in your pole</a:t>
              </a:r>
              <a:r>
                <a:rPr lang="en-US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.</a:t>
              </a:r>
              <a:r>
                <a:rPr lang="zh-CN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 </a:t>
              </a:r>
              <a:endPara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2392319" y="4155132"/>
              <a:ext cx="2137887" cy="4589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请输入文本内容</a:t>
              </a:r>
              <a:endParaRPr lang="zh-CN" altLang="en-US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16" y="416528"/>
            <a:ext cx="454655" cy="44952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48858" y="416528"/>
            <a:ext cx="25377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60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2600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1774" y="5980843"/>
            <a:ext cx="1010226" cy="1097818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590550" y="2057400"/>
            <a:ext cx="2381250" cy="3048000"/>
            <a:chOff x="590550" y="2057400"/>
            <a:chExt cx="2381250" cy="3048000"/>
          </a:xfrm>
        </p:grpSpPr>
        <p:sp>
          <p:nvSpPr>
            <p:cNvPr id="11" name="任意多边形 16"/>
            <p:cNvSpPr/>
            <p:nvPr/>
          </p:nvSpPr>
          <p:spPr>
            <a:xfrm flipH="1">
              <a:off x="590550" y="2057400"/>
              <a:ext cx="2381250" cy="3048000"/>
            </a:xfrm>
            <a:custGeom>
              <a:avLst/>
              <a:gdLst>
                <a:gd name="connsiteX0" fmla="*/ 2381250 w 2381250"/>
                <a:gd name="connsiteY0" fmla="*/ 0 h 3048000"/>
                <a:gd name="connsiteX1" fmla="*/ 0 w 2381250"/>
                <a:gd name="connsiteY1" fmla="*/ 0 h 3048000"/>
                <a:gd name="connsiteX2" fmla="*/ 0 w 2381250"/>
                <a:gd name="connsiteY2" fmla="*/ 2438400 h 3048000"/>
                <a:gd name="connsiteX3" fmla="*/ 609600 w 2381250"/>
                <a:gd name="connsiteY3" fmla="*/ 3048000 h 3048000"/>
                <a:gd name="connsiteX4" fmla="*/ 2381250 w 2381250"/>
                <a:gd name="connsiteY4" fmla="*/ 3048000 h 3048000"/>
                <a:gd name="connsiteX5" fmla="*/ 2381250 w 2381250"/>
                <a:gd name="connsiteY5" fmla="*/ 0 h 304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81250" h="3048000">
                  <a:moveTo>
                    <a:pt x="2381250" y="0"/>
                  </a:moveTo>
                  <a:lnTo>
                    <a:pt x="0" y="0"/>
                  </a:lnTo>
                  <a:lnTo>
                    <a:pt x="0" y="2438400"/>
                  </a:lnTo>
                  <a:lnTo>
                    <a:pt x="609600" y="3048000"/>
                  </a:lnTo>
                  <a:lnTo>
                    <a:pt x="2381250" y="3048000"/>
                  </a:lnTo>
                  <a:lnTo>
                    <a:pt x="2381250" y="0"/>
                  </a:lnTo>
                  <a:close/>
                </a:path>
              </a:pathLst>
            </a:custGeom>
            <a:solidFill>
              <a:srgbClr val="8EEA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直角三角形 11"/>
            <p:cNvSpPr/>
            <p:nvPr/>
          </p:nvSpPr>
          <p:spPr>
            <a:xfrm rot="10800000" flipH="1">
              <a:off x="2362200" y="4495800"/>
              <a:ext cx="609600" cy="609600"/>
            </a:xfrm>
            <a:prstGeom prst="rtTriangle">
              <a:avLst/>
            </a:prstGeom>
            <a:solidFill>
              <a:srgbClr val="6BB01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Freeform 502"/>
            <p:cNvSpPr>
              <a:spLocks noEditPoints="1"/>
            </p:cNvSpPr>
            <p:nvPr/>
          </p:nvSpPr>
          <p:spPr bwMode="auto">
            <a:xfrm>
              <a:off x="1472406" y="2400498"/>
              <a:ext cx="617538" cy="558800"/>
            </a:xfrm>
            <a:custGeom>
              <a:avLst/>
              <a:gdLst>
                <a:gd name="T0" fmla="*/ 0 w 326"/>
                <a:gd name="T1" fmla="*/ 296 h 296"/>
                <a:gd name="T2" fmla="*/ 64 w 326"/>
                <a:gd name="T3" fmla="*/ 296 h 296"/>
                <a:gd name="T4" fmla="*/ 64 w 326"/>
                <a:gd name="T5" fmla="*/ 109 h 296"/>
                <a:gd name="T6" fmla="*/ 0 w 326"/>
                <a:gd name="T7" fmla="*/ 109 h 296"/>
                <a:gd name="T8" fmla="*/ 0 w 326"/>
                <a:gd name="T9" fmla="*/ 296 h 296"/>
                <a:gd name="T10" fmla="*/ 323 w 326"/>
                <a:gd name="T11" fmla="*/ 172 h 296"/>
                <a:gd name="T12" fmla="*/ 318 w 326"/>
                <a:gd name="T13" fmla="*/ 158 h 296"/>
                <a:gd name="T14" fmla="*/ 319 w 326"/>
                <a:gd name="T15" fmla="*/ 148 h 296"/>
                <a:gd name="T16" fmla="*/ 326 w 326"/>
                <a:gd name="T17" fmla="*/ 130 h 296"/>
                <a:gd name="T18" fmla="*/ 293 w 326"/>
                <a:gd name="T19" fmla="*/ 106 h 296"/>
                <a:gd name="T20" fmla="*/ 291 w 326"/>
                <a:gd name="T21" fmla="*/ 106 h 296"/>
                <a:gd name="T22" fmla="*/ 290 w 326"/>
                <a:gd name="T23" fmla="*/ 106 h 296"/>
                <a:gd name="T24" fmla="*/ 259 w 326"/>
                <a:gd name="T25" fmla="*/ 94 h 296"/>
                <a:gd name="T26" fmla="*/ 260 w 326"/>
                <a:gd name="T27" fmla="*/ 65 h 296"/>
                <a:gd name="T28" fmla="*/ 261 w 326"/>
                <a:gd name="T29" fmla="*/ 13 h 296"/>
                <a:gd name="T30" fmla="*/ 237 w 326"/>
                <a:gd name="T31" fmla="*/ 0 h 296"/>
                <a:gd name="T32" fmla="*/ 237 w 326"/>
                <a:gd name="T33" fmla="*/ 0 h 296"/>
                <a:gd name="T34" fmla="*/ 211 w 326"/>
                <a:gd name="T35" fmla="*/ 41 h 296"/>
                <a:gd name="T36" fmla="*/ 195 w 326"/>
                <a:gd name="T37" fmla="*/ 72 h 296"/>
                <a:gd name="T38" fmla="*/ 183 w 326"/>
                <a:gd name="T39" fmla="*/ 83 h 296"/>
                <a:gd name="T40" fmla="*/ 168 w 326"/>
                <a:gd name="T41" fmla="*/ 96 h 296"/>
                <a:gd name="T42" fmla="*/ 126 w 326"/>
                <a:gd name="T43" fmla="*/ 117 h 296"/>
                <a:gd name="T44" fmla="*/ 121 w 326"/>
                <a:gd name="T45" fmla="*/ 117 h 296"/>
                <a:gd name="T46" fmla="*/ 118 w 326"/>
                <a:gd name="T47" fmla="*/ 117 h 296"/>
                <a:gd name="T48" fmla="*/ 118 w 326"/>
                <a:gd name="T49" fmla="*/ 109 h 296"/>
                <a:gd name="T50" fmla="*/ 88 w 326"/>
                <a:gd name="T51" fmla="*/ 109 h 296"/>
                <a:gd name="T52" fmla="*/ 88 w 326"/>
                <a:gd name="T53" fmla="*/ 296 h 296"/>
                <a:gd name="T54" fmla="*/ 118 w 326"/>
                <a:gd name="T55" fmla="*/ 296 h 296"/>
                <a:gd name="T56" fmla="*/ 118 w 326"/>
                <a:gd name="T57" fmla="*/ 271 h 296"/>
                <a:gd name="T58" fmla="*/ 121 w 326"/>
                <a:gd name="T59" fmla="*/ 271 h 296"/>
                <a:gd name="T60" fmla="*/ 182 w 326"/>
                <a:gd name="T61" fmla="*/ 272 h 296"/>
                <a:gd name="T62" fmla="*/ 283 w 326"/>
                <a:gd name="T63" fmla="*/ 268 h 296"/>
                <a:gd name="T64" fmla="*/ 304 w 326"/>
                <a:gd name="T65" fmla="*/ 256 h 296"/>
                <a:gd name="T66" fmla="*/ 306 w 326"/>
                <a:gd name="T67" fmla="*/ 238 h 296"/>
                <a:gd name="T68" fmla="*/ 309 w 326"/>
                <a:gd name="T69" fmla="*/ 231 h 296"/>
                <a:gd name="T70" fmla="*/ 318 w 326"/>
                <a:gd name="T71" fmla="*/ 213 h 296"/>
                <a:gd name="T72" fmla="*/ 315 w 326"/>
                <a:gd name="T73" fmla="*/ 199 h 296"/>
                <a:gd name="T74" fmla="*/ 316 w 326"/>
                <a:gd name="T75" fmla="*/ 190 h 296"/>
                <a:gd name="T76" fmla="*/ 323 w 326"/>
                <a:gd name="T77" fmla="*/ 172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26" h="296">
                  <a:moveTo>
                    <a:pt x="0" y="296"/>
                  </a:moveTo>
                  <a:cubicBezTo>
                    <a:pt x="64" y="296"/>
                    <a:pt x="64" y="296"/>
                    <a:pt x="64" y="296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0" y="109"/>
                    <a:pt x="0" y="109"/>
                    <a:pt x="0" y="109"/>
                  </a:cubicBezTo>
                  <a:lnTo>
                    <a:pt x="0" y="296"/>
                  </a:lnTo>
                  <a:close/>
                  <a:moveTo>
                    <a:pt x="323" y="172"/>
                  </a:moveTo>
                  <a:cubicBezTo>
                    <a:pt x="323" y="167"/>
                    <a:pt x="321" y="163"/>
                    <a:pt x="318" y="158"/>
                  </a:cubicBezTo>
                  <a:cubicBezTo>
                    <a:pt x="316" y="155"/>
                    <a:pt x="317" y="151"/>
                    <a:pt x="319" y="148"/>
                  </a:cubicBezTo>
                  <a:cubicBezTo>
                    <a:pt x="322" y="145"/>
                    <a:pt x="326" y="139"/>
                    <a:pt x="326" y="130"/>
                  </a:cubicBezTo>
                  <a:cubicBezTo>
                    <a:pt x="326" y="112"/>
                    <a:pt x="309" y="106"/>
                    <a:pt x="293" y="106"/>
                  </a:cubicBezTo>
                  <a:cubicBezTo>
                    <a:pt x="292" y="106"/>
                    <a:pt x="291" y="106"/>
                    <a:pt x="291" y="106"/>
                  </a:cubicBezTo>
                  <a:cubicBezTo>
                    <a:pt x="291" y="106"/>
                    <a:pt x="290" y="106"/>
                    <a:pt x="290" y="106"/>
                  </a:cubicBezTo>
                  <a:cubicBezTo>
                    <a:pt x="284" y="106"/>
                    <a:pt x="267" y="105"/>
                    <a:pt x="259" y="94"/>
                  </a:cubicBezTo>
                  <a:cubicBezTo>
                    <a:pt x="255" y="88"/>
                    <a:pt x="255" y="78"/>
                    <a:pt x="260" y="65"/>
                  </a:cubicBezTo>
                  <a:cubicBezTo>
                    <a:pt x="269" y="42"/>
                    <a:pt x="269" y="24"/>
                    <a:pt x="261" y="13"/>
                  </a:cubicBezTo>
                  <a:cubicBezTo>
                    <a:pt x="253" y="1"/>
                    <a:pt x="240" y="0"/>
                    <a:pt x="237" y="0"/>
                  </a:cubicBezTo>
                  <a:cubicBezTo>
                    <a:pt x="237" y="0"/>
                    <a:pt x="237" y="0"/>
                    <a:pt x="237" y="0"/>
                  </a:cubicBezTo>
                  <a:cubicBezTo>
                    <a:pt x="230" y="0"/>
                    <a:pt x="217" y="11"/>
                    <a:pt x="211" y="41"/>
                  </a:cubicBezTo>
                  <a:cubicBezTo>
                    <a:pt x="209" y="52"/>
                    <a:pt x="204" y="62"/>
                    <a:pt x="195" y="72"/>
                  </a:cubicBezTo>
                  <a:cubicBezTo>
                    <a:pt x="191" y="77"/>
                    <a:pt x="187" y="80"/>
                    <a:pt x="183" y="83"/>
                  </a:cubicBezTo>
                  <a:cubicBezTo>
                    <a:pt x="178" y="86"/>
                    <a:pt x="172" y="90"/>
                    <a:pt x="168" y="96"/>
                  </a:cubicBezTo>
                  <a:cubicBezTo>
                    <a:pt x="159" y="110"/>
                    <a:pt x="145" y="117"/>
                    <a:pt x="126" y="117"/>
                  </a:cubicBezTo>
                  <a:cubicBezTo>
                    <a:pt x="123" y="117"/>
                    <a:pt x="121" y="117"/>
                    <a:pt x="121" y="117"/>
                  </a:cubicBezTo>
                  <a:cubicBezTo>
                    <a:pt x="118" y="117"/>
                    <a:pt x="118" y="117"/>
                    <a:pt x="118" y="117"/>
                  </a:cubicBezTo>
                  <a:cubicBezTo>
                    <a:pt x="118" y="109"/>
                    <a:pt x="118" y="109"/>
                    <a:pt x="118" y="109"/>
                  </a:cubicBezTo>
                  <a:cubicBezTo>
                    <a:pt x="88" y="109"/>
                    <a:pt x="88" y="109"/>
                    <a:pt x="88" y="109"/>
                  </a:cubicBezTo>
                  <a:cubicBezTo>
                    <a:pt x="88" y="296"/>
                    <a:pt x="88" y="296"/>
                    <a:pt x="88" y="296"/>
                  </a:cubicBezTo>
                  <a:cubicBezTo>
                    <a:pt x="118" y="296"/>
                    <a:pt x="118" y="296"/>
                    <a:pt x="118" y="296"/>
                  </a:cubicBezTo>
                  <a:cubicBezTo>
                    <a:pt x="118" y="271"/>
                    <a:pt x="118" y="271"/>
                    <a:pt x="118" y="271"/>
                  </a:cubicBezTo>
                  <a:cubicBezTo>
                    <a:pt x="121" y="271"/>
                    <a:pt x="121" y="271"/>
                    <a:pt x="121" y="271"/>
                  </a:cubicBezTo>
                  <a:cubicBezTo>
                    <a:pt x="126" y="271"/>
                    <a:pt x="152" y="272"/>
                    <a:pt x="182" y="272"/>
                  </a:cubicBezTo>
                  <a:cubicBezTo>
                    <a:pt x="235" y="272"/>
                    <a:pt x="269" y="271"/>
                    <a:pt x="283" y="268"/>
                  </a:cubicBezTo>
                  <a:cubicBezTo>
                    <a:pt x="296" y="266"/>
                    <a:pt x="301" y="260"/>
                    <a:pt x="304" y="256"/>
                  </a:cubicBezTo>
                  <a:cubicBezTo>
                    <a:pt x="306" y="251"/>
                    <a:pt x="307" y="245"/>
                    <a:pt x="306" y="238"/>
                  </a:cubicBezTo>
                  <a:cubicBezTo>
                    <a:pt x="306" y="235"/>
                    <a:pt x="307" y="232"/>
                    <a:pt x="309" y="231"/>
                  </a:cubicBezTo>
                  <a:cubicBezTo>
                    <a:pt x="313" y="228"/>
                    <a:pt x="318" y="222"/>
                    <a:pt x="318" y="213"/>
                  </a:cubicBezTo>
                  <a:cubicBezTo>
                    <a:pt x="319" y="208"/>
                    <a:pt x="317" y="203"/>
                    <a:pt x="315" y="199"/>
                  </a:cubicBezTo>
                  <a:cubicBezTo>
                    <a:pt x="313" y="196"/>
                    <a:pt x="314" y="192"/>
                    <a:pt x="316" y="190"/>
                  </a:cubicBezTo>
                  <a:cubicBezTo>
                    <a:pt x="321" y="184"/>
                    <a:pt x="323" y="178"/>
                    <a:pt x="323" y="1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722976" y="3225182"/>
              <a:ext cx="2137887" cy="4589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请输入文本内容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713641" y="3681891"/>
              <a:ext cx="2156557" cy="6987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400" dirty="0">
                  <a:solidFill>
                    <a:schemeClr val="bg1"/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Failure is probably the fortification in your pole</a:t>
              </a:r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.</a:t>
              </a:r>
              <a:r>
                <a:rPr lang="zh-CN" altLang="zh-CN" sz="1400" dirty="0">
                  <a:solidFill>
                    <a:schemeClr val="bg1"/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 </a:t>
              </a:r>
              <a:endPara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373437" y="2057400"/>
            <a:ext cx="2381250" cy="3048000"/>
            <a:chOff x="3373437" y="2057400"/>
            <a:chExt cx="2381250" cy="3048000"/>
          </a:xfrm>
        </p:grpSpPr>
        <p:sp>
          <p:nvSpPr>
            <p:cNvPr id="17" name="任意多边形 19"/>
            <p:cNvSpPr/>
            <p:nvPr/>
          </p:nvSpPr>
          <p:spPr>
            <a:xfrm flipH="1">
              <a:off x="3373437" y="2057400"/>
              <a:ext cx="2381250" cy="3048000"/>
            </a:xfrm>
            <a:custGeom>
              <a:avLst/>
              <a:gdLst>
                <a:gd name="connsiteX0" fmla="*/ 2381250 w 2381250"/>
                <a:gd name="connsiteY0" fmla="*/ 0 h 3048000"/>
                <a:gd name="connsiteX1" fmla="*/ 0 w 2381250"/>
                <a:gd name="connsiteY1" fmla="*/ 0 h 3048000"/>
                <a:gd name="connsiteX2" fmla="*/ 0 w 2381250"/>
                <a:gd name="connsiteY2" fmla="*/ 2438400 h 3048000"/>
                <a:gd name="connsiteX3" fmla="*/ 609600 w 2381250"/>
                <a:gd name="connsiteY3" fmla="*/ 3048000 h 3048000"/>
                <a:gd name="connsiteX4" fmla="*/ 2381250 w 2381250"/>
                <a:gd name="connsiteY4" fmla="*/ 3048000 h 3048000"/>
                <a:gd name="connsiteX5" fmla="*/ 2381250 w 2381250"/>
                <a:gd name="connsiteY5" fmla="*/ 0 h 304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81250" h="3048000">
                  <a:moveTo>
                    <a:pt x="2381250" y="0"/>
                  </a:moveTo>
                  <a:lnTo>
                    <a:pt x="0" y="0"/>
                  </a:lnTo>
                  <a:lnTo>
                    <a:pt x="0" y="2438400"/>
                  </a:lnTo>
                  <a:lnTo>
                    <a:pt x="609600" y="3048000"/>
                  </a:lnTo>
                  <a:lnTo>
                    <a:pt x="2381250" y="3048000"/>
                  </a:lnTo>
                  <a:lnTo>
                    <a:pt x="2381250" y="0"/>
                  </a:lnTo>
                  <a:close/>
                </a:path>
              </a:pathLst>
            </a:custGeom>
            <a:solidFill>
              <a:srgbClr val="FF3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直角三角形 17"/>
            <p:cNvSpPr/>
            <p:nvPr/>
          </p:nvSpPr>
          <p:spPr>
            <a:xfrm rot="10800000" flipH="1">
              <a:off x="5145087" y="4495800"/>
              <a:ext cx="609600" cy="609600"/>
            </a:xfrm>
            <a:prstGeom prst="rtTriangle">
              <a:avLst/>
            </a:prstGeom>
            <a:solidFill>
              <a:srgbClr val="E600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Freeform 512"/>
            <p:cNvSpPr>
              <a:spLocks noEditPoints="1"/>
            </p:cNvSpPr>
            <p:nvPr/>
          </p:nvSpPr>
          <p:spPr bwMode="auto">
            <a:xfrm>
              <a:off x="4253777" y="2381547"/>
              <a:ext cx="620570" cy="596702"/>
            </a:xfrm>
            <a:custGeom>
              <a:avLst/>
              <a:gdLst>
                <a:gd name="T0" fmla="*/ 261 w 327"/>
                <a:gd name="T1" fmla="*/ 209 h 316"/>
                <a:gd name="T2" fmla="*/ 261 w 327"/>
                <a:gd name="T3" fmla="*/ 215 h 316"/>
                <a:gd name="T4" fmla="*/ 254 w 327"/>
                <a:gd name="T5" fmla="*/ 222 h 316"/>
                <a:gd name="T6" fmla="*/ 208 w 327"/>
                <a:gd name="T7" fmla="*/ 222 h 316"/>
                <a:gd name="T8" fmla="*/ 201 w 327"/>
                <a:gd name="T9" fmla="*/ 215 h 316"/>
                <a:gd name="T10" fmla="*/ 201 w 327"/>
                <a:gd name="T11" fmla="*/ 209 h 316"/>
                <a:gd name="T12" fmla="*/ 118 w 327"/>
                <a:gd name="T13" fmla="*/ 209 h 316"/>
                <a:gd name="T14" fmla="*/ 118 w 327"/>
                <a:gd name="T15" fmla="*/ 215 h 316"/>
                <a:gd name="T16" fmla="*/ 111 w 327"/>
                <a:gd name="T17" fmla="*/ 222 h 316"/>
                <a:gd name="T18" fmla="*/ 64 w 327"/>
                <a:gd name="T19" fmla="*/ 222 h 316"/>
                <a:gd name="T20" fmla="*/ 57 w 327"/>
                <a:gd name="T21" fmla="*/ 215 h 316"/>
                <a:gd name="T22" fmla="*/ 57 w 327"/>
                <a:gd name="T23" fmla="*/ 209 h 316"/>
                <a:gd name="T24" fmla="*/ 39 w 327"/>
                <a:gd name="T25" fmla="*/ 209 h 316"/>
                <a:gd name="T26" fmla="*/ 0 w 327"/>
                <a:gd name="T27" fmla="*/ 193 h 316"/>
                <a:gd name="T28" fmla="*/ 0 w 327"/>
                <a:gd name="T29" fmla="*/ 277 h 316"/>
                <a:gd name="T30" fmla="*/ 39 w 327"/>
                <a:gd name="T31" fmla="*/ 316 h 316"/>
                <a:gd name="T32" fmla="*/ 289 w 327"/>
                <a:gd name="T33" fmla="*/ 316 h 316"/>
                <a:gd name="T34" fmla="*/ 327 w 327"/>
                <a:gd name="T35" fmla="*/ 277 h 316"/>
                <a:gd name="T36" fmla="*/ 327 w 327"/>
                <a:gd name="T37" fmla="*/ 193 h 316"/>
                <a:gd name="T38" fmla="*/ 289 w 327"/>
                <a:gd name="T39" fmla="*/ 209 h 316"/>
                <a:gd name="T40" fmla="*/ 261 w 327"/>
                <a:gd name="T41" fmla="*/ 209 h 316"/>
                <a:gd name="T42" fmla="*/ 289 w 327"/>
                <a:gd name="T43" fmla="*/ 70 h 316"/>
                <a:gd name="T44" fmla="*/ 246 w 327"/>
                <a:gd name="T45" fmla="*/ 70 h 316"/>
                <a:gd name="T46" fmla="*/ 246 w 327"/>
                <a:gd name="T47" fmla="*/ 51 h 316"/>
                <a:gd name="T48" fmla="*/ 196 w 327"/>
                <a:gd name="T49" fmla="*/ 0 h 316"/>
                <a:gd name="T50" fmla="*/ 132 w 327"/>
                <a:gd name="T51" fmla="*/ 0 h 316"/>
                <a:gd name="T52" fmla="*/ 81 w 327"/>
                <a:gd name="T53" fmla="*/ 51 h 316"/>
                <a:gd name="T54" fmla="*/ 81 w 327"/>
                <a:gd name="T55" fmla="*/ 70 h 316"/>
                <a:gd name="T56" fmla="*/ 39 w 327"/>
                <a:gd name="T57" fmla="*/ 70 h 316"/>
                <a:gd name="T58" fmla="*/ 0 w 327"/>
                <a:gd name="T59" fmla="*/ 109 h 316"/>
                <a:gd name="T60" fmla="*/ 0 w 327"/>
                <a:gd name="T61" fmla="*/ 155 h 316"/>
                <a:gd name="T62" fmla="*/ 39 w 327"/>
                <a:gd name="T63" fmla="*/ 194 h 316"/>
                <a:gd name="T64" fmla="*/ 57 w 327"/>
                <a:gd name="T65" fmla="*/ 194 h 316"/>
                <a:gd name="T66" fmla="*/ 57 w 327"/>
                <a:gd name="T67" fmla="*/ 184 h 316"/>
                <a:gd name="T68" fmla="*/ 64 w 327"/>
                <a:gd name="T69" fmla="*/ 177 h 316"/>
                <a:gd name="T70" fmla="*/ 111 w 327"/>
                <a:gd name="T71" fmla="*/ 177 h 316"/>
                <a:gd name="T72" fmla="*/ 118 w 327"/>
                <a:gd name="T73" fmla="*/ 184 h 316"/>
                <a:gd name="T74" fmla="*/ 118 w 327"/>
                <a:gd name="T75" fmla="*/ 194 h 316"/>
                <a:gd name="T76" fmla="*/ 201 w 327"/>
                <a:gd name="T77" fmla="*/ 194 h 316"/>
                <a:gd name="T78" fmla="*/ 201 w 327"/>
                <a:gd name="T79" fmla="*/ 184 h 316"/>
                <a:gd name="T80" fmla="*/ 208 w 327"/>
                <a:gd name="T81" fmla="*/ 177 h 316"/>
                <a:gd name="T82" fmla="*/ 254 w 327"/>
                <a:gd name="T83" fmla="*/ 177 h 316"/>
                <a:gd name="T84" fmla="*/ 261 w 327"/>
                <a:gd name="T85" fmla="*/ 184 h 316"/>
                <a:gd name="T86" fmla="*/ 261 w 327"/>
                <a:gd name="T87" fmla="*/ 194 h 316"/>
                <a:gd name="T88" fmla="*/ 289 w 327"/>
                <a:gd name="T89" fmla="*/ 194 h 316"/>
                <a:gd name="T90" fmla="*/ 327 w 327"/>
                <a:gd name="T91" fmla="*/ 155 h 316"/>
                <a:gd name="T92" fmla="*/ 327 w 327"/>
                <a:gd name="T93" fmla="*/ 109 h 316"/>
                <a:gd name="T94" fmla="*/ 289 w 327"/>
                <a:gd name="T95" fmla="*/ 70 h 316"/>
                <a:gd name="T96" fmla="*/ 220 w 327"/>
                <a:gd name="T97" fmla="*/ 70 h 316"/>
                <a:gd name="T98" fmla="*/ 108 w 327"/>
                <a:gd name="T99" fmla="*/ 70 h 316"/>
                <a:gd name="T100" fmla="*/ 108 w 327"/>
                <a:gd name="T101" fmla="*/ 51 h 316"/>
                <a:gd name="T102" fmla="*/ 132 w 327"/>
                <a:gd name="T103" fmla="*/ 27 h 316"/>
                <a:gd name="T104" fmla="*/ 196 w 327"/>
                <a:gd name="T105" fmla="*/ 27 h 316"/>
                <a:gd name="T106" fmla="*/ 220 w 327"/>
                <a:gd name="T107" fmla="*/ 51 h 316"/>
                <a:gd name="T108" fmla="*/ 220 w 327"/>
                <a:gd name="T109" fmla="*/ 7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27" h="316">
                  <a:moveTo>
                    <a:pt x="261" y="209"/>
                  </a:moveTo>
                  <a:cubicBezTo>
                    <a:pt x="261" y="215"/>
                    <a:pt x="261" y="215"/>
                    <a:pt x="261" y="215"/>
                  </a:cubicBezTo>
                  <a:cubicBezTo>
                    <a:pt x="261" y="219"/>
                    <a:pt x="258" y="222"/>
                    <a:pt x="254" y="222"/>
                  </a:cubicBezTo>
                  <a:cubicBezTo>
                    <a:pt x="208" y="222"/>
                    <a:pt x="208" y="222"/>
                    <a:pt x="208" y="222"/>
                  </a:cubicBezTo>
                  <a:cubicBezTo>
                    <a:pt x="204" y="222"/>
                    <a:pt x="201" y="219"/>
                    <a:pt x="201" y="215"/>
                  </a:cubicBezTo>
                  <a:cubicBezTo>
                    <a:pt x="201" y="209"/>
                    <a:pt x="201" y="209"/>
                    <a:pt x="201" y="209"/>
                  </a:cubicBezTo>
                  <a:cubicBezTo>
                    <a:pt x="118" y="209"/>
                    <a:pt x="118" y="209"/>
                    <a:pt x="118" y="209"/>
                  </a:cubicBezTo>
                  <a:cubicBezTo>
                    <a:pt x="118" y="215"/>
                    <a:pt x="118" y="215"/>
                    <a:pt x="118" y="215"/>
                  </a:cubicBezTo>
                  <a:cubicBezTo>
                    <a:pt x="118" y="219"/>
                    <a:pt x="115" y="222"/>
                    <a:pt x="111" y="222"/>
                  </a:cubicBezTo>
                  <a:cubicBezTo>
                    <a:pt x="64" y="222"/>
                    <a:pt x="64" y="222"/>
                    <a:pt x="64" y="222"/>
                  </a:cubicBezTo>
                  <a:cubicBezTo>
                    <a:pt x="61" y="222"/>
                    <a:pt x="57" y="219"/>
                    <a:pt x="57" y="215"/>
                  </a:cubicBezTo>
                  <a:cubicBezTo>
                    <a:pt x="57" y="209"/>
                    <a:pt x="57" y="209"/>
                    <a:pt x="57" y="209"/>
                  </a:cubicBezTo>
                  <a:cubicBezTo>
                    <a:pt x="39" y="209"/>
                    <a:pt x="39" y="209"/>
                    <a:pt x="39" y="209"/>
                  </a:cubicBezTo>
                  <a:cubicBezTo>
                    <a:pt x="24" y="209"/>
                    <a:pt x="10" y="203"/>
                    <a:pt x="0" y="193"/>
                  </a:cubicBezTo>
                  <a:cubicBezTo>
                    <a:pt x="0" y="277"/>
                    <a:pt x="0" y="277"/>
                    <a:pt x="0" y="277"/>
                  </a:cubicBezTo>
                  <a:cubicBezTo>
                    <a:pt x="0" y="298"/>
                    <a:pt x="18" y="316"/>
                    <a:pt x="39" y="316"/>
                  </a:cubicBezTo>
                  <a:cubicBezTo>
                    <a:pt x="289" y="316"/>
                    <a:pt x="289" y="316"/>
                    <a:pt x="289" y="316"/>
                  </a:cubicBezTo>
                  <a:cubicBezTo>
                    <a:pt x="310" y="316"/>
                    <a:pt x="327" y="298"/>
                    <a:pt x="327" y="277"/>
                  </a:cubicBezTo>
                  <a:cubicBezTo>
                    <a:pt x="327" y="193"/>
                    <a:pt x="327" y="193"/>
                    <a:pt x="327" y="193"/>
                  </a:cubicBezTo>
                  <a:cubicBezTo>
                    <a:pt x="317" y="203"/>
                    <a:pt x="304" y="209"/>
                    <a:pt x="289" y="209"/>
                  </a:cubicBezTo>
                  <a:lnTo>
                    <a:pt x="261" y="209"/>
                  </a:lnTo>
                  <a:close/>
                  <a:moveTo>
                    <a:pt x="289" y="70"/>
                  </a:moveTo>
                  <a:cubicBezTo>
                    <a:pt x="246" y="70"/>
                    <a:pt x="246" y="70"/>
                    <a:pt x="246" y="70"/>
                  </a:cubicBezTo>
                  <a:cubicBezTo>
                    <a:pt x="246" y="51"/>
                    <a:pt x="246" y="51"/>
                    <a:pt x="246" y="51"/>
                  </a:cubicBezTo>
                  <a:cubicBezTo>
                    <a:pt x="246" y="23"/>
                    <a:pt x="224" y="0"/>
                    <a:pt x="196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04" y="0"/>
                    <a:pt x="81" y="23"/>
                    <a:pt x="81" y="51"/>
                  </a:cubicBezTo>
                  <a:cubicBezTo>
                    <a:pt x="81" y="70"/>
                    <a:pt x="81" y="70"/>
                    <a:pt x="81" y="70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18" y="70"/>
                    <a:pt x="0" y="88"/>
                    <a:pt x="0" y="109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0" y="177"/>
                    <a:pt x="18" y="194"/>
                    <a:pt x="39" y="194"/>
                  </a:cubicBezTo>
                  <a:cubicBezTo>
                    <a:pt x="57" y="194"/>
                    <a:pt x="57" y="194"/>
                    <a:pt x="57" y="194"/>
                  </a:cubicBezTo>
                  <a:cubicBezTo>
                    <a:pt x="57" y="184"/>
                    <a:pt x="57" y="184"/>
                    <a:pt x="57" y="184"/>
                  </a:cubicBezTo>
                  <a:cubicBezTo>
                    <a:pt x="57" y="180"/>
                    <a:pt x="61" y="177"/>
                    <a:pt x="64" y="177"/>
                  </a:cubicBezTo>
                  <a:cubicBezTo>
                    <a:pt x="111" y="177"/>
                    <a:pt x="111" y="177"/>
                    <a:pt x="111" y="177"/>
                  </a:cubicBezTo>
                  <a:cubicBezTo>
                    <a:pt x="115" y="177"/>
                    <a:pt x="118" y="180"/>
                    <a:pt x="118" y="184"/>
                  </a:cubicBezTo>
                  <a:cubicBezTo>
                    <a:pt x="118" y="194"/>
                    <a:pt x="118" y="194"/>
                    <a:pt x="118" y="194"/>
                  </a:cubicBezTo>
                  <a:cubicBezTo>
                    <a:pt x="201" y="194"/>
                    <a:pt x="201" y="194"/>
                    <a:pt x="201" y="194"/>
                  </a:cubicBezTo>
                  <a:cubicBezTo>
                    <a:pt x="201" y="184"/>
                    <a:pt x="201" y="184"/>
                    <a:pt x="201" y="184"/>
                  </a:cubicBezTo>
                  <a:cubicBezTo>
                    <a:pt x="201" y="180"/>
                    <a:pt x="204" y="177"/>
                    <a:pt x="208" y="177"/>
                  </a:cubicBezTo>
                  <a:cubicBezTo>
                    <a:pt x="254" y="177"/>
                    <a:pt x="254" y="177"/>
                    <a:pt x="254" y="177"/>
                  </a:cubicBezTo>
                  <a:cubicBezTo>
                    <a:pt x="258" y="177"/>
                    <a:pt x="261" y="180"/>
                    <a:pt x="261" y="184"/>
                  </a:cubicBezTo>
                  <a:cubicBezTo>
                    <a:pt x="261" y="194"/>
                    <a:pt x="261" y="194"/>
                    <a:pt x="261" y="194"/>
                  </a:cubicBezTo>
                  <a:cubicBezTo>
                    <a:pt x="289" y="194"/>
                    <a:pt x="289" y="194"/>
                    <a:pt x="289" y="194"/>
                  </a:cubicBezTo>
                  <a:cubicBezTo>
                    <a:pt x="310" y="194"/>
                    <a:pt x="327" y="177"/>
                    <a:pt x="327" y="155"/>
                  </a:cubicBezTo>
                  <a:cubicBezTo>
                    <a:pt x="327" y="109"/>
                    <a:pt x="327" y="109"/>
                    <a:pt x="327" y="109"/>
                  </a:cubicBezTo>
                  <a:cubicBezTo>
                    <a:pt x="327" y="88"/>
                    <a:pt x="310" y="70"/>
                    <a:pt x="289" y="70"/>
                  </a:cubicBezTo>
                  <a:close/>
                  <a:moveTo>
                    <a:pt x="220" y="70"/>
                  </a:moveTo>
                  <a:cubicBezTo>
                    <a:pt x="108" y="70"/>
                    <a:pt x="108" y="70"/>
                    <a:pt x="108" y="70"/>
                  </a:cubicBezTo>
                  <a:cubicBezTo>
                    <a:pt x="108" y="51"/>
                    <a:pt x="108" y="51"/>
                    <a:pt x="108" y="51"/>
                  </a:cubicBezTo>
                  <a:cubicBezTo>
                    <a:pt x="108" y="38"/>
                    <a:pt x="118" y="27"/>
                    <a:pt x="132" y="27"/>
                  </a:cubicBezTo>
                  <a:cubicBezTo>
                    <a:pt x="196" y="27"/>
                    <a:pt x="196" y="27"/>
                    <a:pt x="196" y="27"/>
                  </a:cubicBezTo>
                  <a:cubicBezTo>
                    <a:pt x="209" y="27"/>
                    <a:pt x="220" y="38"/>
                    <a:pt x="220" y="51"/>
                  </a:cubicBezTo>
                  <a:lnTo>
                    <a:pt x="220" y="7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478840" y="3225182"/>
              <a:ext cx="2137887" cy="4589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请输入文本内容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3469505" y="3681891"/>
              <a:ext cx="2156557" cy="6987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400" dirty="0">
                  <a:solidFill>
                    <a:schemeClr val="bg1"/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Failure is probably the fortification in your pole</a:t>
              </a:r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.</a:t>
              </a:r>
              <a:r>
                <a:rPr lang="zh-CN" altLang="zh-CN" sz="1400" dirty="0">
                  <a:solidFill>
                    <a:schemeClr val="bg1"/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 </a:t>
              </a:r>
              <a:endPara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156324" y="2057400"/>
            <a:ext cx="2381250" cy="3048000"/>
            <a:chOff x="6156324" y="2057400"/>
            <a:chExt cx="2381250" cy="3048000"/>
          </a:xfrm>
        </p:grpSpPr>
        <p:sp>
          <p:nvSpPr>
            <p:cNvPr id="23" name="任意多边形 22"/>
            <p:cNvSpPr/>
            <p:nvPr/>
          </p:nvSpPr>
          <p:spPr>
            <a:xfrm flipH="1">
              <a:off x="6156324" y="2057400"/>
              <a:ext cx="2381250" cy="3048000"/>
            </a:xfrm>
            <a:custGeom>
              <a:avLst/>
              <a:gdLst>
                <a:gd name="connsiteX0" fmla="*/ 2381250 w 2381250"/>
                <a:gd name="connsiteY0" fmla="*/ 0 h 3048000"/>
                <a:gd name="connsiteX1" fmla="*/ 0 w 2381250"/>
                <a:gd name="connsiteY1" fmla="*/ 0 h 3048000"/>
                <a:gd name="connsiteX2" fmla="*/ 0 w 2381250"/>
                <a:gd name="connsiteY2" fmla="*/ 2438400 h 3048000"/>
                <a:gd name="connsiteX3" fmla="*/ 609600 w 2381250"/>
                <a:gd name="connsiteY3" fmla="*/ 3048000 h 3048000"/>
                <a:gd name="connsiteX4" fmla="*/ 2381250 w 2381250"/>
                <a:gd name="connsiteY4" fmla="*/ 3048000 h 3048000"/>
                <a:gd name="connsiteX5" fmla="*/ 2381250 w 2381250"/>
                <a:gd name="connsiteY5" fmla="*/ 0 h 304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81250" h="3048000">
                  <a:moveTo>
                    <a:pt x="2381250" y="0"/>
                  </a:moveTo>
                  <a:lnTo>
                    <a:pt x="0" y="0"/>
                  </a:lnTo>
                  <a:lnTo>
                    <a:pt x="0" y="2438400"/>
                  </a:lnTo>
                  <a:lnTo>
                    <a:pt x="609600" y="3048000"/>
                  </a:lnTo>
                  <a:lnTo>
                    <a:pt x="2381250" y="3048000"/>
                  </a:lnTo>
                  <a:lnTo>
                    <a:pt x="2381250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直角三角形 23"/>
            <p:cNvSpPr/>
            <p:nvPr/>
          </p:nvSpPr>
          <p:spPr>
            <a:xfrm rot="10800000" flipH="1">
              <a:off x="7927974" y="4495800"/>
              <a:ext cx="609600" cy="609600"/>
            </a:xfrm>
            <a:prstGeom prst="rtTriangle">
              <a:avLst/>
            </a:prstGeom>
            <a:solidFill>
              <a:srgbClr val="008B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Freeform 497"/>
            <p:cNvSpPr>
              <a:spLocks noEditPoints="1"/>
            </p:cNvSpPr>
            <p:nvPr/>
          </p:nvSpPr>
          <p:spPr bwMode="auto">
            <a:xfrm>
              <a:off x="7038577" y="2431851"/>
              <a:ext cx="616744" cy="496094"/>
            </a:xfrm>
            <a:custGeom>
              <a:avLst/>
              <a:gdLst>
                <a:gd name="T0" fmla="*/ 163 w 326"/>
                <a:gd name="T1" fmla="*/ 0 h 263"/>
                <a:gd name="T2" fmla="*/ 0 w 326"/>
                <a:gd name="T3" fmla="*/ 126 h 263"/>
                <a:gd name="T4" fmla="*/ 40 w 326"/>
                <a:gd name="T5" fmla="*/ 208 h 263"/>
                <a:gd name="T6" fmla="*/ 24 w 326"/>
                <a:gd name="T7" fmla="*/ 247 h 263"/>
                <a:gd name="T8" fmla="*/ 26 w 326"/>
                <a:gd name="T9" fmla="*/ 260 h 263"/>
                <a:gd name="T10" fmla="*/ 35 w 326"/>
                <a:gd name="T11" fmla="*/ 263 h 263"/>
                <a:gd name="T12" fmla="*/ 40 w 326"/>
                <a:gd name="T13" fmla="*/ 262 h 263"/>
                <a:gd name="T14" fmla="*/ 90 w 326"/>
                <a:gd name="T15" fmla="*/ 238 h 263"/>
                <a:gd name="T16" fmla="*/ 163 w 326"/>
                <a:gd name="T17" fmla="*/ 251 h 263"/>
                <a:gd name="T18" fmla="*/ 326 w 326"/>
                <a:gd name="T19" fmla="*/ 126 h 263"/>
                <a:gd name="T20" fmla="*/ 163 w 326"/>
                <a:gd name="T21" fmla="*/ 0 h 263"/>
                <a:gd name="T22" fmla="*/ 93 w 326"/>
                <a:gd name="T23" fmla="*/ 150 h 263"/>
                <a:gd name="T24" fmla="*/ 75 w 326"/>
                <a:gd name="T25" fmla="*/ 132 h 263"/>
                <a:gd name="T26" fmla="*/ 93 w 326"/>
                <a:gd name="T27" fmla="*/ 114 h 263"/>
                <a:gd name="T28" fmla="*/ 111 w 326"/>
                <a:gd name="T29" fmla="*/ 132 h 263"/>
                <a:gd name="T30" fmla="*/ 93 w 326"/>
                <a:gd name="T31" fmla="*/ 150 h 263"/>
                <a:gd name="T32" fmla="*/ 164 w 326"/>
                <a:gd name="T33" fmla="*/ 150 h 263"/>
                <a:gd name="T34" fmla="*/ 146 w 326"/>
                <a:gd name="T35" fmla="*/ 132 h 263"/>
                <a:gd name="T36" fmla="*/ 164 w 326"/>
                <a:gd name="T37" fmla="*/ 114 h 263"/>
                <a:gd name="T38" fmla="*/ 182 w 326"/>
                <a:gd name="T39" fmla="*/ 132 h 263"/>
                <a:gd name="T40" fmla="*/ 164 w 326"/>
                <a:gd name="T41" fmla="*/ 150 h 263"/>
                <a:gd name="T42" fmla="*/ 235 w 326"/>
                <a:gd name="T43" fmla="*/ 150 h 263"/>
                <a:gd name="T44" fmla="*/ 217 w 326"/>
                <a:gd name="T45" fmla="*/ 132 h 263"/>
                <a:gd name="T46" fmla="*/ 235 w 326"/>
                <a:gd name="T47" fmla="*/ 114 h 263"/>
                <a:gd name="T48" fmla="*/ 254 w 326"/>
                <a:gd name="T49" fmla="*/ 132 h 263"/>
                <a:gd name="T50" fmla="*/ 235 w 326"/>
                <a:gd name="T51" fmla="*/ 15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26" h="263">
                  <a:moveTo>
                    <a:pt x="163" y="0"/>
                  </a:moveTo>
                  <a:cubicBezTo>
                    <a:pt x="73" y="0"/>
                    <a:pt x="0" y="56"/>
                    <a:pt x="0" y="126"/>
                  </a:cubicBezTo>
                  <a:cubicBezTo>
                    <a:pt x="0" y="156"/>
                    <a:pt x="14" y="185"/>
                    <a:pt x="40" y="208"/>
                  </a:cubicBezTo>
                  <a:cubicBezTo>
                    <a:pt x="24" y="247"/>
                    <a:pt x="24" y="247"/>
                    <a:pt x="24" y="247"/>
                  </a:cubicBezTo>
                  <a:cubicBezTo>
                    <a:pt x="22" y="251"/>
                    <a:pt x="23" y="257"/>
                    <a:pt x="26" y="260"/>
                  </a:cubicBezTo>
                  <a:cubicBezTo>
                    <a:pt x="28" y="262"/>
                    <a:pt x="31" y="263"/>
                    <a:pt x="35" y="263"/>
                  </a:cubicBezTo>
                  <a:cubicBezTo>
                    <a:pt x="36" y="263"/>
                    <a:pt x="38" y="263"/>
                    <a:pt x="40" y="262"/>
                  </a:cubicBezTo>
                  <a:cubicBezTo>
                    <a:pt x="90" y="238"/>
                    <a:pt x="90" y="238"/>
                    <a:pt x="90" y="238"/>
                  </a:cubicBezTo>
                  <a:cubicBezTo>
                    <a:pt x="113" y="246"/>
                    <a:pt x="138" y="251"/>
                    <a:pt x="163" y="251"/>
                  </a:cubicBezTo>
                  <a:cubicBezTo>
                    <a:pt x="253" y="251"/>
                    <a:pt x="326" y="195"/>
                    <a:pt x="326" y="126"/>
                  </a:cubicBezTo>
                  <a:cubicBezTo>
                    <a:pt x="326" y="56"/>
                    <a:pt x="253" y="0"/>
                    <a:pt x="163" y="0"/>
                  </a:cubicBezTo>
                  <a:close/>
                  <a:moveTo>
                    <a:pt x="93" y="150"/>
                  </a:moveTo>
                  <a:cubicBezTo>
                    <a:pt x="83" y="150"/>
                    <a:pt x="75" y="142"/>
                    <a:pt x="75" y="132"/>
                  </a:cubicBezTo>
                  <a:cubicBezTo>
                    <a:pt x="75" y="122"/>
                    <a:pt x="83" y="114"/>
                    <a:pt x="93" y="114"/>
                  </a:cubicBezTo>
                  <a:cubicBezTo>
                    <a:pt x="103" y="114"/>
                    <a:pt x="111" y="122"/>
                    <a:pt x="111" y="132"/>
                  </a:cubicBezTo>
                  <a:cubicBezTo>
                    <a:pt x="111" y="142"/>
                    <a:pt x="103" y="150"/>
                    <a:pt x="93" y="150"/>
                  </a:cubicBezTo>
                  <a:close/>
                  <a:moveTo>
                    <a:pt x="164" y="150"/>
                  </a:moveTo>
                  <a:cubicBezTo>
                    <a:pt x="154" y="150"/>
                    <a:pt x="146" y="142"/>
                    <a:pt x="146" y="132"/>
                  </a:cubicBezTo>
                  <a:cubicBezTo>
                    <a:pt x="146" y="122"/>
                    <a:pt x="154" y="114"/>
                    <a:pt x="164" y="114"/>
                  </a:cubicBezTo>
                  <a:cubicBezTo>
                    <a:pt x="174" y="114"/>
                    <a:pt x="182" y="122"/>
                    <a:pt x="182" y="132"/>
                  </a:cubicBezTo>
                  <a:cubicBezTo>
                    <a:pt x="182" y="142"/>
                    <a:pt x="174" y="150"/>
                    <a:pt x="164" y="150"/>
                  </a:cubicBezTo>
                  <a:close/>
                  <a:moveTo>
                    <a:pt x="235" y="150"/>
                  </a:moveTo>
                  <a:cubicBezTo>
                    <a:pt x="225" y="150"/>
                    <a:pt x="217" y="142"/>
                    <a:pt x="217" y="132"/>
                  </a:cubicBezTo>
                  <a:cubicBezTo>
                    <a:pt x="217" y="122"/>
                    <a:pt x="225" y="114"/>
                    <a:pt x="235" y="114"/>
                  </a:cubicBezTo>
                  <a:cubicBezTo>
                    <a:pt x="245" y="114"/>
                    <a:pt x="254" y="122"/>
                    <a:pt x="254" y="132"/>
                  </a:cubicBezTo>
                  <a:cubicBezTo>
                    <a:pt x="254" y="142"/>
                    <a:pt x="245" y="150"/>
                    <a:pt x="235" y="1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6282183" y="3225182"/>
              <a:ext cx="2137887" cy="4589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请输入文本内容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6272848" y="3681891"/>
              <a:ext cx="2156557" cy="6987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400" dirty="0">
                  <a:solidFill>
                    <a:schemeClr val="bg1"/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Failure is probably the fortification in your pole</a:t>
              </a:r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.</a:t>
              </a:r>
              <a:r>
                <a:rPr lang="zh-CN" altLang="zh-CN" sz="1400" dirty="0">
                  <a:solidFill>
                    <a:schemeClr val="bg1"/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 </a:t>
              </a:r>
              <a:endPara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939212" y="2057400"/>
            <a:ext cx="2381250" cy="3048000"/>
            <a:chOff x="8939212" y="2057400"/>
            <a:chExt cx="2381250" cy="3048000"/>
          </a:xfrm>
        </p:grpSpPr>
        <p:sp>
          <p:nvSpPr>
            <p:cNvPr id="29" name="任意多边形 25"/>
            <p:cNvSpPr/>
            <p:nvPr/>
          </p:nvSpPr>
          <p:spPr>
            <a:xfrm flipH="1">
              <a:off x="8939212" y="2057400"/>
              <a:ext cx="2381250" cy="3048000"/>
            </a:xfrm>
            <a:custGeom>
              <a:avLst/>
              <a:gdLst>
                <a:gd name="connsiteX0" fmla="*/ 2381250 w 2381250"/>
                <a:gd name="connsiteY0" fmla="*/ 0 h 3048000"/>
                <a:gd name="connsiteX1" fmla="*/ 0 w 2381250"/>
                <a:gd name="connsiteY1" fmla="*/ 0 h 3048000"/>
                <a:gd name="connsiteX2" fmla="*/ 0 w 2381250"/>
                <a:gd name="connsiteY2" fmla="*/ 2438400 h 3048000"/>
                <a:gd name="connsiteX3" fmla="*/ 609600 w 2381250"/>
                <a:gd name="connsiteY3" fmla="*/ 3048000 h 3048000"/>
                <a:gd name="connsiteX4" fmla="*/ 2381250 w 2381250"/>
                <a:gd name="connsiteY4" fmla="*/ 3048000 h 3048000"/>
                <a:gd name="connsiteX5" fmla="*/ 2381250 w 2381250"/>
                <a:gd name="connsiteY5" fmla="*/ 0 h 304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81250" h="3048000">
                  <a:moveTo>
                    <a:pt x="2381250" y="0"/>
                  </a:moveTo>
                  <a:lnTo>
                    <a:pt x="0" y="0"/>
                  </a:lnTo>
                  <a:lnTo>
                    <a:pt x="0" y="2438400"/>
                  </a:lnTo>
                  <a:lnTo>
                    <a:pt x="609600" y="3048000"/>
                  </a:lnTo>
                  <a:lnTo>
                    <a:pt x="2381250" y="3048000"/>
                  </a:lnTo>
                  <a:lnTo>
                    <a:pt x="238125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直角三角形 29"/>
            <p:cNvSpPr/>
            <p:nvPr/>
          </p:nvSpPr>
          <p:spPr>
            <a:xfrm rot="10800000" flipH="1">
              <a:off x="10710862" y="4495800"/>
              <a:ext cx="609600" cy="609600"/>
            </a:xfrm>
            <a:prstGeom prst="rtTriangle">
              <a:avLst/>
            </a:prstGeom>
            <a:solidFill>
              <a:srgbClr val="C09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Freeform 507"/>
            <p:cNvSpPr>
              <a:spLocks noEditPoints="1"/>
            </p:cNvSpPr>
            <p:nvPr/>
          </p:nvSpPr>
          <p:spPr bwMode="auto">
            <a:xfrm>
              <a:off x="9816306" y="2392958"/>
              <a:ext cx="627062" cy="573881"/>
            </a:xfrm>
            <a:custGeom>
              <a:avLst/>
              <a:gdLst>
                <a:gd name="T0" fmla="*/ 186 w 331"/>
                <a:gd name="T1" fmla="*/ 64 h 304"/>
                <a:gd name="T2" fmla="*/ 197 w 331"/>
                <a:gd name="T3" fmla="*/ 52 h 304"/>
                <a:gd name="T4" fmla="*/ 197 w 331"/>
                <a:gd name="T5" fmla="*/ 11 h 304"/>
                <a:gd name="T6" fmla="*/ 186 w 331"/>
                <a:gd name="T7" fmla="*/ 0 h 304"/>
                <a:gd name="T8" fmla="*/ 174 w 331"/>
                <a:gd name="T9" fmla="*/ 11 h 304"/>
                <a:gd name="T10" fmla="*/ 174 w 331"/>
                <a:gd name="T11" fmla="*/ 52 h 304"/>
                <a:gd name="T12" fmla="*/ 186 w 331"/>
                <a:gd name="T13" fmla="*/ 64 h 304"/>
                <a:gd name="T14" fmla="*/ 122 w 331"/>
                <a:gd name="T15" fmla="*/ 64 h 304"/>
                <a:gd name="T16" fmla="*/ 134 w 331"/>
                <a:gd name="T17" fmla="*/ 52 h 304"/>
                <a:gd name="T18" fmla="*/ 134 w 331"/>
                <a:gd name="T19" fmla="*/ 11 h 304"/>
                <a:gd name="T20" fmla="*/ 122 w 331"/>
                <a:gd name="T21" fmla="*/ 0 h 304"/>
                <a:gd name="T22" fmla="*/ 110 w 331"/>
                <a:gd name="T23" fmla="*/ 11 h 304"/>
                <a:gd name="T24" fmla="*/ 110 w 331"/>
                <a:gd name="T25" fmla="*/ 52 h 304"/>
                <a:gd name="T26" fmla="*/ 122 w 331"/>
                <a:gd name="T27" fmla="*/ 64 h 304"/>
                <a:gd name="T28" fmla="*/ 312 w 331"/>
                <a:gd name="T29" fmla="*/ 117 h 304"/>
                <a:gd name="T30" fmla="*/ 243 w 331"/>
                <a:gd name="T31" fmla="*/ 108 h 304"/>
                <a:gd name="T32" fmla="*/ 243 w 331"/>
                <a:gd name="T33" fmla="*/ 89 h 304"/>
                <a:gd name="T34" fmla="*/ 240 w 331"/>
                <a:gd name="T35" fmla="*/ 82 h 304"/>
                <a:gd name="T36" fmla="*/ 233 w 331"/>
                <a:gd name="T37" fmla="*/ 79 h 304"/>
                <a:gd name="T38" fmla="*/ 10 w 331"/>
                <a:gd name="T39" fmla="*/ 79 h 304"/>
                <a:gd name="T40" fmla="*/ 3 w 331"/>
                <a:gd name="T41" fmla="*/ 82 h 304"/>
                <a:gd name="T42" fmla="*/ 0 w 331"/>
                <a:gd name="T43" fmla="*/ 89 h 304"/>
                <a:gd name="T44" fmla="*/ 0 w 331"/>
                <a:gd name="T45" fmla="*/ 144 h 304"/>
                <a:gd name="T46" fmla="*/ 54 w 331"/>
                <a:gd name="T47" fmla="*/ 302 h 304"/>
                <a:gd name="T48" fmla="*/ 60 w 331"/>
                <a:gd name="T49" fmla="*/ 304 h 304"/>
                <a:gd name="T50" fmla="*/ 183 w 331"/>
                <a:gd name="T51" fmla="*/ 304 h 304"/>
                <a:gd name="T52" fmla="*/ 189 w 331"/>
                <a:gd name="T53" fmla="*/ 302 h 304"/>
                <a:gd name="T54" fmla="*/ 218 w 331"/>
                <a:gd name="T55" fmla="*/ 254 h 304"/>
                <a:gd name="T56" fmla="*/ 322 w 331"/>
                <a:gd name="T57" fmla="*/ 185 h 304"/>
                <a:gd name="T58" fmla="*/ 312 w 331"/>
                <a:gd name="T59" fmla="*/ 117 h 304"/>
                <a:gd name="T60" fmla="*/ 294 w 331"/>
                <a:gd name="T61" fmla="*/ 175 h 304"/>
                <a:gd name="T62" fmla="*/ 231 w 331"/>
                <a:gd name="T63" fmla="*/ 221 h 304"/>
                <a:gd name="T64" fmla="*/ 243 w 331"/>
                <a:gd name="T65" fmla="*/ 151 h 304"/>
                <a:gd name="T66" fmla="*/ 259 w 331"/>
                <a:gd name="T67" fmla="*/ 134 h 304"/>
                <a:gd name="T68" fmla="*/ 290 w 331"/>
                <a:gd name="T69" fmla="*/ 138 h 304"/>
                <a:gd name="T70" fmla="*/ 294 w 331"/>
                <a:gd name="T71" fmla="*/ 175 h 304"/>
                <a:gd name="T72" fmla="*/ 58 w 331"/>
                <a:gd name="T73" fmla="*/ 64 h 304"/>
                <a:gd name="T74" fmla="*/ 70 w 331"/>
                <a:gd name="T75" fmla="*/ 52 h 304"/>
                <a:gd name="T76" fmla="*/ 70 w 331"/>
                <a:gd name="T77" fmla="*/ 11 h 304"/>
                <a:gd name="T78" fmla="*/ 58 w 331"/>
                <a:gd name="T79" fmla="*/ 0 h 304"/>
                <a:gd name="T80" fmla="*/ 46 w 331"/>
                <a:gd name="T81" fmla="*/ 11 h 304"/>
                <a:gd name="T82" fmla="*/ 46 w 331"/>
                <a:gd name="T83" fmla="*/ 52 h 304"/>
                <a:gd name="T84" fmla="*/ 58 w 331"/>
                <a:gd name="T85" fmla="*/ 64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31" h="304">
                  <a:moveTo>
                    <a:pt x="186" y="64"/>
                  </a:moveTo>
                  <a:cubicBezTo>
                    <a:pt x="192" y="64"/>
                    <a:pt x="197" y="59"/>
                    <a:pt x="197" y="52"/>
                  </a:cubicBezTo>
                  <a:cubicBezTo>
                    <a:pt x="197" y="11"/>
                    <a:pt x="197" y="11"/>
                    <a:pt x="197" y="11"/>
                  </a:cubicBezTo>
                  <a:cubicBezTo>
                    <a:pt x="197" y="5"/>
                    <a:pt x="192" y="0"/>
                    <a:pt x="186" y="0"/>
                  </a:cubicBezTo>
                  <a:cubicBezTo>
                    <a:pt x="179" y="0"/>
                    <a:pt x="174" y="5"/>
                    <a:pt x="174" y="11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4" y="59"/>
                    <a:pt x="179" y="64"/>
                    <a:pt x="186" y="64"/>
                  </a:cubicBezTo>
                  <a:close/>
                  <a:moveTo>
                    <a:pt x="122" y="64"/>
                  </a:moveTo>
                  <a:cubicBezTo>
                    <a:pt x="128" y="64"/>
                    <a:pt x="134" y="59"/>
                    <a:pt x="134" y="52"/>
                  </a:cubicBezTo>
                  <a:cubicBezTo>
                    <a:pt x="134" y="11"/>
                    <a:pt x="134" y="11"/>
                    <a:pt x="134" y="11"/>
                  </a:cubicBezTo>
                  <a:cubicBezTo>
                    <a:pt x="134" y="5"/>
                    <a:pt x="128" y="0"/>
                    <a:pt x="122" y="0"/>
                  </a:cubicBezTo>
                  <a:cubicBezTo>
                    <a:pt x="115" y="0"/>
                    <a:pt x="110" y="5"/>
                    <a:pt x="110" y="11"/>
                  </a:cubicBezTo>
                  <a:cubicBezTo>
                    <a:pt x="110" y="52"/>
                    <a:pt x="110" y="52"/>
                    <a:pt x="110" y="52"/>
                  </a:cubicBezTo>
                  <a:cubicBezTo>
                    <a:pt x="110" y="59"/>
                    <a:pt x="115" y="64"/>
                    <a:pt x="122" y="64"/>
                  </a:cubicBezTo>
                  <a:close/>
                  <a:moveTo>
                    <a:pt x="312" y="117"/>
                  </a:moveTo>
                  <a:cubicBezTo>
                    <a:pt x="300" y="104"/>
                    <a:pt x="279" y="93"/>
                    <a:pt x="243" y="108"/>
                  </a:cubicBezTo>
                  <a:cubicBezTo>
                    <a:pt x="243" y="89"/>
                    <a:pt x="243" y="89"/>
                    <a:pt x="243" y="89"/>
                  </a:cubicBezTo>
                  <a:cubicBezTo>
                    <a:pt x="243" y="87"/>
                    <a:pt x="242" y="84"/>
                    <a:pt x="240" y="82"/>
                  </a:cubicBezTo>
                  <a:cubicBezTo>
                    <a:pt x="239" y="80"/>
                    <a:pt x="236" y="79"/>
                    <a:pt x="233" y="79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8" y="79"/>
                    <a:pt x="5" y="80"/>
                    <a:pt x="3" y="82"/>
                  </a:cubicBezTo>
                  <a:cubicBezTo>
                    <a:pt x="1" y="84"/>
                    <a:pt x="0" y="87"/>
                    <a:pt x="0" y="89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234"/>
                    <a:pt x="50" y="299"/>
                    <a:pt x="54" y="302"/>
                  </a:cubicBezTo>
                  <a:cubicBezTo>
                    <a:pt x="56" y="303"/>
                    <a:pt x="58" y="304"/>
                    <a:pt x="60" y="304"/>
                  </a:cubicBezTo>
                  <a:cubicBezTo>
                    <a:pt x="183" y="304"/>
                    <a:pt x="183" y="304"/>
                    <a:pt x="183" y="304"/>
                  </a:cubicBezTo>
                  <a:cubicBezTo>
                    <a:pt x="185" y="304"/>
                    <a:pt x="188" y="303"/>
                    <a:pt x="189" y="302"/>
                  </a:cubicBezTo>
                  <a:cubicBezTo>
                    <a:pt x="191" y="300"/>
                    <a:pt x="205" y="282"/>
                    <a:pt x="218" y="254"/>
                  </a:cubicBezTo>
                  <a:cubicBezTo>
                    <a:pt x="292" y="246"/>
                    <a:pt x="315" y="203"/>
                    <a:pt x="322" y="185"/>
                  </a:cubicBezTo>
                  <a:cubicBezTo>
                    <a:pt x="331" y="160"/>
                    <a:pt x="328" y="133"/>
                    <a:pt x="312" y="117"/>
                  </a:cubicBezTo>
                  <a:close/>
                  <a:moveTo>
                    <a:pt x="294" y="175"/>
                  </a:moveTo>
                  <a:cubicBezTo>
                    <a:pt x="290" y="186"/>
                    <a:pt x="275" y="212"/>
                    <a:pt x="231" y="221"/>
                  </a:cubicBezTo>
                  <a:cubicBezTo>
                    <a:pt x="237" y="200"/>
                    <a:pt x="242" y="176"/>
                    <a:pt x="243" y="151"/>
                  </a:cubicBezTo>
                  <a:cubicBezTo>
                    <a:pt x="251" y="149"/>
                    <a:pt x="258" y="142"/>
                    <a:pt x="259" y="134"/>
                  </a:cubicBezTo>
                  <a:cubicBezTo>
                    <a:pt x="273" y="129"/>
                    <a:pt x="283" y="130"/>
                    <a:pt x="290" y="138"/>
                  </a:cubicBezTo>
                  <a:cubicBezTo>
                    <a:pt x="296" y="144"/>
                    <a:pt x="300" y="158"/>
                    <a:pt x="294" y="175"/>
                  </a:cubicBezTo>
                  <a:close/>
                  <a:moveTo>
                    <a:pt x="58" y="64"/>
                  </a:moveTo>
                  <a:cubicBezTo>
                    <a:pt x="65" y="64"/>
                    <a:pt x="70" y="59"/>
                    <a:pt x="70" y="52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0" y="5"/>
                    <a:pt x="65" y="0"/>
                    <a:pt x="58" y="0"/>
                  </a:cubicBezTo>
                  <a:cubicBezTo>
                    <a:pt x="52" y="0"/>
                    <a:pt x="46" y="5"/>
                    <a:pt x="46" y="11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46" y="59"/>
                    <a:pt x="52" y="64"/>
                    <a:pt x="58" y="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9038047" y="3225182"/>
              <a:ext cx="2137887" cy="4589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请输入文本内容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9028712" y="3681891"/>
              <a:ext cx="2156557" cy="6987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400" dirty="0">
                  <a:solidFill>
                    <a:schemeClr val="bg1"/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Failure is probably the fortification in your pole</a:t>
              </a:r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.</a:t>
              </a:r>
              <a:r>
                <a:rPr lang="zh-CN" altLang="zh-CN" sz="1400" dirty="0">
                  <a:solidFill>
                    <a:schemeClr val="bg1"/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 </a:t>
              </a:r>
              <a:endPara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4806458" y="2533263"/>
            <a:ext cx="45697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dirty="0">
                <a:solidFill>
                  <a:srgbClr val="FF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02.</a:t>
            </a:r>
            <a:r>
              <a:rPr lang="zh-CN" altLang="en-US" sz="3600" dirty="0">
                <a:solidFill>
                  <a:srgbClr val="FF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3600" dirty="0">
              <a:solidFill>
                <a:srgbClr val="FF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3698" y="2426131"/>
            <a:ext cx="2117447" cy="1368594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806458" y="3171393"/>
            <a:ext cx="596314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Failure is probably the fortification in your pole. It is like a peek your wallet as the thief, when you are thinking how to spend 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CN" altLang="zh-CN" sz="14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768351" y="1993900"/>
            <a:ext cx="3162300" cy="31623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 l="16606" t="5870" r="21666"/>
          <a:stretch>
            <a:fillRect/>
          </a:stretch>
        </p:blipFill>
        <p:spPr>
          <a:xfrm>
            <a:off x="794743" y="2036815"/>
            <a:ext cx="3029233" cy="3029233"/>
          </a:xfrm>
          <a:custGeom>
            <a:avLst/>
            <a:gdLst>
              <a:gd name="connsiteX0" fmla="*/ 2457450 w 4914900"/>
              <a:gd name="connsiteY0" fmla="*/ 0 h 4914900"/>
              <a:gd name="connsiteX1" fmla="*/ 4914900 w 4914900"/>
              <a:gd name="connsiteY1" fmla="*/ 2457450 h 4914900"/>
              <a:gd name="connsiteX2" fmla="*/ 2457450 w 4914900"/>
              <a:gd name="connsiteY2" fmla="*/ 4914900 h 4914900"/>
              <a:gd name="connsiteX3" fmla="*/ 0 w 4914900"/>
              <a:gd name="connsiteY3" fmla="*/ 2457450 h 4914900"/>
              <a:gd name="connsiteX4" fmla="*/ 2457450 w 4914900"/>
              <a:gd name="connsiteY4" fmla="*/ 0 h 491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14900" h="4914900">
                <a:moveTo>
                  <a:pt x="2457450" y="0"/>
                </a:moveTo>
                <a:cubicBezTo>
                  <a:pt x="3814662" y="0"/>
                  <a:pt x="4914900" y="1100238"/>
                  <a:pt x="4914900" y="2457450"/>
                </a:cubicBezTo>
                <a:cubicBezTo>
                  <a:pt x="4914900" y="3814662"/>
                  <a:pt x="3814662" y="4914900"/>
                  <a:pt x="2457450" y="4914900"/>
                </a:cubicBezTo>
                <a:cubicBezTo>
                  <a:pt x="1100238" y="4914900"/>
                  <a:pt x="0" y="3814662"/>
                  <a:pt x="0" y="2457450"/>
                </a:cubicBezTo>
                <a:cubicBezTo>
                  <a:pt x="0" y="1100238"/>
                  <a:pt x="1100238" y="0"/>
                  <a:pt x="2457450" y="0"/>
                </a:cubicBez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16" y="416528"/>
            <a:ext cx="454655" cy="44952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48858" y="416528"/>
            <a:ext cx="25377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60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2600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1774" y="5980843"/>
            <a:ext cx="1010226" cy="1097818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4673634" y="2673558"/>
            <a:ext cx="2530036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zh-CN" altLang="en-US" sz="2400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673634" y="3343515"/>
            <a:ext cx="65081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Failure is probably the fortification in your pole. It is like a peek your wallet as the thief, when you are thinking how to spend 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CN" altLang="zh-CN" sz="14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16" y="416528"/>
            <a:ext cx="454655" cy="44952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48858" y="416528"/>
            <a:ext cx="25377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60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2600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1774" y="5980843"/>
            <a:ext cx="1010226" cy="1097818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162808" y="2177143"/>
            <a:ext cx="1712686" cy="1712686"/>
            <a:chOff x="1162808" y="2177143"/>
            <a:chExt cx="1712686" cy="1712686"/>
          </a:xfrm>
        </p:grpSpPr>
        <p:sp>
          <p:nvSpPr>
            <p:cNvPr id="10" name="矩形 9"/>
            <p:cNvSpPr/>
            <p:nvPr/>
          </p:nvSpPr>
          <p:spPr>
            <a:xfrm rot="2700000">
              <a:off x="1162808" y="2177143"/>
              <a:ext cx="1712686" cy="1712686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Freeform 502"/>
            <p:cNvSpPr>
              <a:spLocks noEditPoints="1"/>
            </p:cNvSpPr>
            <p:nvPr/>
          </p:nvSpPr>
          <p:spPr bwMode="auto">
            <a:xfrm>
              <a:off x="1710382" y="2754086"/>
              <a:ext cx="617538" cy="558800"/>
            </a:xfrm>
            <a:custGeom>
              <a:avLst/>
              <a:gdLst>
                <a:gd name="T0" fmla="*/ 0 w 326"/>
                <a:gd name="T1" fmla="*/ 296 h 296"/>
                <a:gd name="T2" fmla="*/ 64 w 326"/>
                <a:gd name="T3" fmla="*/ 296 h 296"/>
                <a:gd name="T4" fmla="*/ 64 w 326"/>
                <a:gd name="T5" fmla="*/ 109 h 296"/>
                <a:gd name="T6" fmla="*/ 0 w 326"/>
                <a:gd name="T7" fmla="*/ 109 h 296"/>
                <a:gd name="T8" fmla="*/ 0 w 326"/>
                <a:gd name="T9" fmla="*/ 296 h 296"/>
                <a:gd name="T10" fmla="*/ 323 w 326"/>
                <a:gd name="T11" fmla="*/ 172 h 296"/>
                <a:gd name="T12" fmla="*/ 318 w 326"/>
                <a:gd name="T13" fmla="*/ 158 h 296"/>
                <a:gd name="T14" fmla="*/ 319 w 326"/>
                <a:gd name="T15" fmla="*/ 148 h 296"/>
                <a:gd name="T16" fmla="*/ 326 w 326"/>
                <a:gd name="T17" fmla="*/ 130 h 296"/>
                <a:gd name="T18" fmla="*/ 293 w 326"/>
                <a:gd name="T19" fmla="*/ 106 h 296"/>
                <a:gd name="T20" fmla="*/ 291 w 326"/>
                <a:gd name="T21" fmla="*/ 106 h 296"/>
                <a:gd name="T22" fmla="*/ 290 w 326"/>
                <a:gd name="T23" fmla="*/ 106 h 296"/>
                <a:gd name="T24" fmla="*/ 259 w 326"/>
                <a:gd name="T25" fmla="*/ 94 h 296"/>
                <a:gd name="T26" fmla="*/ 260 w 326"/>
                <a:gd name="T27" fmla="*/ 65 h 296"/>
                <a:gd name="T28" fmla="*/ 261 w 326"/>
                <a:gd name="T29" fmla="*/ 13 h 296"/>
                <a:gd name="T30" fmla="*/ 237 w 326"/>
                <a:gd name="T31" fmla="*/ 0 h 296"/>
                <a:gd name="T32" fmla="*/ 237 w 326"/>
                <a:gd name="T33" fmla="*/ 0 h 296"/>
                <a:gd name="T34" fmla="*/ 211 w 326"/>
                <a:gd name="T35" fmla="*/ 41 h 296"/>
                <a:gd name="T36" fmla="*/ 195 w 326"/>
                <a:gd name="T37" fmla="*/ 72 h 296"/>
                <a:gd name="T38" fmla="*/ 183 w 326"/>
                <a:gd name="T39" fmla="*/ 83 h 296"/>
                <a:gd name="T40" fmla="*/ 168 w 326"/>
                <a:gd name="T41" fmla="*/ 96 h 296"/>
                <a:gd name="T42" fmla="*/ 126 w 326"/>
                <a:gd name="T43" fmla="*/ 117 h 296"/>
                <a:gd name="T44" fmla="*/ 121 w 326"/>
                <a:gd name="T45" fmla="*/ 117 h 296"/>
                <a:gd name="T46" fmla="*/ 118 w 326"/>
                <a:gd name="T47" fmla="*/ 117 h 296"/>
                <a:gd name="T48" fmla="*/ 118 w 326"/>
                <a:gd name="T49" fmla="*/ 109 h 296"/>
                <a:gd name="T50" fmla="*/ 88 w 326"/>
                <a:gd name="T51" fmla="*/ 109 h 296"/>
                <a:gd name="T52" fmla="*/ 88 w 326"/>
                <a:gd name="T53" fmla="*/ 296 h 296"/>
                <a:gd name="T54" fmla="*/ 118 w 326"/>
                <a:gd name="T55" fmla="*/ 296 h 296"/>
                <a:gd name="T56" fmla="*/ 118 w 326"/>
                <a:gd name="T57" fmla="*/ 271 h 296"/>
                <a:gd name="T58" fmla="*/ 121 w 326"/>
                <a:gd name="T59" fmla="*/ 271 h 296"/>
                <a:gd name="T60" fmla="*/ 182 w 326"/>
                <a:gd name="T61" fmla="*/ 272 h 296"/>
                <a:gd name="T62" fmla="*/ 283 w 326"/>
                <a:gd name="T63" fmla="*/ 268 h 296"/>
                <a:gd name="T64" fmla="*/ 304 w 326"/>
                <a:gd name="T65" fmla="*/ 256 h 296"/>
                <a:gd name="T66" fmla="*/ 306 w 326"/>
                <a:gd name="T67" fmla="*/ 238 h 296"/>
                <a:gd name="T68" fmla="*/ 309 w 326"/>
                <a:gd name="T69" fmla="*/ 231 h 296"/>
                <a:gd name="T70" fmla="*/ 318 w 326"/>
                <a:gd name="T71" fmla="*/ 213 h 296"/>
                <a:gd name="T72" fmla="*/ 315 w 326"/>
                <a:gd name="T73" fmla="*/ 199 h 296"/>
                <a:gd name="T74" fmla="*/ 316 w 326"/>
                <a:gd name="T75" fmla="*/ 190 h 296"/>
                <a:gd name="T76" fmla="*/ 323 w 326"/>
                <a:gd name="T77" fmla="*/ 172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26" h="296">
                  <a:moveTo>
                    <a:pt x="0" y="296"/>
                  </a:moveTo>
                  <a:cubicBezTo>
                    <a:pt x="64" y="296"/>
                    <a:pt x="64" y="296"/>
                    <a:pt x="64" y="296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0" y="109"/>
                    <a:pt x="0" y="109"/>
                    <a:pt x="0" y="109"/>
                  </a:cubicBezTo>
                  <a:lnTo>
                    <a:pt x="0" y="296"/>
                  </a:lnTo>
                  <a:close/>
                  <a:moveTo>
                    <a:pt x="323" y="172"/>
                  </a:moveTo>
                  <a:cubicBezTo>
                    <a:pt x="323" y="167"/>
                    <a:pt x="321" y="163"/>
                    <a:pt x="318" y="158"/>
                  </a:cubicBezTo>
                  <a:cubicBezTo>
                    <a:pt x="316" y="155"/>
                    <a:pt x="317" y="151"/>
                    <a:pt x="319" y="148"/>
                  </a:cubicBezTo>
                  <a:cubicBezTo>
                    <a:pt x="322" y="145"/>
                    <a:pt x="326" y="139"/>
                    <a:pt x="326" y="130"/>
                  </a:cubicBezTo>
                  <a:cubicBezTo>
                    <a:pt x="326" y="112"/>
                    <a:pt x="309" y="106"/>
                    <a:pt x="293" y="106"/>
                  </a:cubicBezTo>
                  <a:cubicBezTo>
                    <a:pt x="292" y="106"/>
                    <a:pt x="291" y="106"/>
                    <a:pt x="291" y="106"/>
                  </a:cubicBezTo>
                  <a:cubicBezTo>
                    <a:pt x="291" y="106"/>
                    <a:pt x="290" y="106"/>
                    <a:pt x="290" y="106"/>
                  </a:cubicBezTo>
                  <a:cubicBezTo>
                    <a:pt x="284" y="106"/>
                    <a:pt x="267" y="105"/>
                    <a:pt x="259" y="94"/>
                  </a:cubicBezTo>
                  <a:cubicBezTo>
                    <a:pt x="255" y="88"/>
                    <a:pt x="255" y="78"/>
                    <a:pt x="260" y="65"/>
                  </a:cubicBezTo>
                  <a:cubicBezTo>
                    <a:pt x="269" y="42"/>
                    <a:pt x="269" y="24"/>
                    <a:pt x="261" y="13"/>
                  </a:cubicBezTo>
                  <a:cubicBezTo>
                    <a:pt x="253" y="1"/>
                    <a:pt x="240" y="0"/>
                    <a:pt x="237" y="0"/>
                  </a:cubicBezTo>
                  <a:cubicBezTo>
                    <a:pt x="237" y="0"/>
                    <a:pt x="237" y="0"/>
                    <a:pt x="237" y="0"/>
                  </a:cubicBezTo>
                  <a:cubicBezTo>
                    <a:pt x="230" y="0"/>
                    <a:pt x="217" y="11"/>
                    <a:pt x="211" y="41"/>
                  </a:cubicBezTo>
                  <a:cubicBezTo>
                    <a:pt x="209" y="52"/>
                    <a:pt x="204" y="62"/>
                    <a:pt x="195" y="72"/>
                  </a:cubicBezTo>
                  <a:cubicBezTo>
                    <a:pt x="191" y="77"/>
                    <a:pt x="187" y="80"/>
                    <a:pt x="183" y="83"/>
                  </a:cubicBezTo>
                  <a:cubicBezTo>
                    <a:pt x="178" y="86"/>
                    <a:pt x="172" y="90"/>
                    <a:pt x="168" y="96"/>
                  </a:cubicBezTo>
                  <a:cubicBezTo>
                    <a:pt x="159" y="110"/>
                    <a:pt x="145" y="117"/>
                    <a:pt x="126" y="117"/>
                  </a:cubicBezTo>
                  <a:cubicBezTo>
                    <a:pt x="123" y="117"/>
                    <a:pt x="121" y="117"/>
                    <a:pt x="121" y="117"/>
                  </a:cubicBezTo>
                  <a:cubicBezTo>
                    <a:pt x="118" y="117"/>
                    <a:pt x="118" y="117"/>
                    <a:pt x="118" y="117"/>
                  </a:cubicBezTo>
                  <a:cubicBezTo>
                    <a:pt x="118" y="109"/>
                    <a:pt x="118" y="109"/>
                    <a:pt x="118" y="109"/>
                  </a:cubicBezTo>
                  <a:cubicBezTo>
                    <a:pt x="88" y="109"/>
                    <a:pt x="88" y="109"/>
                    <a:pt x="88" y="109"/>
                  </a:cubicBezTo>
                  <a:cubicBezTo>
                    <a:pt x="88" y="296"/>
                    <a:pt x="88" y="296"/>
                    <a:pt x="88" y="296"/>
                  </a:cubicBezTo>
                  <a:cubicBezTo>
                    <a:pt x="118" y="296"/>
                    <a:pt x="118" y="296"/>
                    <a:pt x="118" y="296"/>
                  </a:cubicBezTo>
                  <a:cubicBezTo>
                    <a:pt x="118" y="271"/>
                    <a:pt x="118" y="271"/>
                    <a:pt x="118" y="271"/>
                  </a:cubicBezTo>
                  <a:cubicBezTo>
                    <a:pt x="121" y="271"/>
                    <a:pt x="121" y="271"/>
                    <a:pt x="121" y="271"/>
                  </a:cubicBezTo>
                  <a:cubicBezTo>
                    <a:pt x="126" y="271"/>
                    <a:pt x="152" y="272"/>
                    <a:pt x="182" y="272"/>
                  </a:cubicBezTo>
                  <a:cubicBezTo>
                    <a:pt x="235" y="272"/>
                    <a:pt x="269" y="271"/>
                    <a:pt x="283" y="268"/>
                  </a:cubicBezTo>
                  <a:cubicBezTo>
                    <a:pt x="296" y="266"/>
                    <a:pt x="301" y="260"/>
                    <a:pt x="304" y="256"/>
                  </a:cubicBezTo>
                  <a:cubicBezTo>
                    <a:pt x="306" y="251"/>
                    <a:pt x="307" y="245"/>
                    <a:pt x="306" y="238"/>
                  </a:cubicBezTo>
                  <a:cubicBezTo>
                    <a:pt x="306" y="235"/>
                    <a:pt x="307" y="232"/>
                    <a:pt x="309" y="231"/>
                  </a:cubicBezTo>
                  <a:cubicBezTo>
                    <a:pt x="313" y="228"/>
                    <a:pt x="318" y="222"/>
                    <a:pt x="318" y="213"/>
                  </a:cubicBezTo>
                  <a:cubicBezTo>
                    <a:pt x="319" y="208"/>
                    <a:pt x="317" y="203"/>
                    <a:pt x="315" y="199"/>
                  </a:cubicBezTo>
                  <a:cubicBezTo>
                    <a:pt x="313" y="196"/>
                    <a:pt x="314" y="192"/>
                    <a:pt x="316" y="190"/>
                  </a:cubicBezTo>
                  <a:cubicBezTo>
                    <a:pt x="321" y="184"/>
                    <a:pt x="323" y="178"/>
                    <a:pt x="323" y="1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903478" y="2177143"/>
            <a:ext cx="1712686" cy="1712686"/>
            <a:chOff x="3903478" y="2177143"/>
            <a:chExt cx="1712686" cy="1712686"/>
          </a:xfrm>
        </p:grpSpPr>
        <p:sp>
          <p:nvSpPr>
            <p:cNvPr id="15" name="矩形 14"/>
            <p:cNvSpPr/>
            <p:nvPr/>
          </p:nvSpPr>
          <p:spPr>
            <a:xfrm rot="2700000">
              <a:off x="3903478" y="2177143"/>
              <a:ext cx="1712686" cy="1712686"/>
            </a:xfrm>
            <a:prstGeom prst="rect">
              <a:avLst/>
            </a:prstGeom>
            <a:solidFill>
              <a:srgbClr val="FF33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Freeform 512"/>
            <p:cNvSpPr>
              <a:spLocks noEditPoints="1"/>
            </p:cNvSpPr>
            <p:nvPr/>
          </p:nvSpPr>
          <p:spPr bwMode="auto">
            <a:xfrm>
              <a:off x="4449536" y="2735135"/>
              <a:ext cx="620570" cy="596702"/>
            </a:xfrm>
            <a:custGeom>
              <a:avLst/>
              <a:gdLst>
                <a:gd name="T0" fmla="*/ 261 w 327"/>
                <a:gd name="T1" fmla="*/ 209 h 316"/>
                <a:gd name="T2" fmla="*/ 261 w 327"/>
                <a:gd name="T3" fmla="*/ 215 h 316"/>
                <a:gd name="T4" fmla="*/ 254 w 327"/>
                <a:gd name="T5" fmla="*/ 222 h 316"/>
                <a:gd name="T6" fmla="*/ 208 w 327"/>
                <a:gd name="T7" fmla="*/ 222 h 316"/>
                <a:gd name="T8" fmla="*/ 201 w 327"/>
                <a:gd name="T9" fmla="*/ 215 h 316"/>
                <a:gd name="T10" fmla="*/ 201 w 327"/>
                <a:gd name="T11" fmla="*/ 209 h 316"/>
                <a:gd name="T12" fmla="*/ 118 w 327"/>
                <a:gd name="T13" fmla="*/ 209 h 316"/>
                <a:gd name="T14" fmla="*/ 118 w 327"/>
                <a:gd name="T15" fmla="*/ 215 h 316"/>
                <a:gd name="T16" fmla="*/ 111 w 327"/>
                <a:gd name="T17" fmla="*/ 222 h 316"/>
                <a:gd name="T18" fmla="*/ 64 w 327"/>
                <a:gd name="T19" fmla="*/ 222 h 316"/>
                <a:gd name="T20" fmla="*/ 57 w 327"/>
                <a:gd name="T21" fmla="*/ 215 h 316"/>
                <a:gd name="T22" fmla="*/ 57 w 327"/>
                <a:gd name="T23" fmla="*/ 209 h 316"/>
                <a:gd name="T24" fmla="*/ 39 w 327"/>
                <a:gd name="T25" fmla="*/ 209 h 316"/>
                <a:gd name="T26" fmla="*/ 0 w 327"/>
                <a:gd name="T27" fmla="*/ 193 h 316"/>
                <a:gd name="T28" fmla="*/ 0 w 327"/>
                <a:gd name="T29" fmla="*/ 277 h 316"/>
                <a:gd name="T30" fmla="*/ 39 w 327"/>
                <a:gd name="T31" fmla="*/ 316 h 316"/>
                <a:gd name="T32" fmla="*/ 289 w 327"/>
                <a:gd name="T33" fmla="*/ 316 h 316"/>
                <a:gd name="T34" fmla="*/ 327 w 327"/>
                <a:gd name="T35" fmla="*/ 277 h 316"/>
                <a:gd name="T36" fmla="*/ 327 w 327"/>
                <a:gd name="T37" fmla="*/ 193 h 316"/>
                <a:gd name="T38" fmla="*/ 289 w 327"/>
                <a:gd name="T39" fmla="*/ 209 h 316"/>
                <a:gd name="T40" fmla="*/ 261 w 327"/>
                <a:gd name="T41" fmla="*/ 209 h 316"/>
                <a:gd name="T42" fmla="*/ 289 w 327"/>
                <a:gd name="T43" fmla="*/ 70 h 316"/>
                <a:gd name="T44" fmla="*/ 246 w 327"/>
                <a:gd name="T45" fmla="*/ 70 h 316"/>
                <a:gd name="T46" fmla="*/ 246 w 327"/>
                <a:gd name="T47" fmla="*/ 51 h 316"/>
                <a:gd name="T48" fmla="*/ 196 w 327"/>
                <a:gd name="T49" fmla="*/ 0 h 316"/>
                <a:gd name="T50" fmla="*/ 132 w 327"/>
                <a:gd name="T51" fmla="*/ 0 h 316"/>
                <a:gd name="T52" fmla="*/ 81 w 327"/>
                <a:gd name="T53" fmla="*/ 51 h 316"/>
                <a:gd name="T54" fmla="*/ 81 w 327"/>
                <a:gd name="T55" fmla="*/ 70 h 316"/>
                <a:gd name="T56" fmla="*/ 39 w 327"/>
                <a:gd name="T57" fmla="*/ 70 h 316"/>
                <a:gd name="T58" fmla="*/ 0 w 327"/>
                <a:gd name="T59" fmla="*/ 109 h 316"/>
                <a:gd name="T60" fmla="*/ 0 w 327"/>
                <a:gd name="T61" fmla="*/ 155 h 316"/>
                <a:gd name="T62" fmla="*/ 39 w 327"/>
                <a:gd name="T63" fmla="*/ 194 h 316"/>
                <a:gd name="T64" fmla="*/ 57 w 327"/>
                <a:gd name="T65" fmla="*/ 194 h 316"/>
                <a:gd name="T66" fmla="*/ 57 w 327"/>
                <a:gd name="T67" fmla="*/ 184 h 316"/>
                <a:gd name="T68" fmla="*/ 64 w 327"/>
                <a:gd name="T69" fmla="*/ 177 h 316"/>
                <a:gd name="T70" fmla="*/ 111 w 327"/>
                <a:gd name="T71" fmla="*/ 177 h 316"/>
                <a:gd name="T72" fmla="*/ 118 w 327"/>
                <a:gd name="T73" fmla="*/ 184 h 316"/>
                <a:gd name="T74" fmla="*/ 118 w 327"/>
                <a:gd name="T75" fmla="*/ 194 h 316"/>
                <a:gd name="T76" fmla="*/ 201 w 327"/>
                <a:gd name="T77" fmla="*/ 194 h 316"/>
                <a:gd name="T78" fmla="*/ 201 w 327"/>
                <a:gd name="T79" fmla="*/ 184 h 316"/>
                <a:gd name="T80" fmla="*/ 208 w 327"/>
                <a:gd name="T81" fmla="*/ 177 h 316"/>
                <a:gd name="T82" fmla="*/ 254 w 327"/>
                <a:gd name="T83" fmla="*/ 177 h 316"/>
                <a:gd name="T84" fmla="*/ 261 w 327"/>
                <a:gd name="T85" fmla="*/ 184 h 316"/>
                <a:gd name="T86" fmla="*/ 261 w 327"/>
                <a:gd name="T87" fmla="*/ 194 h 316"/>
                <a:gd name="T88" fmla="*/ 289 w 327"/>
                <a:gd name="T89" fmla="*/ 194 h 316"/>
                <a:gd name="T90" fmla="*/ 327 w 327"/>
                <a:gd name="T91" fmla="*/ 155 h 316"/>
                <a:gd name="T92" fmla="*/ 327 w 327"/>
                <a:gd name="T93" fmla="*/ 109 h 316"/>
                <a:gd name="T94" fmla="*/ 289 w 327"/>
                <a:gd name="T95" fmla="*/ 70 h 316"/>
                <a:gd name="T96" fmla="*/ 220 w 327"/>
                <a:gd name="T97" fmla="*/ 70 h 316"/>
                <a:gd name="T98" fmla="*/ 108 w 327"/>
                <a:gd name="T99" fmla="*/ 70 h 316"/>
                <a:gd name="T100" fmla="*/ 108 w 327"/>
                <a:gd name="T101" fmla="*/ 51 h 316"/>
                <a:gd name="T102" fmla="*/ 132 w 327"/>
                <a:gd name="T103" fmla="*/ 27 h 316"/>
                <a:gd name="T104" fmla="*/ 196 w 327"/>
                <a:gd name="T105" fmla="*/ 27 h 316"/>
                <a:gd name="T106" fmla="*/ 220 w 327"/>
                <a:gd name="T107" fmla="*/ 51 h 316"/>
                <a:gd name="T108" fmla="*/ 220 w 327"/>
                <a:gd name="T109" fmla="*/ 7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27" h="316">
                  <a:moveTo>
                    <a:pt x="261" y="209"/>
                  </a:moveTo>
                  <a:cubicBezTo>
                    <a:pt x="261" y="215"/>
                    <a:pt x="261" y="215"/>
                    <a:pt x="261" y="215"/>
                  </a:cubicBezTo>
                  <a:cubicBezTo>
                    <a:pt x="261" y="219"/>
                    <a:pt x="258" y="222"/>
                    <a:pt x="254" y="222"/>
                  </a:cubicBezTo>
                  <a:cubicBezTo>
                    <a:pt x="208" y="222"/>
                    <a:pt x="208" y="222"/>
                    <a:pt x="208" y="222"/>
                  </a:cubicBezTo>
                  <a:cubicBezTo>
                    <a:pt x="204" y="222"/>
                    <a:pt x="201" y="219"/>
                    <a:pt x="201" y="215"/>
                  </a:cubicBezTo>
                  <a:cubicBezTo>
                    <a:pt x="201" y="209"/>
                    <a:pt x="201" y="209"/>
                    <a:pt x="201" y="209"/>
                  </a:cubicBezTo>
                  <a:cubicBezTo>
                    <a:pt x="118" y="209"/>
                    <a:pt x="118" y="209"/>
                    <a:pt x="118" y="209"/>
                  </a:cubicBezTo>
                  <a:cubicBezTo>
                    <a:pt x="118" y="215"/>
                    <a:pt x="118" y="215"/>
                    <a:pt x="118" y="215"/>
                  </a:cubicBezTo>
                  <a:cubicBezTo>
                    <a:pt x="118" y="219"/>
                    <a:pt x="115" y="222"/>
                    <a:pt x="111" y="222"/>
                  </a:cubicBezTo>
                  <a:cubicBezTo>
                    <a:pt x="64" y="222"/>
                    <a:pt x="64" y="222"/>
                    <a:pt x="64" y="222"/>
                  </a:cubicBezTo>
                  <a:cubicBezTo>
                    <a:pt x="61" y="222"/>
                    <a:pt x="57" y="219"/>
                    <a:pt x="57" y="215"/>
                  </a:cubicBezTo>
                  <a:cubicBezTo>
                    <a:pt x="57" y="209"/>
                    <a:pt x="57" y="209"/>
                    <a:pt x="57" y="209"/>
                  </a:cubicBezTo>
                  <a:cubicBezTo>
                    <a:pt x="39" y="209"/>
                    <a:pt x="39" y="209"/>
                    <a:pt x="39" y="209"/>
                  </a:cubicBezTo>
                  <a:cubicBezTo>
                    <a:pt x="24" y="209"/>
                    <a:pt x="10" y="203"/>
                    <a:pt x="0" y="193"/>
                  </a:cubicBezTo>
                  <a:cubicBezTo>
                    <a:pt x="0" y="277"/>
                    <a:pt x="0" y="277"/>
                    <a:pt x="0" y="277"/>
                  </a:cubicBezTo>
                  <a:cubicBezTo>
                    <a:pt x="0" y="298"/>
                    <a:pt x="18" y="316"/>
                    <a:pt x="39" y="316"/>
                  </a:cubicBezTo>
                  <a:cubicBezTo>
                    <a:pt x="289" y="316"/>
                    <a:pt x="289" y="316"/>
                    <a:pt x="289" y="316"/>
                  </a:cubicBezTo>
                  <a:cubicBezTo>
                    <a:pt x="310" y="316"/>
                    <a:pt x="327" y="298"/>
                    <a:pt x="327" y="277"/>
                  </a:cubicBezTo>
                  <a:cubicBezTo>
                    <a:pt x="327" y="193"/>
                    <a:pt x="327" y="193"/>
                    <a:pt x="327" y="193"/>
                  </a:cubicBezTo>
                  <a:cubicBezTo>
                    <a:pt x="317" y="203"/>
                    <a:pt x="304" y="209"/>
                    <a:pt x="289" y="209"/>
                  </a:cubicBezTo>
                  <a:lnTo>
                    <a:pt x="261" y="209"/>
                  </a:lnTo>
                  <a:close/>
                  <a:moveTo>
                    <a:pt x="289" y="70"/>
                  </a:moveTo>
                  <a:cubicBezTo>
                    <a:pt x="246" y="70"/>
                    <a:pt x="246" y="70"/>
                    <a:pt x="246" y="70"/>
                  </a:cubicBezTo>
                  <a:cubicBezTo>
                    <a:pt x="246" y="51"/>
                    <a:pt x="246" y="51"/>
                    <a:pt x="246" y="51"/>
                  </a:cubicBezTo>
                  <a:cubicBezTo>
                    <a:pt x="246" y="23"/>
                    <a:pt x="224" y="0"/>
                    <a:pt x="196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04" y="0"/>
                    <a:pt x="81" y="23"/>
                    <a:pt x="81" y="51"/>
                  </a:cubicBezTo>
                  <a:cubicBezTo>
                    <a:pt x="81" y="70"/>
                    <a:pt x="81" y="70"/>
                    <a:pt x="81" y="70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18" y="70"/>
                    <a:pt x="0" y="88"/>
                    <a:pt x="0" y="109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0" y="177"/>
                    <a:pt x="18" y="194"/>
                    <a:pt x="39" y="194"/>
                  </a:cubicBezTo>
                  <a:cubicBezTo>
                    <a:pt x="57" y="194"/>
                    <a:pt x="57" y="194"/>
                    <a:pt x="57" y="194"/>
                  </a:cubicBezTo>
                  <a:cubicBezTo>
                    <a:pt x="57" y="184"/>
                    <a:pt x="57" y="184"/>
                    <a:pt x="57" y="184"/>
                  </a:cubicBezTo>
                  <a:cubicBezTo>
                    <a:pt x="57" y="180"/>
                    <a:pt x="61" y="177"/>
                    <a:pt x="64" y="177"/>
                  </a:cubicBezTo>
                  <a:cubicBezTo>
                    <a:pt x="111" y="177"/>
                    <a:pt x="111" y="177"/>
                    <a:pt x="111" y="177"/>
                  </a:cubicBezTo>
                  <a:cubicBezTo>
                    <a:pt x="115" y="177"/>
                    <a:pt x="118" y="180"/>
                    <a:pt x="118" y="184"/>
                  </a:cubicBezTo>
                  <a:cubicBezTo>
                    <a:pt x="118" y="194"/>
                    <a:pt x="118" y="194"/>
                    <a:pt x="118" y="194"/>
                  </a:cubicBezTo>
                  <a:cubicBezTo>
                    <a:pt x="201" y="194"/>
                    <a:pt x="201" y="194"/>
                    <a:pt x="201" y="194"/>
                  </a:cubicBezTo>
                  <a:cubicBezTo>
                    <a:pt x="201" y="184"/>
                    <a:pt x="201" y="184"/>
                    <a:pt x="201" y="184"/>
                  </a:cubicBezTo>
                  <a:cubicBezTo>
                    <a:pt x="201" y="180"/>
                    <a:pt x="204" y="177"/>
                    <a:pt x="208" y="177"/>
                  </a:cubicBezTo>
                  <a:cubicBezTo>
                    <a:pt x="254" y="177"/>
                    <a:pt x="254" y="177"/>
                    <a:pt x="254" y="177"/>
                  </a:cubicBezTo>
                  <a:cubicBezTo>
                    <a:pt x="258" y="177"/>
                    <a:pt x="261" y="180"/>
                    <a:pt x="261" y="184"/>
                  </a:cubicBezTo>
                  <a:cubicBezTo>
                    <a:pt x="261" y="194"/>
                    <a:pt x="261" y="194"/>
                    <a:pt x="261" y="194"/>
                  </a:cubicBezTo>
                  <a:cubicBezTo>
                    <a:pt x="289" y="194"/>
                    <a:pt x="289" y="194"/>
                    <a:pt x="289" y="194"/>
                  </a:cubicBezTo>
                  <a:cubicBezTo>
                    <a:pt x="310" y="194"/>
                    <a:pt x="327" y="177"/>
                    <a:pt x="327" y="155"/>
                  </a:cubicBezTo>
                  <a:cubicBezTo>
                    <a:pt x="327" y="109"/>
                    <a:pt x="327" y="109"/>
                    <a:pt x="327" y="109"/>
                  </a:cubicBezTo>
                  <a:cubicBezTo>
                    <a:pt x="327" y="88"/>
                    <a:pt x="310" y="70"/>
                    <a:pt x="289" y="70"/>
                  </a:cubicBezTo>
                  <a:close/>
                  <a:moveTo>
                    <a:pt x="220" y="70"/>
                  </a:moveTo>
                  <a:cubicBezTo>
                    <a:pt x="108" y="70"/>
                    <a:pt x="108" y="70"/>
                    <a:pt x="108" y="70"/>
                  </a:cubicBezTo>
                  <a:cubicBezTo>
                    <a:pt x="108" y="51"/>
                    <a:pt x="108" y="51"/>
                    <a:pt x="108" y="51"/>
                  </a:cubicBezTo>
                  <a:cubicBezTo>
                    <a:pt x="108" y="38"/>
                    <a:pt x="118" y="27"/>
                    <a:pt x="132" y="27"/>
                  </a:cubicBezTo>
                  <a:cubicBezTo>
                    <a:pt x="196" y="27"/>
                    <a:pt x="196" y="27"/>
                    <a:pt x="196" y="27"/>
                  </a:cubicBezTo>
                  <a:cubicBezTo>
                    <a:pt x="209" y="27"/>
                    <a:pt x="220" y="38"/>
                    <a:pt x="220" y="51"/>
                  </a:cubicBezTo>
                  <a:lnTo>
                    <a:pt x="220" y="7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776922" y="2177143"/>
            <a:ext cx="1712686" cy="1712686"/>
            <a:chOff x="6776922" y="2177143"/>
            <a:chExt cx="1712686" cy="1712686"/>
          </a:xfrm>
        </p:grpSpPr>
        <p:sp>
          <p:nvSpPr>
            <p:cNvPr id="20" name="矩形 19"/>
            <p:cNvSpPr/>
            <p:nvPr/>
          </p:nvSpPr>
          <p:spPr>
            <a:xfrm rot="2700000">
              <a:off x="6776922" y="2177143"/>
              <a:ext cx="1712686" cy="1712686"/>
            </a:xfrm>
            <a:prstGeom prst="rect">
              <a:avLst/>
            </a:prstGeom>
            <a:solidFill>
              <a:srgbClr val="8EEA1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Freeform 497"/>
            <p:cNvSpPr>
              <a:spLocks noEditPoints="1"/>
            </p:cNvSpPr>
            <p:nvPr/>
          </p:nvSpPr>
          <p:spPr bwMode="auto">
            <a:xfrm>
              <a:off x="7324893" y="2785439"/>
              <a:ext cx="616744" cy="496094"/>
            </a:xfrm>
            <a:custGeom>
              <a:avLst/>
              <a:gdLst>
                <a:gd name="T0" fmla="*/ 163 w 326"/>
                <a:gd name="T1" fmla="*/ 0 h 263"/>
                <a:gd name="T2" fmla="*/ 0 w 326"/>
                <a:gd name="T3" fmla="*/ 126 h 263"/>
                <a:gd name="T4" fmla="*/ 40 w 326"/>
                <a:gd name="T5" fmla="*/ 208 h 263"/>
                <a:gd name="T6" fmla="*/ 24 w 326"/>
                <a:gd name="T7" fmla="*/ 247 h 263"/>
                <a:gd name="T8" fmla="*/ 26 w 326"/>
                <a:gd name="T9" fmla="*/ 260 h 263"/>
                <a:gd name="T10" fmla="*/ 35 w 326"/>
                <a:gd name="T11" fmla="*/ 263 h 263"/>
                <a:gd name="T12" fmla="*/ 40 w 326"/>
                <a:gd name="T13" fmla="*/ 262 h 263"/>
                <a:gd name="T14" fmla="*/ 90 w 326"/>
                <a:gd name="T15" fmla="*/ 238 h 263"/>
                <a:gd name="T16" fmla="*/ 163 w 326"/>
                <a:gd name="T17" fmla="*/ 251 h 263"/>
                <a:gd name="T18" fmla="*/ 326 w 326"/>
                <a:gd name="T19" fmla="*/ 126 h 263"/>
                <a:gd name="T20" fmla="*/ 163 w 326"/>
                <a:gd name="T21" fmla="*/ 0 h 263"/>
                <a:gd name="T22" fmla="*/ 93 w 326"/>
                <a:gd name="T23" fmla="*/ 150 h 263"/>
                <a:gd name="T24" fmla="*/ 75 w 326"/>
                <a:gd name="T25" fmla="*/ 132 h 263"/>
                <a:gd name="T26" fmla="*/ 93 w 326"/>
                <a:gd name="T27" fmla="*/ 114 h 263"/>
                <a:gd name="T28" fmla="*/ 111 w 326"/>
                <a:gd name="T29" fmla="*/ 132 h 263"/>
                <a:gd name="T30" fmla="*/ 93 w 326"/>
                <a:gd name="T31" fmla="*/ 150 h 263"/>
                <a:gd name="T32" fmla="*/ 164 w 326"/>
                <a:gd name="T33" fmla="*/ 150 h 263"/>
                <a:gd name="T34" fmla="*/ 146 w 326"/>
                <a:gd name="T35" fmla="*/ 132 h 263"/>
                <a:gd name="T36" fmla="*/ 164 w 326"/>
                <a:gd name="T37" fmla="*/ 114 h 263"/>
                <a:gd name="T38" fmla="*/ 182 w 326"/>
                <a:gd name="T39" fmla="*/ 132 h 263"/>
                <a:gd name="T40" fmla="*/ 164 w 326"/>
                <a:gd name="T41" fmla="*/ 150 h 263"/>
                <a:gd name="T42" fmla="*/ 235 w 326"/>
                <a:gd name="T43" fmla="*/ 150 h 263"/>
                <a:gd name="T44" fmla="*/ 217 w 326"/>
                <a:gd name="T45" fmla="*/ 132 h 263"/>
                <a:gd name="T46" fmla="*/ 235 w 326"/>
                <a:gd name="T47" fmla="*/ 114 h 263"/>
                <a:gd name="T48" fmla="*/ 254 w 326"/>
                <a:gd name="T49" fmla="*/ 132 h 263"/>
                <a:gd name="T50" fmla="*/ 235 w 326"/>
                <a:gd name="T51" fmla="*/ 15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26" h="263">
                  <a:moveTo>
                    <a:pt x="163" y="0"/>
                  </a:moveTo>
                  <a:cubicBezTo>
                    <a:pt x="73" y="0"/>
                    <a:pt x="0" y="56"/>
                    <a:pt x="0" y="126"/>
                  </a:cubicBezTo>
                  <a:cubicBezTo>
                    <a:pt x="0" y="156"/>
                    <a:pt x="14" y="185"/>
                    <a:pt x="40" y="208"/>
                  </a:cubicBezTo>
                  <a:cubicBezTo>
                    <a:pt x="24" y="247"/>
                    <a:pt x="24" y="247"/>
                    <a:pt x="24" y="247"/>
                  </a:cubicBezTo>
                  <a:cubicBezTo>
                    <a:pt x="22" y="251"/>
                    <a:pt x="23" y="257"/>
                    <a:pt x="26" y="260"/>
                  </a:cubicBezTo>
                  <a:cubicBezTo>
                    <a:pt x="28" y="262"/>
                    <a:pt x="31" y="263"/>
                    <a:pt x="35" y="263"/>
                  </a:cubicBezTo>
                  <a:cubicBezTo>
                    <a:pt x="36" y="263"/>
                    <a:pt x="38" y="263"/>
                    <a:pt x="40" y="262"/>
                  </a:cubicBezTo>
                  <a:cubicBezTo>
                    <a:pt x="90" y="238"/>
                    <a:pt x="90" y="238"/>
                    <a:pt x="90" y="238"/>
                  </a:cubicBezTo>
                  <a:cubicBezTo>
                    <a:pt x="113" y="246"/>
                    <a:pt x="138" y="251"/>
                    <a:pt x="163" y="251"/>
                  </a:cubicBezTo>
                  <a:cubicBezTo>
                    <a:pt x="253" y="251"/>
                    <a:pt x="326" y="195"/>
                    <a:pt x="326" y="126"/>
                  </a:cubicBezTo>
                  <a:cubicBezTo>
                    <a:pt x="326" y="56"/>
                    <a:pt x="253" y="0"/>
                    <a:pt x="163" y="0"/>
                  </a:cubicBezTo>
                  <a:close/>
                  <a:moveTo>
                    <a:pt x="93" y="150"/>
                  </a:moveTo>
                  <a:cubicBezTo>
                    <a:pt x="83" y="150"/>
                    <a:pt x="75" y="142"/>
                    <a:pt x="75" y="132"/>
                  </a:cubicBezTo>
                  <a:cubicBezTo>
                    <a:pt x="75" y="122"/>
                    <a:pt x="83" y="114"/>
                    <a:pt x="93" y="114"/>
                  </a:cubicBezTo>
                  <a:cubicBezTo>
                    <a:pt x="103" y="114"/>
                    <a:pt x="111" y="122"/>
                    <a:pt x="111" y="132"/>
                  </a:cubicBezTo>
                  <a:cubicBezTo>
                    <a:pt x="111" y="142"/>
                    <a:pt x="103" y="150"/>
                    <a:pt x="93" y="150"/>
                  </a:cubicBezTo>
                  <a:close/>
                  <a:moveTo>
                    <a:pt x="164" y="150"/>
                  </a:moveTo>
                  <a:cubicBezTo>
                    <a:pt x="154" y="150"/>
                    <a:pt x="146" y="142"/>
                    <a:pt x="146" y="132"/>
                  </a:cubicBezTo>
                  <a:cubicBezTo>
                    <a:pt x="146" y="122"/>
                    <a:pt x="154" y="114"/>
                    <a:pt x="164" y="114"/>
                  </a:cubicBezTo>
                  <a:cubicBezTo>
                    <a:pt x="174" y="114"/>
                    <a:pt x="182" y="122"/>
                    <a:pt x="182" y="132"/>
                  </a:cubicBezTo>
                  <a:cubicBezTo>
                    <a:pt x="182" y="142"/>
                    <a:pt x="174" y="150"/>
                    <a:pt x="164" y="150"/>
                  </a:cubicBezTo>
                  <a:close/>
                  <a:moveTo>
                    <a:pt x="235" y="150"/>
                  </a:moveTo>
                  <a:cubicBezTo>
                    <a:pt x="225" y="150"/>
                    <a:pt x="217" y="142"/>
                    <a:pt x="217" y="132"/>
                  </a:cubicBezTo>
                  <a:cubicBezTo>
                    <a:pt x="217" y="122"/>
                    <a:pt x="225" y="114"/>
                    <a:pt x="235" y="114"/>
                  </a:cubicBezTo>
                  <a:cubicBezTo>
                    <a:pt x="245" y="114"/>
                    <a:pt x="254" y="122"/>
                    <a:pt x="254" y="132"/>
                  </a:cubicBezTo>
                  <a:cubicBezTo>
                    <a:pt x="254" y="142"/>
                    <a:pt x="245" y="150"/>
                    <a:pt x="235" y="1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9515012" y="2177143"/>
            <a:ext cx="1712686" cy="1712686"/>
            <a:chOff x="9515012" y="2177143"/>
            <a:chExt cx="1712686" cy="1712686"/>
          </a:xfrm>
        </p:grpSpPr>
        <p:sp>
          <p:nvSpPr>
            <p:cNvPr id="25" name="矩形 24"/>
            <p:cNvSpPr/>
            <p:nvPr/>
          </p:nvSpPr>
          <p:spPr>
            <a:xfrm rot="2700000">
              <a:off x="9515012" y="2177143"/>
              <a:ext cx="1712686" cy="1712686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Freeform 507"/>
            <p:cNvSpPr>
              <a:spLocks noEditPoints="1"/>
            </p:cNvSpPr>
            <p:nvPr/>
          </p:nvSpPr>
          <p:spPr bwMode="auto">
            <a:xfrm>
              <a:off x="10057824" y="2746546"/>
              <a:ext cx="627062" cy="573881"/>
            </a:xfrm>
            <a:custGeom>
              <a:avLst/>
              <a:gdLst>
                <a:gd name="T0" fmla="*/ 186 w 331"/>
                <a:gd name="T1" fmla="*/ 64 h 304"/>
                <a:gd name="T2" fmla="*/ 197 w 331"/>
                <a:gd name="T3" fmla="*/ 52 h 304"/>
                <a:gd name="T4" fmla="*/ 197 w 331"/>
                <a:gd name="T5" fmla="*/ 11 h 304"/>
                <a:gd name="T6" fmla="*/ 186 w 331"/>
                <a:gd name="T7" fmla="*/ 0 h 304"/>
                <a:gd name="T8" fmla="*/ 174 w 331"/>
                <a:gd name="T9" fmla="*/ 11 h 304"/>
                <a:gd name="T10" fmla="*/ 174 w 331"/>
                <a:gd name="T11" fmla="*/ 52 h 304"/>
                <a:gd name="T12" fmla="*/ 186 w 331"/>
                <a:gd name="T13" fmla="*/ 64 h 304"/>
                <a:gd name="T14" fmla="*/ 122 w 331"/>
                <a:gd name="T15" fmla="*/ 64 h 304"/>
                <a:gd name="T16" fmla="*/ 134 w 331"/>
                <a:gd name="T17" fmla="*/ 52 h 304"/>
                <a:gd name="T18" fmla="*/ 134 w 331"/>
                <a:gd name="T19" fmla="*/ 11 h 304"/>
                <a:gd name="T20" fmla="*/ 122 w 331"/>
                <a:gd name="T21" fmla="*/ 0 h 304"/>
                <a:gd name="T22" fmla="*/ 110 w 331"/>
                <a:gd name="T23" fmla="*/ 11 h 304"/>
                <a:gd name="T24" fmla="*/ 110 w 331"/>
                <a:gd name="T25" fmla="*/ 52 h 304"/>
                <a:gd name="T26" fmla="*/ 122 w 331"/>
                <a:gd name="T27" fmla="*/ 64 h 304"/>
                <a:gd name="T28" fmla="*/ 312 w 331"/>
                <a:gd name="T29" fmla="*/ 117 h 304"/>
                <a:gd name="T30" fmla="*/ 243 w 331"/>
                <a:gd name="T31" fmla="*/ 108 h 304"/>
                <a:gd name="T32" fmla="*/ 243 w 331"/>
                <a:gd name="T33" fmla="*/ 89 h 304"/>
                <a:gd name="T34" fmla="*/ 240 w 331"/>
                <a:gd name="T35" fmla="*/ 82 h 304"/>
                <a:gd name="T36" fmla="*/ 233 w 331"/>
                <a:gd name="T37" fmla="*/ 79 h 304"/>
                <a:gd name="T38" fmla="*/ 10 w 331"/>
                <a:gd name="T39" fmla="*/ 79 h 304"/>
                <a:gd name="T40" fmla="*/ 3 w 331"/>
                <a:gd name="T41" fmla="*/ 82 h 304"/>
                <a:gd name="T42" fmla="*/ 0 w 331"/>
                <a:gd name="T43" fmla="*/ 89 h 304"/>
                <a:gd name="T44" fmla="*/ 0 w 331"/>
                <a:gd name="T45" fmla="*/ 144 h 304"/>
                <a:gd name="T46" fmla="*/ 54 w 331"/>
                <a:gd name="T47" fmla="*/ 302 h 304"/>
                <a:gd name="T48" fmla="*/ 60 w 331"/>
                <a:gd name="T49" fmla="*/ 304 h 304"/>
                <a:gd name="T50" fmla="*/ 183 w 331"/>
                <a:gd name="T51" fmla="*/ 304 h 304"/>
                <a:gd name="T52" fmla="*/ 189 w 331"/>
                <a:gd name="T53" fmla="*/ 302 h 304"/>
                <a:gd name="T54" fmla="*/ 218 w 331"/>
                <a:gd name="T55" fmla="*/ 254 h 304"/>
                <a:gd name="T56" fmla="*/ 322 w 331"/>
                <a:gd name="T57" fmla="*/ 185 h 304"/>
                <a:gd name="T58" fmla="*/ 312 w 331"/>
                <a:gd name="T59" fmla="*/ 117 h 304"/>
                <a:gd name="T60" fmla="*/ 294 w 331"/>
                <a:gd name="T61" fmla="*/ 175 h 304"/>
                <a:gd name="T62" fmla="*/ 231 w 331"/>
                <a:gd name="T63" fmla="*/ 221 h 304"/>
                <a:gd name="T64" fmla="*/ 243 w 331"/>
                <a:gd name="T65" fmla="*/ 151 h 304"/>
                <a:gd name="T66" fmla="*/ 259 w 331"/>
                <a:gd name="T67" fmla="*/ 134 h 304"/>
                <a:gd name="T68" fmla="*/ 290 w 331"/>
                <a:gd name="T69" fmla="*/ 138 h 304"/>
                <a:gd name="T70" fmla="*/ 294 w 331"/>
                <a:gd name="T71" fmla="*/ 175 h 304"/>
                <a:gd name="T72" fmla="*/ 58 w 331"/>
                <a:gd name="T73" fmla="*/ 64 h 304"/>
                <a:gd name="T74" fmla="*/ 70 w 331"/>
                <a:gd name="T75" fmla="*/ 52 h 304"/>
                <a:gd name="T76" fmla="*/ 70 w 331"/>
                <a:gd name="T77" fmla="*/ 11 h 304"/>
                <a:gd name="T78" fmla="*/ 58 w 331"/>
                <a:gd name="T79" fmla="*/ 0 h 304"/>
                <a:gd name="T80" fmla="*/ 46 w 331"/>
                <a:gd name="T81" fmla="*/ 11 h 304"/>
                <a:gd name="T82" fmla="*/ 46 w 331"/>
                <a:gd name="T83" fmla="*/ 52 h 304"/>
                <a:gd name="T84" fmla="*/ 58 w 331"/>
                <a:gd name="T85" fmla="*/ 64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31" h="304">
                  <a:moveTo>
                    <a:pt x="186" y="64"/>
                  </a:moveTo>
                  <a:cubicBezTo>
                    <a:pt x="192" y="64"/>
                    <a:pt x="197" y="59"/>
                    <a:pt x="197" y="52"/>
                  </a:cubicBezTo>
                  <a:cubicBezTo>
                    <a:pt x="197" y="11"/>
                    <a:pt x="197" y="11"/>
                    <a:pt x="197" y="11"/>
                  </a:cubicBezTo>
                  <a:cubicBezTo>
                    <a:pt x="197" y="5"/>
                    <a:pt x="192" y="0"/>
                    <a:pt x="186" y="0"/>
                  </a:cubicBezTo>
                  <a:cubicBezTo>
                    <a:pt x="179" y="0"/>
                    <a:pt x="174" y="5"/>
                    <a:pt x="174" y="11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74" y="59"/>
                    <a:pt x="179" y="64"/>
                    <a:pt x="186" y="64"/>
                  </a:cubicBezTo>
                  <a:close/>
                  <a:moveTo>
                    <a:pt x="122" y="64"/>
                  </a:moveTo>
                  <a:cubicBezTo>
                    <a:pt x="128" y="64"/>
                    <a:pt x="134" y="59"/>
                    <a:pt x="134" y="52"/>
                  </a:cubicBezTo>
                  <a:cubicBezTo>
                    <a:pt x="134" y="11"/>
                    <a:pt x="134" y="11"/>
                    <a:pt x="134" y="11"/>
                  </a:cubicBezTo>
                  <a:cubicBezTo>
                    <a:pt x="134" y="5"/>
                    <a:pt x="128" y="0"/>
                    <a:pt x="122" y="0"/>
                  </a:cubicBezTo>
                  <a:cubicBezTo>
                    <a:pt x="115" y="0"/>
                    <a:pt x="110" y="5"/>
                    <a:pt x="110" y="11"/>
                  </a:cubicBezTo>
                  <a:cubicBezTo>
                    <a:pt x="110" y="52"/>
                    <a:pt x="110" y="52"/>
                    <a:pt x="110" y="52"/>
                  </a:cubicBezTo>
                  <a:cubicBezTo>
                    <a:pt x="110" y="59"/>
                    <a:pt x="115" y="64"/>
                    <a:pt x="122" y="64"/>
                  </a:cubicBezTo>
                  <a:close/>
                  <a:moveTo>
                    <a:pt x="312" y="117"/>
                  </a:moveTo>
                  <a:cubicBezTo>
                    <a:pt x="300" y="104"/>
                    <a:pt x="279" y="93"/>
                    <a:pt x="243" y="108"/>
                  </a:cubicBezTo>
                  <a:cubicBezTo>
                    <a:pt x="243" y="89"/>
                    <a:pt x="243" y="89"/>
                    <a:pt x="243" y="89"/>
                  </a:cubicBezTo>
                  <a:cubicBezTo>
                    <a:pt x="243" y="87"/>
                    <a:pt x="242" y="84"/>
                    <a:pt x="240" y="82"/>
                  </a:cubicBezTo>
                  <a:cubicBezTo>
                    <a:pt x="239" y="80"/>
                    <a:pt x="236" y="79"/>
                    <a:pt x="233" y="79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8" y="79"/>
                    <a:pt x="5" y="80"/>
                    <a:pt x="3" y="82"/>
                  </a:cubicBezTo>
                  <a:cubicBezTo>
                    <a:pt x="1" y="84"/>
                    <a:pt x="0" y="87"/>
                    <a:pt x="0" y="89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234"/>
                    <a:pt x="50" y="299"/>
                    <a:pt x="54" y="302"/>
                  </a:cubicBezTo>
                  <a:cubicBezTo>
                    <a:pt x="56" y="303"/>
                    <a:pt x="58" y="304"/>
                    <a:pt x="60" y="304"/>
                  </a:cubicBezTo>
                  <a:cubicBezTo>
                    <a:pt x="183" y="304"/>
                    <a:pt x="183" y="304"/>
                    <a:pt x="183" y="304"/>
                  </a:cubicBezTo>
                  <a:cubicBezTo>
                    <a:pt x="185" y="304"/>
                    <a:pt x="188" y="303"/>
                    <a:pt x="189" y="302"/>
                  </a:cubicBezTo>
                  <a:cubicBezTo>
                    <a:pt x="191" y="300"/>
                    <a:pt x="205" y="282"/>
                    <a:pt x="218" y="254"/>
                  </a:cubicBezTo>
                  <a:cubicBezTo>
                    <a:pt x="292" y="246"/>
                    <a:pt x="315" y="203"/>
                    <a:pt x="322" y="185"/>
                  </a:cubicBezTo>
                  <a:cubicBezTo>
                    <a:pt x="331" y="160"/>
                    <a:pt x="328" y="133"/>
                    <a:pt x="312" y="117"/>
                  </a:cubicBezTo>
                  <a:close/>
                  <a:moveTo>
                    <a:pt x="294" y="175"/>
                  </a:moveTo>
                  <a:cubicBezTo>
                    <a:pt x="290" y="186"/>
                    <a:pt x="275" y="212"/>
                    <a:pt x="231" y="221"/>
                  </a:cubicBezTo>
                  <a:cubicBezTo>
                    <a:pt x="237" y="200"/>
                    <a:pt x="242" y="176"/>
                    <a:pt x="243" y="151"/>
                  </a:cubicBezTo>
                  <a:cubicBezTo>
                    <a:pt x="251" y="149"/>
                    <a:pt x="258" y="142"/>
                    <a:pt x="259" y="134"/>
                  </a:cubicBezTo>
                  <a:cubicBezTo>
                    <a:pt x="273" y="129"/>
                    <a:pt x="283" y="130"/>
                    <a:pt x="290" y="138"/>
                  </a:cubicBezTo>
                  <a:cubicBezTo>
                    <a:pt x="296" y="144"/>
                    <a:pt x="300" y="158"/>
                    <a:pt x="294" y="175"/>
                  </a:cubicBezTo>
                  <a:close/>
                  <a:moveTo>
                    <a:pt x="58" y="64"/>
                  </a:moveTo>
                  <a:cubicBezTo>
                    <a:pt x="65" y="64"/>
                    <a:pt x="70" y="59"/>
                    <a:pt x="70" y="52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0" y="5"/>
                    <a:pt x="65" y="0"/>
                    <a:pt x="58" y="0"/>
                  </a:cubicBezTo>
                  <a:cubicBezTo>
                    <a:pt x="52" y="0"/>
                    <a:pt x="46" y="5"/>
                    <a:pt x="46" y="11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46" y="59"/>
                    <a:pt x="52" y="64"/>
                    <a:pt x="58" y="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40873" y="4331198"/>
            <a:ext cx="2156557" cy="1195373"/>
            <a:chOff x="940873" y="4331198"/>
            <a:chExt cx="2156557" cy="1195373"/>
          </a:xfrm>
        </p:grpSpPr>
        <p:sp>
          <p:nvSpPr>
            <p:cNvPr id="27" name="矩形 26"/>
            <p:cNvSpPr/>
            <p:nvPr/>
          </p:nvSpPr>
          <p:spPr>
            <a:xfrm>
              <a:off x="950208" y="4331198"/>
              <a:ext cx="2137887" cy="4589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请输入文本内容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940873" y="4787907"/>
              <a:ext cx="215655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Failure is probably the fortification in your pole</a:t>
              </a:r>
              <a:r>
                <a:rPr lang="en-US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.</a:t>
              </a:r>
              <a:r>
                <a:rPr lang="zh-CN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 </a:t>
              </a:r>
              <a:endPara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681543" y="4331198"/>
            <a:ext cx="2156557" cy="1195373"/>
            <a:chOff x="3681543" y="4331198"/>
            <a:chExt cx="2156557" cy="1195373"/>
          </a:xfrm>
        </p:grpSpPr>
        <p:sp>
          <p:nvSpPr>
            <p:cNvPr id="29" name="矩形 28"/>
            <p:cNvSpPr/>
            <p:nvPr/>
          </p:nvSpPr>
          <p:spPr>
            <a:xfrm>
              <a:off x="3681543" y="4787907"/>
              <a:ext cx="215655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Failure is probably the fortification in your pole</a:t>
              </a:r>
              <a:r>
                <a:rPr lang="en-US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.</a:t>
              </a:r>
              <a:r>
                <a:rPr lang="zh-CN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 </a:t>
              </a:r>
              <a:endPara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3690878" y="4331198"/>
              <a:ext cx="2137887" cy="4589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请输入文本内容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554987" y="4331198"/>
            <a:ext cx="2156557" cy="1195373"/>
            <a:chOff x="6554987" y="4331198"/>
            <a:chExt cx="2156557" cy="1195373"/>
          </a:xfrm>
        </p:grpSpPr>
        <p:sp>
          <p:nvSpPr>
            <p:cNvPr id="30" name="矩形 29"/>
            <p:cNvSpPr/>
            <p:nvPr/>
          </p:nvSpPr>
          <p:spPr>
            <a:xfrm>
              <a:off x="6554987" y="4787907"/>
              <a:ext cx="215655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Failure is probably the fortification in your pole</a:t>
              </a:r>
              <a:r>
                <a:rPr lang="en-US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.</a:t>
              </a:r>
              <a:r>
                <a:rPr lang="zh-CN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 </a:t>
              </a:r>
              <a:endPara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6564322" y="4331198"/>
              <a:ext cx="2137887" cy="4589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请输入文本内容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9293077" y="4331198"/>
            <a:ext cx="2156557" cy="1195373"/>
            <a:chOff x="9293077" y="4331198"/>
            <a:chExt cx="2156557" cy="1195373"/>
          </a:xfrm>
        </p:grpSpPr>
        <p:sp>
          <p:nvSpPr>
            <p:cNvPr id="31" name="矩形 30"/>
            <p:cNvSpPr/>
            <p:nvPr/>
          </p:nvSpPr>
          <p:spPr>
            <a:xfrm>
              <a:off x="9293077" y="4787907"/>
              <a:ext cx="215655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Failure is probably the fortification in your pole</a:t>
              </a:r>
              <a:r>
                <a:rPr lang="en-US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.</a:t>
              </a:r>
              <a:r>
                <a:rPr lang="zh-CN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 </a:t>
              </a:r>
              <a:endPara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9302412" y="4331198"/>
              <a:ext cx="2137887" cy="4589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请输入文本内容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16" y="416528"/>
            <a:ext cx="454655" cy="44952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48858" y="416528"/>
            <a:ext cx="25377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60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2600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1774" y="5980843"/>
            <a:ext cx="1010226" cy="1097818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251560" y="1709895"/>
            <a:ext cx="4028538" cy="4232149"/>
            <a:chOff x="1251560" y="1709895"/>
            <a:chExt cx="4028538" cy="4232149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3"/>
            <a:srcRect l="5621" t="4188" r="8938" b="4188"/>
            <a:stretch>
              <a:fillRect/>
            </a:stretch>
          </p:blipFill>
          <p:spPr>
            <a:xfrm>
              <a:off x="1449316" y="1709895"/>
              <a:ext cx="3830782" cy="2371595"/>
            </a:xfrm>
            <a:custGeom>
              <a:avLst/>
              <a:gdLst>
                <a:gd name="connsiteX0" fmla="*/ 0 w 3830782"/>
                <a:gd name="connsiteY0" fmla="*/ 0 h 2371595"/>
                <a:gd name="connsiteX1" fmla="*/ 3830782 w 3830782"/>
                <a:gd name="connsiteY1" fmla="*/ 0 h 2371595"/>
                <a:gd name="connsiteX2" fmla="*/ 3830782 w 3830782"/>
                <a:gd name="connsiteY2" fmla="*/ 2371595 h 2371595"/>
                <a:gd name="connsiteX3" fmla="*/ 0 w 3830782"/>
                <a:gd name="connsiteY3" fmla="*/ 2371595 h 2371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30782" h="2371595">
                  <a:moveTo>
                    <a:pt x="0" y="0"/>
                  </a:moveTo>
                  <a:lnTo>
                    <a:pt x="3830782" y="0"/>
                  </a:lnTo>
                  <a:lnTo>
                    <a:pt x="3830782" y="2371595"/>
                  </a:lnTo>
                  <a:lnTo>
                    <a:pt x="0" y="2371595"/>
                  </a:lnTo>
                  <a:close/>
                </a:path>
              </a:pathLst>
            </a:custGeom>
          </p:spPr>
        </p:pic>
        <p:sp>
          <p:nvSpPr>
            <p:cNvPr id="21" name="矩形 20"/>
            <p:cNvSpPr/>
            <p:nvPr/>
          </p:nvSpPr>
          <p:spPr>
            <a:xfrm>
              <a:off x="2111351" y="4423506"/>
              <a:ext cx="2137887" cy="4589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请输入文本内容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1251560" y="4880215"/>
              <a:ext cx="3857470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Failure is probably the fortification in your pole. It is like a peek your wallet as the thief, when you are thinking how to spend </a:t>
              </a:r>
              <a:r>
                <a:rPr lang="en-US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751256" y="1709895"/>
            <a:ext cx="3869574" cy="4232149"/>
            <a:chOff x="6751256" y="1709895"/>
            <a:chExt cx="3869574" cy="4232149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4"/>
            <a:srcRect l="12461" t="3899" r="5589" b="9934"/>
            <a:stretch>
              <a:fillRect/>
            </a:stretch>
          </p:blipFill>
          <p:spPr>
            <a:xfrm>
              <a:off x="6751256" y="1709895"/>
              <a:ext cx="3830782" cy="2371595"/>
            </a:xfrm>
            <a:custGeom>
              <a:avLst/>
              <a:gdLst>
                <a:gd name="connsiteX0" fmla="*/ 0 w 3830782"/>
                <a:gd name="connsiteY0" fmla="*/ 0 h 2371595"/>
                <a:gd name="connsiteX1" fmla="*/ 3830782 w 3830782"/>
                <a:gd name="connsiteY1" fmla="*/ 0 h 2371595"/>
                <a:gd name="connsiteX2" fmla="*/ 3830782 w 3830782"/>
                <a:gd name="connsiteY2" fmla="*/ 2371595 h 2371595"/>
                <a:gd name="connsiteX3" fmla="*/ 0 w 3830782"/>
                <a:gd name="connsiteY3" fmla="*/ 2371595 h 2371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30782" h="2371595">
                  <a:moveTo>
                    <a:pt x="0" y="0"/>
                  </a:moveTo>
                  <a:lnTo>
                    <a:pt x="3830782" y="0"/>
                  </a:lnTo>
                  <a:lnTo>
                    <a:pt x="3830782" y="2371595"/>
                  </a:lnTo>
                  <a:lnTo>
                    <a:pt x="0" y="2371595"/>
                  </a:lnTo>
                  <a:close/>
                </a:path>
              </a:pathLst>
            </a:custGeom>
          </p:spPr>
        </p:pic>
        <p:sp>
          <p:nvSpPr>
            <p:cNvPr id="25" name="矩形 24"/>
            <p:cNvSpPr/>
            <p:nvPr/>
          </p:nvSpPr>
          <p:spPr>
            <a:xfrm>
              <a:off x="7623151" y="4423506"/>
              <a:ext cx="2137887" cy="4589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请输入文本内容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6763360" y="4880215"/>
              <a:ext cx="3857470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Failure is probably the fortification in your pole. It is like a peek your wallet as the thief, when you are thinking how to spend </a:t>
              </a:r>
              <a:r>
                <a:rPr lang="en-US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V="1">
            <a:off x="1927086" y="2801258"/>
            <a:ext cx="2659428" cy="13208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7641770" y="3585028"/>
            <a:ext cx="2659428" cy="132080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4994571" y="2884714"/>
            <a:ext cx="2422229" cy="202111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16" y="416528"/>
            <a:ext cx="454655" cy="44952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48858" y="416528"/>
            <a:ext cx="25377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60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2600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1774" y="5980843"/>
            <a:ext cx="1010226" cy="1097818"/>
          </a:xfrm>
          <a:prstGeom prst="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1219200" y="3817258"/>
            <a:ext cx="1088571" cy="1088571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4281714" y="2090058"/>
            <a:ext cx="1088571" cy="1088571"/>
          </a:xfrm>
          <a:prstGeom prst="ellipse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7097485" y="4361543"/>
            <a:ext cx="1088571" cy="1088571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10000342" y="2641600"/>
            <a:ext cx="1088571" cy="1088571"/>
          </a:xfrm>
          <a:prstGeom prst="ellipse">
            <a:avLst/>
          </a:prstGeom>
          <a:solidFill>
            <a:srgbClr val="8EEA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Freeform 502"/>
          <p:cNvSpPr>
            <a:spLocks noEditPoints="1"/>
          </p:cNvSpPr>
          <p:nvPr/>
        </p:nvSpPr>
        <p:spPr bwMode="auto">
          <a:xfrm>
            <a:off x="1522488" y="4143469"/>
            <a:ext cx="481993" cy="436148"/>
          </a:xfrm>
          <a:custGeom>
            <a:avLst/>
            <a:gdLst>
              <a:gd name="T0" fmla="*/ 0 w 326"/>
              <a:gd name="T1" fmla="*/ 296 h 296"/>
              <a:gd name="T2" fmla="*/ 64 w 326"/>
              <a:gd name="T3" fmla="*/ 296 h 296"/>
              <a:gd name="T4" fmla="*/ 64 w 326"/>
              <a:gd name="T5" fmla="*/ 109 h 296"/>
              <a:gd name="T6" fmla="*/ 0 w 326"/>
              <a:gd name="T7" fmla="*/ 109 h 296"/>
              <a:gd name="T8" fmla="*/ 0 w 326"/>
              <a:gd name="T9" fmla="*/ 296 h 296"/>
              <a:gd name="T10" fmla="*/ 323 w 326"/>
              <a:gd name="T11" fmla="*/ 172 h 296"/>
              <a:gd name="T12" fmla="*/ 318 w 326"/>
              <a:gd name="T13" fmla="*/ 158 h 296"/>
              <a:gd name="T14" fmla="*/ 319 w 326"/>
              <a:gd name="T15" fmla="*/ 148 h 296"/>
              <a:gd name="T16" fmla="*/ 326 w 326"/>
              <a:gd name="T17" fmla="*/ 130 h 296"/>
              <a:gd name="T18" fmla="*/ 293 w 326"/>
              <a:gd name="T19" fmla="*/ 106 h 296"/>
              <a:gd name="T20" fmla="*/ 291 w 326"/>
              <a:gd name="T21" fmla="*/ 106 h 296"/>
              <a:gd name="T22" fmla="*/ 290 w 326"/>
              <a:gd name="T23" fmla="*/ 106 h 296"/>
              <a:gd name="T24" fmla="*/ 259 w 326"/>
              <a:gd name="T25" fmla="*/ 94 h 296"/>
              <a:gd name="T26" fmla="*/ 260 w 326"/>
              <a:gd name="T27" fmla="*/ 65 h 296"/>
              <a:gd name="T28" fmla="*/ 261 w 326"/>
              <a:gd name="T29" fmla="*/ 13 h 296"/>
              <a:gd name="T30" fmla="*/ 237 w 326"/>
              <a:gd name="T31" fmla="*/ 0 h 296"/>
              <a:gd name="T32" fmla="*/ 237 w 326"/>
              <a:gd name="T33" fmla="*/ 0 h 296"/>
              <a:gd name="T34" fmla="*/ 211 w 326"/>
              <a:gd name="T35" fmla="*/ 41 h 296"/>
              <a:gd name="T36" fmla="*/ 195 w 326"/>
              <a:gd name="T37" fmla="*/ 72 h 296"/>
              <a:gd name="T38" fmla="*/ 183 w 326"/>
              <a:gd name="T39" fmla="*/ 83 h 296"/>
              <a:gd name="T40" fmla="*/ 168 w 326"/>
              <a:gd name="T41" fmla="*/ 96 h 296"/>
              <a:gd name="T42" fmla="*/ 126 w 326"/>
              <a:gd name="T43" fmla="*/ 117 h 296"/>
              <a:gd name="T44" fmla="*/ 121 w 326"/>
              <a:gd name="T45" fmla="*/ 117 h 296"/>
              <a:gd name="T46" fmla="*/ 118 w 326"/>
              <a:gd name="T47" fmla="*/ 117 h 296"/>
              <a:gd name="T48" fmla="*/ 118 w 326"/>
              <a:gd name="T49" fmla="*/ 109 h 296"/>
              <a:gd name="T50" fmla="*/ 88 w 326"/>
              <a:gd name="T51" fmla="*/ 109 h 296"/>
              <a:gd name="T52" fmla="*/ 88 w 326"/>
              <a:gd name="T53" fmla="*/ 296 h 296"/>
              <a:gd name="T54" fmla="*/ 118 w 326"/>
              <a:gd name="T55" fmla="*/ 296 h 296"/>
              <a:gd name="T56" fmla="*/ 118 w 326"/>
              <a:gd name="T57" fmla="*/ 271 h 296"/>
              <a:gd name="T58" fmla="*/ 121 w 326"/>
              <a:gd name="T59" fmla="*/ 271 h 296"/>
              <a:gd name="T60" fmla="*/ 182 w 326"/>
              <a:gd name="T61" fmla="*/ 272 h 296"/>
              <a:gd name="T62" fmla="*/ 283 w 326"/>
              <a:gd name="T63" fmla="*/ 268 h 296"/>
              <a:gd name="T64" fmla="*/ 304 w 326"/>
              <a:gd name="T65" fmla="*/ 256 h 296"/>
              <a:gd name="T66" fmla="*/ 306 w 326"/>
              <a:gd name="T67" fmla="*/ 238 h 296"/>
              <a:gd name="T68" fmla="*/ 309 w 326"/>
              <a:gd name="T69" fmla="*/ 231 h 296"/>
              <a:gd name="T70" fmla="*/ 318 w 326"/>
              <a:gd name="T71" fmla="*/ 213 h 296"/>
              <a:gd name="T72" fmla="*/ 315 w 326"/>
              <a:gd name="T73" fmla="*/ 199 h 296"/>
              <a:gd name="T74" fmla="*/ 316 w 326"/>
              <a:gd name="T75" fmla="*/ 190 h 296"/>
              <a:gd name="T76" fmla="*/ 323 w 326"/>
              <a:gd name="T77" fmla="*/ 172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326" h="296">
                <a:moveTo>
                  <a:pt x="0" y="296"/>
                </a:moveTo>
                <a:cubicBezTo>
                  <a:pt x="64" y="296"/>
                  <a:pt x="64" y="296"/>
                  <a:pt x="64" y="296"/>
                </a:cubicBezTo>
                <a:cubicBezTo>
                  <a:pt x="64" y="109"/>
                  <a:pt x="64" y="109"/>
                  <a:pt x="64" y="109"/>
                </a:cubicBezTo>
                <a:cubicBezTo>
                  <a:pt x="0" y="109"/>
                  <a:pt x="0" y="109"/>
                  <a:pt x="0" y="109"/>
                </a:cubicBezTo>
                <a:lnTo>
                  <a:pt x="0" y="296"/>
                </a:lnTo>
                <a:close/>
                <a:moveTo>
                  <a:pt x="323" y="172"/>
                </a:moveTo>
                <a:cubicBezTo>
                  <a:pt x="323" y="167"/>
                  <a:pt x="321" y="163"/>
                  <a:pt x="318" y="158"/>
                </a:cubicBezTo>
                <a:cubicBezTo>
                  <a:pt x="316" y="155"/>
                  <a:pt x="317" y="151"/>
                  <a:pt x="319" y="148"/>
                </a:cubicBezTo>
                <a:cubicBezTo>
                  <a:pt x="322" y="145"/>
                  <a:pt x="326" y="139"/>
                  <a:pt x="326" y="130"/>
                </a:cubicBezTo>
                <a:cubicBezTo>
                  <a:pt x="326" y="112"/>
                  <a:pt x="309" y="106"/>
                  <a:pt x="293" y="106"/>
                </a:cubicBezTo>
                <a:cubicBezTo>
                  <a:pt x="292" y="106"/>
                  <a:pt x="291" y="106"/>
                  <a:pt x="291" y="106"/>
                </a:cubicBezTo>
                <a:cubicBezTo>
                  <a:pt x="291" y="106"/>
                  <a:pt x="290" y="106"/>
                  <a:pt x="290" y="106"/>
                </a:cubicBezTo>
                <a:cubicBezTo>
                  <a:pt x="284" y="106"/>
                  <a:pt x="267" y="105"/>
                  <a:pt x="259" y="94"/>
                </a:cubicBezTo>
                <a:cubicBezTo>
                  <a:pt x="255" y="88"/>
                  <a:pt x="255" y="78"/>
                  <a:pt x="260" y="65"/>
                </a:cubicBezTo>
                <a:cubicBezTo>
                  <a:pt x="269" y="42"/>
                  <a:pt x="269" y="24"/>
                  <a:pt x="261" y="13"/>
                </a:cubicBezTo>
                <a:cubicBezTo>
                  <a:pt x="253" y="1"/>
                  <a:pt x="240" y="0"/>
                  <a:pt x="237" y="0"/>
                </a:cubicBezTo>
                <a:cubicBezTo>
                  <a:pt x="237" y="0"/>
                  <a:pt x="237" y="0"/>
                  <a:pt x="237" y="0"/>
                </a:cubicBezTo>
                <a:cubicBezTo>
                  <a:pt x="230" y="0"/>
                  <a:pt x="217" y="11"/>
                  <a:pt x="211" y="41"/>
                </a:cubicBezTo>
                <a:cubicBezTo>
                  <a:pt x="209" y="52"/>
                  <a:pt x="204" y="62"/>
                  <a:pt x="195" y="72"/>
                </a:cubicBezTo>
                <a:cubicBezTo>
                  <a:pt x="191" y="77"/>
                  <a:pt x="187" y="80"/>
                  <a:pt x="183" y="83"/>
                </a:cubicBezTo>
                <a:cubicBezTo>
                  <a:pt x="178" y="86"/>
                  <a:pt x="172" y="90"/>
                  <a:pt x="168" y="96"/>
                </a:cubicBezTo>
                <a:cubicBezTo>
                  <a:pt x="159" y="110"/>
                  <a:pt x="145" y="117"/>
                  <a:pt x="126" y="117"/>
                </a:cubicBezTo>
                <a:cubicBezTo>
                  <a:pt x="123" y="117"/>
                  <a:pt x="121" y="117"/>
                  <a:pt x="121" y="117"/>
                </a:cubicBezTo>
                <a:cubicBezTo>
                  <a:pt x="118" y="117"/>
                  <a:pt x="118" y="117"/>
                  <a:pt x="118" y="117"/>
                </a:cubicBezTo>
                <a:cubicBezTo>
                  <a:pt x="118" y="109"/>
                  <a:pt x="118" y="109"/>
                  <a:pt x="118" y="109"/>
                </a:cubicBezTo>
                <a:cubicBezTo>
                  <a:pt x="88" y="109"/>
                  <a:pt x="88" y="109"/>
                  <a:pt x="88" y="109"/>
                </a:cubicBezTo>
                <a:cubicBezTo>
                  <a:pt x="88" y="296"/>
                  <a:pt x="88" y="296"/>
                  <a:pt x="88" y="296"/>
                </a:cubicBezTo>
                <a:cubicBezTo>
                  <a:pt x="118" y="296"/>
                  <a:pt x="118" y="296"/>
                  <a:pt x="118" y="296"/>
                </a:cubicBezTo>
                <a:cubicBezTo>
                  <a:pt x="118" y="271"/>
                  <a:pt x="118" y="271"/>
                  <a:pt x="118" y="271"/>
                </a:cubicBezTo>
                <a:cubicBezTo>
                  <a:pt x="121" y="271"/>
                  <a:pt x="121" y="271"/>
                  <a:pt x="121" y="271"/>
                </a:cubicBezTo>
                <a:cubicBezTo>
                  <a:pt x="126" y="271"/>
                  <a:pt x="152" y="272"/>
                  <a:pt x="182" y="272"/>
                </a:cubicBezTo>
                <a:cubicBezTo>
                  <a:pt x="235" y="272"/>
                  <a:pt x="269" y="271"/>
                  <a:pt x="283" y="268"/>
                </a:cubicBezTo>
                <a:cubicBezTo>
                  <a:pt x="296" y="266"/>
                  <a:pt x="301" y="260"/>
                  <a:pt x="304" y="256"/>
                </a:cubicBezTo>
                <a:cubicBezTo>
                  <a:pt x="306" y="251"/>
                  <a:pt x="307" y="245"/>
                  <a:pt x="306" y="238"/>
                </a:cubicBezTo>
                <a:cubicBezTo>
                  <a:pt x="306" y="235"/>
                  <a:pt x="307" y="232"/>
                  <a:pt x="309" y="231"/>
                </a:cubicBezTo>
                <a:cubicBezTo>
                  <a:pt x="313" y="228"/>
                  <a:pt x="318" y="222"/>
                  <a:pt x="318" y="213"/>
                </a:cubicBezTo>
                <a:cubicBezTo>
                  <a:pt x="319" y="208"/>
                  <a:pt x="317" y="203"/>
                  <a:pt x="315" y="199"/>
                </a:cubicBezTo>
                <a:cubicBezTo>
                  <a:pt x="313" y="196"/>
                  <a:pt x="314" y="192"/>
                  <a:pt x="316" y="190"/>
                </a:cubicBezTo>
                <a:cubicBezTo>
                  <a:pt x="321" y="184"/>
                  <a:pt x="323" y="178"/>
                  <a:pt x="323" y="1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Freeform 512"/>
          <p:cNvSpPr>
            <a:spLocks noEditPoints="1"/>
          </p:cNvSpPr>
          <p:nvPr/>
        </p:nvSpPr>
        <p:spPr bwMode="auto">
          <a:xfrm>
            <a:off x="4583820" y="2401478"/>
            <a:ext cx="484359" cy="465730"/>
          </a:xfrm>
          <a:custGeom>
            <a:avLst/>
            <a:gdLst>
              <a:gd name="T0" fmla="*/ 261 w 327"/>
              <a:gd name="T1" fmla="*/ 209 h 316"/>
              <a:gd name="T2" fmla="*/ 261 w 327"/>
              <a:gd name="T3" fmla="*/ 215 h 316"/>
              <a:gd name="T4" fmla="*/ 254 w 327"/>
              <a:gd name="T5" fmla="*/ 222 h 316"/>
              <a:gd name="T6" fmla="*/ 208 w 327"/>
              <a:gd name="T7" fmla="*/ 222 h 316"/>
              <a:gd name="T8" fmla="*/ 201 w 327"/>
              <a:gd name="T9" fmla="*/ 215 h 316"/>
              <a:gd name="T10" fmla="*/ 201 w 327"/>
              <a:gd name="T11" fmla="*/ 209 h 316"/>
              <a:gd name="T12" fmla="*/ 118 w 327"/>
              <a:gd name="T13" fmla="*/ 209 h 316"/>
              <a:gd name="T14" fmla="*/ 118 w 327"/>
              <a:gd name="T15" fmla="*/ 215 h 316"/>
              <a:gd name="T16" fmla="*/ 111 w 327"/>
              <a:gd name="T17" fmla="*/ 222 h 316"/>
              <a:gd name="T18" fmla="*/ 64 w 327"/>
              <a:gd name="T19" fmla="*/ 222 h 316"/>
              <a:gd name="T20" fmla="*/ 57 w 327"/>
              <a:gd name="T21" fmla="*/ 215 h 316"/>
              <a:gd name="T22" fmla="*/ 57 w 327"/>
              <a:gd name="T23" fmla="*/ 209 h 316"/>
              <a:gd name="T24" fmla="*/ 39 w 327"/>
              <a:gd name="T25" fmla="*/ 209 h 316"/>
              <a:gd name="T26" fmla="*/ 0 w 327"/>
              <a:gd name="T27" fmla="*/ 193 h 316"/>
              <a:gd name="T28" fmla="*/ 0 w 327"/>
              <a:gd name="T29" fmla="*/ 277 h 316"/>
              <a:gd name="T30" fmla="*/ 39 w 327"/>
              <a:gd name="T31" fmla="*/ 316 h 316"/>
              <a:gd name="T32" fmla="*/ 289 w 327"/>
              <a:gd name="T33" fmla="*/ 316 h 316"/>
              <a:gd name="T34" fmla="*/ 327 w 327"/>
              <a:gd name="T35" fmla="*/ 277 h 316"/>
              <a:gd name="T36" fmla="*/ 327 w 327"/>
              <a:gd name="T37" fmla="*/ 193 h 316"/>
              <a:gd name="T38" fmla="*/ 289 w 327"/>
              <a:gd name="T39" fmla="*/ 209 h 316"/>
              <a:gd name="T40" fmla="*/ 261 w 327"/>
              <a:gd name="T41" fmla="*/ 209 h 316"/>
              <a:gd name="T42" fmla="*/ 289 w 327"/>
              <a:gd name="T43" fmla="*/ 70 h 316"/>
              <a:gd name="T44" fmla="*/ 246 w 327"/>
              <a:gd name="T45" fmla="*/ 70 h 316"/>
              <a:gd name="T46" fmla="*/ 246 w 327"/>
              <a:gd name="T47" fmla="*/ 51 h 316"/>
              <a:gd name="T48" fmla="*/ 196 w 327"/>
              <a:gd name="T49" fmla="*/ 0 h 316"/>
              <a:gd name="T50" fmla="*/ 132 w 327"/>
              <a:gd name="T51" fmla="*/ 0 h 316"/>
              <a:gd name="T52" fmla="*/ 81 w 327"/>
              <a:gd name="T53" fmla="*/ 51 h 316"/>
              <a:gd name="T54" fmla="*/ 81 w 327"/>
              <a:gd name="T55" fmla="*/ 70 h 316"/>
              <a:gd name="T56" fmla="*/ 39 w 327"/>
              <a:gd name="T57" fmla="*/ 70 h 316"/>
              <a:gd name="T58" fmla="*/ 0 w 327"/>
              <a:gd name="T59" fmla="*/ 109 h 316"/>
              <a:gd name="T60" fmla="*/ 0 w 327"/>
              <a:gd name="T61" fmla="*/ 155 h 316"/>
              <a:gd name="T62" fmla="*/ 39 w 327"/>
              <a:gd name="T63" fmla="*/ 194 h 316"/>
              <a:gd name="T64" fmla="*/ 57 w 327"/>
              <a:gd name="T65" fmla="*/ 194 h 316"/>
              <a:gd name="T66" fmla="*/ 57 w 327"/>
              <a:gd name="T67" fmla="*/ 184 h 316"/>
              <a:gd name="T68" fmla="*/ 64 w 327"/>
              <a:gd name="T69" fmla="*/ 177 h 316"/>
              <a:gd name="T70" fmla="*/ 111 w 327"/>
              <a:gd name="T71" fmla="*/ 177 h 316"/>
              <a:gd name="T72" fmla="*/ 118 w 327"/>
              <a:gd name="T73" fmla="*/ 184 h 316"/>
              <a:gd name="T74" fmla="*/ 118 w 327"/>
              <a:gd name="T75" fmla="*/ 194 h 316"/>
              <a:gd name="T76" fmla="*/ 201 w 327"/>
              <a:gd name="T77" fmla="*/ 194 h 316"/>
              <a:gd name="T78" fmla="*/ 201 w 327"/>
              <a:gd name="T79" fmla="*/ 184 h 316"/>
              <a:gd name="T80" fmla="*/ 208 w 327"/>
              <a:gd name="T81" fmla="*/ 177 h 316"/>
              <a:gd name="T82" fmla="*/ 254 w 327"/>
              <a:gd name="T83" fmla="*/ 177 h 316"/>
              <a:gd name="T84" fmla="*/ 261 w 327"/>
              <a:gd name="T85" fmla="*/ 184 h 316"/>
              <a:gd name="T86" fmla="*/ 261 w 327"/>
              <a:gd name="T87" fmla="*/ 194 h 316"/>
              <a:gd name="T88" fmla="*/ 289 w 327"/>
              <a:gd name="T89" fmla="*/ 194 h 316"/>
              <a:gd name="T90" fmla="*/ 327 w 327"/>
              <a:gd name="T91" fmla="*/ 155 h 316"/>
              <a:gd name="T92" fmla="*/ 327 w 327"/>
              <a:gd name="T93" fmla="*/ 109 h 316"/>
              <a:gd name="T94" fmla="*/ 289 w 327"/>
              <a:gd name="T95" fmla="*/ 70 h 316"/>
              <a:gd name="T96" fmla="*/ 220 w 327"/>
              <a:gd name="T97" fmla="*/ 70 h 316"/>
              <a:gd name="T98" fmla="*/ 108 w 327"/>
              <a:gd name="T99" fmla="*/ 70 h 316"/>
              <a:gd name="T100" fmla="*/ 108 w 327"/>
              <a:gd name="T101" fmla="*/ 51 h 316"/>
              <a:gd name="T102" fmla="*/ 132 w 327"/>
              <a:gd name="T103" fmla="*/ 27 h 316"/>
              <a:gd name="T104" fmla="*/ 196 w 327"/>
              <a:gd name="T105" fmla="*/ 27 h 316"/>
              <a:gd name="T106" fmla="*/ 220 w 327"/>
              <a:gd name="T107" fmla="*/ 51 h 316"/>
              <a:gd name="T108" fmla="*/ 220 w 327"/>
              <a:gd name="T109" fmla="*/ 70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27" h="316">
                <a:moveTo>
                  <a:pt x="261" y="209"/>
                </a:moveTo>
                <a:cubicBezTo>
                  <a:pt x="261" y="215"/>
                  <a:pt x="261" y="215"/>
                  <a:pt x="261" y="215"/>
                </a:cubicBezTo>
                <a:cubicBezTo>
                  <a:pt x="261" y="219"/>
                  <a:pt x="258" y="222"/>
                  <a:pt x="254" y="222"/>
                </a:cubicBezTo>
                <a:cubicBezTo>
                  <a:pt x="208" y="222"/>
                  <a:pt x="208" y="222"/>
                  <a:pt x="208" y="222"/>
                </a:cubicBezTo>
                <a:cubicBezTo>
                  <a:pt x="204" y="222"/>
                  <a:pt x="201" y="219"/>
                  <a:pt x="201" y="215"/>
                </a:cubicBezTo>
                <a:cubicBezTo>
                  <a:pt x="201" y="209"/>
                  <a:pt x="201" y="209"/>
                  <a:pt x="201" y="209"/>
                </a:cubicBezTo>
                <a:cubicBezTo>
                  <a:pt x="118" y="209"/>
                  <a:pt x="118" y="209"/>
                  <a:pt x="118" y="209"/>
                </a:cubicBezTo>
                <a:cubicBezTo>
                  <a:pt x="118" y="215"/>
                  <a:pt x="118" y="215"/>
                  <a:pt x="118" y="215"/>
                </a:cubicBezTo>
                <a:cubicBezTo>
                  <a:pt x="118" y="219"/>
                  <a:pt x="115" y="222"/>
                  <a:pt x="111" y="222"/>
                </a:cubicBezTo>
                <a:cubicBezTo>
                  <a:pt x="64" y="222"/>
                  <a:pt x="64" y="222"/>
                  <a:pt x="64" y="222"/>
                </a:cubicBezTo>
                <a:cubicBezTo>
                  <a:pt x="61" y="222"/>
                  <a:pt x="57" y="219"/>
                  <a:pt x="57" y="215"/>
                </a:cubicBezTo>
                <a:cubicBezTo>
                  <a:pt x="57" y="209"/>
                  <a:pt x="57" y="209"/>
                  <a:pt x="57" y="209"/>
                </a:cubicBezTo>
                <a:cubicBezTo>
                  <a:pt x="39" y="209"/>
                  <a:pt x="39" y="209"/>
                  <a:pt x="39" y="209"/>
                </a:cubicBezTo>
                <a:cubicBezTo>
                  <a:pt x="24" y="209"/>
                  <a:pt x="10" y="203"/>
                  <a:pt x="0" y="193"/>
                </a:cubicBezTo>
                <a:cubicBezTo>
                  <a:pt x="0" y="277"/>
                  <a:pt x="0" y="277"/>
                  <a:pt x="0" y="277"/>
                </a:cubicBezTo>
                <a:cubicBezTo>
                  <a:pt x="0" y="298"/>
                  <a:pt x="18" y="316"/>
                  <a:pt x="39" y="316"/>
                </a:cubicBezTo>
                <a:cubicBezTo>
                  <a:pt x="289" y="316"/>
                  <a:pt x="289" y="316"/>
                  <a:pt x="289" y="316"/>
                </a:cubicBezTo>
                <a:cubicBezTo>
                  <a:pt x="310" y="316"/>
                  <a:pt x="327" y="298"/>
                  <a:pt x="327" y="277"/>
                </a:cubicBezTo>
                <a:cubicBezTo>
                  <a:pt x="327" y="193"/>
                  <a:pt x="327" y="193"/>
                  <a:pt x="327" y="193"/>
                </a:cubicBezTo>
                <a:cubicBezTo>
                  <a:pt x="317" y="203"/>
                  <a:pt x="304" y="209"/>
                  <a:pt x="289" y="209"/>
                </a:cubicBezTo>
                <a:lnTo>
                  <a:pt x="261" y="209"/>
                </a:lnTo>
                <a:close/>
                <a:moveTo>
                  <a:pt x="289" y="70"/>
                </a:moveTo>
                <a:cubicBezTo>
                  <a:pt x="246" y="70"/>
                  <a:pt x="246" y="70"/>
                  <a:pt x="246" y="70"/>
                </a:cubicBezTo>
                <a:cubicBezTo>
                  <a:pt x="246" y="51"/>
                  <a:pt x="246" y="51"/>
                  <a:pt x="246" y="51"/>
                </a:cubicBezTo>
                <a:cubicBezTo>
                  <a:pt x="246" y="23"/>
                  <a:pt x="224" y="0"/>
                  <a:pt x="196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104" y="0"/>
                  <a:pt x="81" y="23"/>
                  <a:pt x="81" y="51"/>
                </a:cubicBezTo>
                <a:cubicBezTo>
                  <a:pt x="81" y="70"/>
                  <a:pt x="81" y="70"/>
                  <a:pt x="81" y="70"/>
                </a:cubicBezTo>
                <a:cubicBezTo>
                  <a:pt x="39" y="70"/>
                  <a:pt x="39" y="70"/>
                  <a:pt x="39" y="70"/>
                </a:cubicBezTo>
                <a:cubicBezTo>
                  <a:pt x="18" y="70"/>
                  <a:pt x="0" y="88"/>
                  <a:pt x="0" y="109"/>
                </a:cubicBezTo>
                <a:cubicBezTo>
                  <a:pt x="0" y="155"/>
                  <a:pt x="0" y="155"/>
                  <a:pt x="0" y="155"/>
                </a:cubicBezTo>
                <a:cubicBezTo>
                  <a:pt x="0" y="177"/>
                  <a:pt x="18" y="194"/>
                  <a:pt x="39" y="194"/>
                </a:cubicBezTo>
                <a:cubicBezTo>
                  <a:pt x="57" y="194"/>
                  <a:pt x="57" y="194"/>
                  <a:pt x="57" y="194"/>
                </a:cubicBezTo>
                <a:cubicBezTo>
                  <a:pt x="57" y="184"/>
                  <a:pt x="57" y="184"/>
                  <a:pt x="57" y="184"/>
                </a:cubicBezTo>
                <a:cubicBezTo>
                  <a:pt x="57" y="180"/>
                  <a:pt x="61" y="177"/>
                  <a:pt x="64" y="177"/>
                </a:cubicBezTo>
                <a:cubicBezTo>
                  <a:pt x="111" y="177"/>
                  <a:pt x="111" y="177"/>
                  <a:pt x="111" y="177"/>
                </a:cubicBezTo>
                <a:cubicBezTo>
                  <a:pt x="115" y="177"/>
                  <a:pt x="118" y="180"/>
                  <a:pt x="118" y="184"/>
                </a:cubicBezTo>
                <a:cubicBezTo>
                  <a:pt x="118" y="194"/>
                  <a:pt x="118" y="194"/>
                  <a:pt x="118" y="194"/>
                </a:cubicBezTo>
                <a:cubicBezTo>
                  <a:pt x="201" y="194"/>
                  <a:pt x="201" y="194"/>
                  <a:pt x="201" y="194"/>
                </a:cubicBezTo>
                <a:cubicBezTo>
                  <a:pt x="201" y="184"/>
                  <a:pt x="201" y="184"/>
                  <a:pt x="201" y="184"/>
                </a:cubicBezTo>
                <a:cubicBezTo>
                  <a:pt x="201" y="180"/>
                  <a:pt x="204" y="177"/>
                  <a:pt x="208" y="177"/>
                </a:cubicBezTo>
                <a:cubicBezTo>
                  <a:pt x="254" y="177"/>
                  <a:pt x="254" y="177"/>
                  <a:pt x="254" y="177"/>
                </a:cubicBezTo>
                <a:cubicBezTo>
                  <a:pt x="258" y="177"/>
                  <a:pt x="261" y="180"/>
                  <a:pt x="261" y="184"/>
                </a:cubicBezTo>
                <a:cubicBezTo>
                  <a:pt x="261" y="194"/>
                  <a:pt x="261" y="194"/>
                  <a:pt x="261" y="194"/>
                </a:cubicBezTo>
                <a:cubicBezTo>
                  <a:pt x="289" y="194"/>
                  <a:pt x="289" y="194"/>
                  <a:pt x="289" y="194"/>
                </a:cubicBezTo>
                <a:cubicBezTo>
                  <a:pt x="310" y="194"/>
                  <a:pt x="327" y="177"/>
                  <a:pt x="327" y="155"/>
                </a:cubicBezTo>
                <a:cubicBezTo>
                  <a:pt x="327" y="109"/>
                  <a:pt x="327" y="109"/>
                  <a:pt x="327" y="109"/>
                </a:cubicBezTo>
                <a:cubicBezTo>
                  <a:pt x="327" y="88"/>
                  <a:pt x="310" y="70"/>
                  <a:pt x="289" y="70"/>
                </a:cubicBezTo>
                <a:close/>
                <a:moveTo>
                  <a:pt x="220" y="70"/>
                </a:moveTo>
                <a:cubicBezTo>
                  <a:pt x="108" y="70"/>
                  <a:pt x="108" y="70"/>
                  <a:pt x="108" y="70"/>
                </a:cubicBezTo>
                <a:cubicBezTo>
                  <a:pt x="108" y="51"/>
                  <a:pt x="108" y="51"/>
                  <a:pt x="108" y="51"/>
                </a:cubicBezTo>
                <a:cubicBezTo>
                  <a:pt x="108" y="38"/>
                  <a:pt x="118" y="27"/>
                  <a:pt x="132" y="27"/>
                </a:cubicBezTo>
                <a:cubicBezTo>
                  <a:pt x="196" y="27"/>
                  <a:pt x="196" y="27"/>
                  <a:pt x="196" y="27"/>
                </a:cubicBezTo>
                <a:cubicBezTo>
                  <a:pt x="209" y="27"/>
                  <a:pt x="220" y="38"/>
                  <a:pt x="220" y="51"/>
                </a:cubicBezTo>
                <a:lnTo>
                  <a:pt x="220" y="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6" name="Freeform 497"/>
          <p:cNvSpPr>
            <a:spLocks noEditPoints="1"/>
          </p:cNvSpPr>
          <p:nvPr/>
        </p:nvSpPr>
        <p:spPr bwMode="auto">
          <a:xfrm>
            <a:off x="7401084" y="4712226"/>
            <a:ext cx="481373" cy="387205"/>
          </a:xfrm>
          <a:custGeom>
            <a:avLst/>
            <a:gdLst>
              <a:gd name="T0" fmla="*/ 163 w 326"/>
              <a:gd name="T1" fmla="*/ 0 h 263"/>
              <a:gd name="T2" fmla="*/ 0 w 326"/>
              <a:gd name="T3" fmla="*/ 126 h 263"/>
              <a:gd name="T4" fmla="*/ 40 w 326"/>
              <a:gd name="T5" fmla="*/ 208 h 263"/>
              <a:gd name="T6" fmla="*/ 24 w 326"/>
              <a:gd name="T7" fmla="*/ 247 h 263"/>
              <a:gd name="T8" fmla="*/ 26 w 326"/>
              <a:gd name="T9" fmla="*/ 260 h 263"/>
              <a:gd name="T10" fmla="*/ 35 w 326"/>
              <a:gd name="T11" fmla="*/ 263 h 263"/>
              <a:gd name="T12" fmla="*/ 40 w 326"/>
              <a:gd name="T13" fmla="*/ 262 h 263"/>
              <a:gd name="T14" fmla="*/ 90 w 326"/>
              <a:gd name="T15" fmla="*/ 238 h 263"/>
              <a:gd name="T16" fmla="*/ 163 w 326"/>
              <a:gd name="T17" fmla="*/ 251 h 263"/>
              <a:gd name="T18" fmla="*/ 326 w 326"/>
              <a:gd name="T19" fmla="*/ 126 h 263"/>
              <a:gd name="T20" fmla="*/ 163 w 326"/>
              <a:gd name="T21" fmla="*/ 0 h 263"/>
              <a:gd name="T22" fmla="*/ 93 w 326"/>
              <a:gd name="T23" fmla="*/ 150 h 263"/>
              <a:gd name="T24" fmla="*/ 75 w 326"/>
              <a:gd name="T25" fmla="*/ 132 h 263"/>
              <a:gd name="T26" fmla="*/ 93 w 326"/>
              <a:gd name="T27" fmla="*/ 114 h 263"/>
              <a:gd name="T28" fmla="*/ 111 w 326"/>
              <a:gd name="T29" fmla="*/ 132 h 263"/>
              <a:gd name="T30" fmla="*/ 93 w 326"/>
              <a:gd name="T31" fmla="*/ 150 h 263"/>
              <a:gd name="T32" fmla="*/ 164 w 326"/>
              <a:gd name="T33" fmla="*/ 150 h 263"/>
              <a:gd name="T34" fmla="*/ 146 w 326"/>
              <a:gd name="T35" fmla="*/ 132 h 263"/>
              <a:gd name="T36" fmla="*/ 164 w 326"/>
              <a:gd name="T37" fmla="*/ 114 h 263"/>
              <a:gd name="T38" fmla="*/ 182 w 326"/>
              <a:gd name="T39" fmla="*/ 132 h 263"/>
              <a:gd name="T40" fmla="*/ 164 w 326"/>
              <a:gd name="T41" fmla="*/ 150 h 263"/>
              <a:gd name="T42" fmla="*/ 235 w 326"/>
              <a:gd name="T43" fmla="*/ 150 h 263"/>
              <a:gd name="T44" fmla="*/ 217 w 326"/>
              <a:gd name="T45" fmla="*/ 132 h 263"/>
              <a:gd name="T46" fmla="*/ 235 w 326"/>
              <a:gd name="T47" fmla="*/ 114 h 263"/>
              <a:gd name="T48" fmla="*/ 254 w 326"/>
              <a:gd name="T49" fmla="*/ 132 h 263"/>
              <a:gd name="T50" fmla="*/ 235 w 326"/>
              <a:gd name="T51" fmla="*/ 150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26" h="263">
                <a:moveTo>
                  <a:pt x="163" y="0"/>
                </a:moveTo>
                <a:cubicBezTo>
                  <a:pt x="73" y="0"/>
                  <a:pt x="0" y="56"/>
                  <a:pt x="0" y="126"/>
                </a:cubicBezTo>
                <a:cubicBezTo>
                  <a:pt x="0" y="156"/>
                  <a:pt x="14" y="185"/>
                  <a:pt x="40" y="208"/>
                </a:cubicBezTo>
                <a:cubicBezTo>
                  <a:pt x="24" y="247"/>
                  <a:pt x="24" y="247"/>
                  <a:pt x="24" y="247"/>
                </a:cubicBezTo>
                <a:cubicBezTo>
                  <a:pt x="22" y="251"/>
                  <a:pt x="23" y="257"/>
                  <a:pt x="26" y="260"/>
                </a:cubicBezTo>
                <a:cubicBezTo>
                  <a:pt x="28" y="262"/>
                  <a:pt x="31" y="263"/>
                  <a:pt x="35" y="263"/>
                </a:cubicBezTo>
                <a:cubicBezTo>
                  <a:pt x="36" y="263"/>
                  <a:pt x="38" y="263"/>
                  <a:pt x="40" y="262"/>
                </a:cubicBezTo>
                <a:cubicBezTo>
                  <a:pt x="90" y="238"/>
                  <a:pt x="90" y="238"/>
                  <a:pt x="90" y="238"/>
                </a:cubicBezTo>
                <a:cubicBezTo>
                  <a:pt x="113" y="246"/>
                  <a:pt x="138" y="251"/>
                  <a:pt x="163" y="251"/>
                </a:cubicBezTo>
                <a:cubicBezTo>
                  <a:pt x="253" y="251"/>
                  <a:pt x="326" y="195"/>
                  <a:pt x="326" y="126"/>
                </a:cubicBezTo>
                <a:cubicBezTo>
                  <a:pt x="326" y="56"/>
                  <a:pt x="253" y="0"/>
                  <a:pt x="163" y="0"/>
                </a:cubicBezTo>
                <a:close/>
                <a:moveTo>
                  <a:pt x="93" y="150"/>
                </a:moveTo>
                <a:cubicBezTo>
                  <a:pt x="83" y="150"/>
                  <a:pt x="75" y="142"/>
                  <a:pt x="75" y="132"/>
                </a:cubicBezTo>
                <a:cubicBezTo>
                  <a:pt x="75" y="122"/>
                  <a:pt x="83" y="114"/>
                  <a:pt x="93" y="114"/>
                </a:cubicBezTo>
                <a:cubicBezTo>
                  <a:pt x="103" y="114"/>
                  <a:pt x="111" y="122"/>
                  <a:pt x="111" y="132"/>
                </a:cubicBezTo>
                <a:cubicBezTo>
                  <a:pt x="111" y="142"/>
                  <a:pt x="103" y="150"/>
                  <a:pt x="93" y="150"/>
                </a:cubicBezTo>
                <a:close/>
                <a:moveTo>
                  <a:pt x="164" y="150"/>
                </a:moveTo>
                <a:cubicBezTo>
                  <a:pt x="154" y="150"/>
                  <a:pt x="146" y="142"/>
                  <a:pt x="146" y="132"/>
                </a:cubicBezTo>
                <a:cubicBezTo>
                  <a:pt x="146" y="122"/>
                  <a:pt x="154" y="114"/>
                  <a:pt x="164" y="114"/>
                </a:cubicBezTo>
                <a:cubicBezTo>
                  <a:pt x="174" y="114"/>
                  <a:pt x="182" y="122"/>
                  <a:pt x="182" y="132"/>
                </a:cubicBezTo>
                <a:cubicBezTo>
                  <a:pt x="182" y="142"/>
                  <a:pt x="174" y="150"/>
                  <a:pt x="164" y="150"/>
                </a:cubicBezTo>
                <a:close/>
                <a:moveTo>
                  <a:pt x="235" y="150"/>
                </a:moveTo>
                <a:cubicBezTo>
                  <a:pt x="225" y="150"/>
                  <a:pt x="217" y="142"/>
                  <a:pt x="217" y="132"/>
                </a:cubicBezTo>
                <a:cubicBezTo>
                  <a:pt x="217" y="122"/>
                  <a:pt x="225" y="114"/>
                  <a:pt x="235" y="114"/>
                </a:cubicBezTo>
                <a:cubicBezTo>
                  <a:pt x="245" y="114"/>
                  <a:pt x="254" y="122"/>
                  <a:pt x="254" y="132"/>
                </a:cubicBezTo>
                <a:cubicBezTo>
                  <a:pt x="254" y="142"/>
                  <a:pt x="245" y="150"/>
                  <a:pt x="235" y="1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Freeform 507"/>
          <p:cNvSpPr>
            <a:spLocks noEditPoints="1"/>
          </p:cNvSpPr>
          <p:nvPr/>
        </p:nvSpPr>
        <p:spPr bwMode="auto">
          <a:xfrm>
            <a:off x="10299914" y="2961926"/>
            <a:ext cx="489427" cy="447919"/>
          </a:xfrm>
          <a:custGeom>
            <a:avLst/>
            <a:gdLst>
              <a:gd name="T0" fmla="*/ 186 w 331"/>
              <a:gd name="T1" fmla="*/ 64 h 304"/>
              <a:gd name="T2" fmla="*/ 197 w 331"/>
              <a:gd name="T3" fmla="*/ 52 h 304"/>
              <a:gd name="T4" fmla="*/ 197 w 331"/>
              <a:gd name="T5" fmla="*/ 11 h 304"/>
              <a:gd name="T6" fmla="*/ 186 w 331"/>
              <a:gd name="T7" fmla="*/ 0 h 304"/>
              <a:gd name="T8" fmla="*/ 174 w 331"/>
              <a:gd name="T9" fmla="*/ 11 h 304"/>
              <a:gd name="T10" fmla="*/ 174 w 331"/>
              <a:gd name="T11" fmla="*/ 52 h 304"/>
              <a:gd name="T12" fmla="*/ 186 w 331"/>
              <a:gd name="T13" fmla="*/ 64 h 304"/>
              <a:gd name="T14" fmla="*/ 122 w 331"/>
              <a:gd name="T15" fmla="*/ 64 h 304"/>
              <a:gd name="T16" fmla="*/ 134 w 331"/>
              <a:gd name="T17" fmla="*/ 52 h 304"/>
              <a:gd name="T18" fmla="*/ 134 w 331"/>
              <a:gd name="T19" fmla="*/ 11 h 304"/>
              <a:gd name="T20" fmla="*/ 122 w 331"/>
              <a:gd name="T21" fmla="*/ 0 h 304"/>
              <a:gd name="T22" fmla="*/ 110 w 331"/>
              <a:gd name="T23" fmla="*/ 11 h 304"/>
              <a:gd name="T24" fmla="*/ 110 w 331"/>
              <a:gd name="T25" fmla="*/ 52 h 304"/>
              <a:gd name="T26" fmla="*/ 122 w 331"/>
              <a:gd name="T27" fmla="*/ 64 h 304"/>
              <a:gd name="T28" fmla="*/ 312 w 331"/>
              <a:gd name="T29" fmla="*/ 117 h 304"/>
              <a:gd name="T30" fmla="*/ 243 w 331"/>
              <a:gd name="T31" fmla="*/ 108 h 304"/>
              <a:gd name="T32" fmla="*/ 243 w 331"/>
              <a:gd name="T33" fmla="*/ 89 h 304"/>
              <a:gd name="T34" fmla="*/ 240 w 331"/>
              <a:gd name="T35" fmla="*/ 82 h 304"/>
              <a:gd name="T36" fmla="*/ 233 w 331"/>
              <a:gd name="T37" fmla="*/ 79 h 304"/>
              <a:gd name="T38" fmla="*/ 10 w 331"/>
              <a:gd name="T39" fmla="*/ 79 h 304"/>
              <a:gd name="T40" fmla="*/ 3 w 331"/>
              <a:gd name="T41" fmla="*/ 82 h 304"/>
              <a:gd name="T42" fmla="*/ 0 w 331"/>
              <a:gd name="T43" fmla="*/ 89 h 304"/>
              <a:gd name="T44" fmla="*/ 0 w 331"/>
              <a:gd name="T45" fmla="*/ 144 h 304"/>
              <a:gd name="T46" fmla="*/ 54 w 331"/>
              <a:gd name="T47" fmla="*/ 302 h 304"/>
              <a:gd name="T48" fmla="*/ 60 w 331"/>
              <a:gd name="T49" fmla="*/ 304 h 304"/>
              <a:gd name="T50" fmla="*/ 183 w 331"/>
              <a:gd name="T51" fmla="*/ 304 h 304"/>
              <a:gd name="T52" fmla="*/ 189 w 331"/>
              <a:gd name="T53" fmla="*/ 302 h 304"/>
              <a:gd name="T54" fmla="*/ 218 w 331"/>
              <a:gd name="T55" fmla="*/ 254 h 304"/>
              <a:gd name="T56" fmla="*/ 322 w 331"/>
              <a:gd name="T57" fmla="*/ 185 h 304"/>
              <a:gd name="T58" fmla="*/ 312 w 331"/>
              <a:gd name="T59" fmla="*/ 117 h 304"/>
              <a:gd name="T60" fmla="*/ 294 w 331"/>
              <a:gd name="T61" fmla="*/ 175 h 304"/>
              <a:gd name="T62" fmla="*/ 231 w 331"/>
              <a:gd name="T63" fmla="*/ 221 h 304"/>
              <a:gd name="T64" fmla="*/ 243 w 331"/>
              <a:gd name="T65" fmla="*/ 151 h 304"/>
              <a:gd name="T66" fmla="*/ 259 w 331"/>
              <a:gd name="T67" fmla="*/ 134 h 304"/>
              <a:gd name="T68" fmla="*/ 290 w 331"/>
              <a:gd name="T69" fmla="*/ 138 h 304"/>
              <a:gd name="T70" fmla="*/ 294 w 331"/>
              <a:gd name="T71" fmla="*/ 175 h 304"/>
              <a:gd name="T72" fmla="*/ 58 w 331"/>
              <a:gd name="T73" fmla="*/ 64 h 304"/>
              <a:gd name="T74" fmla="*/ 70 w 331"/>
              <a:gd name="T75" fmla="*/ 52 h 304"/>
              <a:gd name="T76" fmla="*/ 70 w 331"/>
              <a:gd name="T77" fmla="*/ 11 h 304"/>
              <a:gd name="T78" fmla="*/ 58 w 331"/>
              <a:gd name="T79" fmla="*/ 0 h 304"/>
              <a:gd name="T80" fmla="*/ 46 w 331"/>
              <a:gd name="T81" fmla="*/ 11 h 304"/>
              <a:gd name="T82" fmla="*/ 46 w 331"/>
              <a:gd name="T83" fmla="*/ 52 h 304"/>
              <a:gd name="T84" fmla="*/ 58 w 331"/>
              <a:gd name="T85" fmla="*/ 64 h 3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31" h="304">
                <a:moveTo>
                  <a:pt x="186" y="64"/>
                </a:moveTo>
                <a:cubicBezTo>
                  <a:pt x="192" y="64"/>
                  <a:pt x="197" y="59"/>
                  <a:pt x="197" y="52"/>
                </a:cubicBezTo>
                <a:cubicBezTo>
                  <a:pt x="197" y="11"/>
                  <a:pt x="197" y="11"/>
                  <a:pt x="197" y="11"/>
                </a:cubicBezTo>
                <a:cubicBezTo>
                  <a:pt x="197" y="5"/>
                  <a:pt x="192" y="0"/>
                  <a:pt x="186" y="0"/>
                </a:cubicBezTo>
                <a:cubicBezTo>
                  <a:pt x="179" y="0"/>
                  <a:pt x="174" y="5"/>
                  <a:pt x="174" y="11"/>
                </a:cubicBezTo>
                <a:cubicBezTo>
                  <a:pt x="174" y="52"/>
                  <a:pt x="174" y="52"/>
                  <a:pt x="174" y="52"/>
                </a:cubicBezTo>
                <a:cubicBezTo>
                  <a:pt x="174" y="59"/>
                  <a:pt x="179" y="64"/>
                  <a:pt x="186" y="64"/>
                </a:cubicBezTo>
                <a:close/>
                <a:moveTo>
                  <a:pt x="122" y="64"/>
                </a:moveTo>
                <a:cubicBezTo>
                  <a:pt x="128" y="64"/>
                  <a:pt x="134" y="59"/>
                  <a:pt x="134" y="52"/>
                </a:cubicBezTo>
                <a:cubicBezTo>
                  <a:pt x="134" y="11"/>
                  <a:pt x="134" y="11"/>
                  <a:pt x="134" y="11"/>
                </a:cubicBezTo>
                <a:cubicBezTo>
                  <a:pt x="134" y="5"/>
                  <a:pt x="128" y="0"/>
                  <a:pt x="122" y="0"/>
                </a:cubicBezTo>
                <a:cubicBezTo>
                  <a:pt x="115" y="0"/>
                  <a:pt x="110" y="5"/>
                  <a:pt x="110" y="11"/>
                </a:cubicBezTo>
                <a:cubicBezTo>
                  <a:pt x="110" y="52"/>
                  <a:pt x="110" y="52"/>
                  <a:pt x="110" y="52"/>
                </a:cubicBezTo>
                <a:cubicBezTo>
                  <a:pt x="110" y="59"/>
                  <a:pt x="115" y="64"/>
                  <a:pt x="122" y="64"/>
                </a:cubicBezTo>
                <a:close/>
                <a:moveTo>
                  <a:pt x="312" y="117"/>
                </a:moveTo>
                <a:cubicBezTo>
                  <a:pt x="300" y="104"/>
                  <a:pt x="279" y="93"/>
                  <a:pt x="243" y="108"/>
                </a:cubicBezTo>
                <a:cubicBezTo>
                  <a:pt x="243" y="89"/>
                  <a:pt x="243" y="89"/>
                  <a:pt x="243" y="89"/>
                </a:cubicBezTo>
                <a:cubicBezTo>
                  <a:pt x="243" y="87"/>
                  <a:pt x="242" y="84"/>
                  <a:pt x="240" y="82"/>
                </a:cubicBezTo>
                <a:cubicBezTo>
                  <a:pt x="239" y="80"/>
                  <a:pt x="236" y="79"/>
                  <a:pt x="233" y="79"/>
                </a:cubicBezTo>
                <a:cubicBezTo>
                  <a:pt x="10" y="79"/>
                  <a:pt x="10" y="79"/>
                  <a:pt x="10" y="79"/>
                </a:cubicBezTo>
                <a:cubicBezTo>
                  <a:pt x="8" y="79"/>
                  <a:pt x="5" y="80"/>
                  <a:pt x="3" y="82"/>
                </a:cubicBezTo>
                <a:cubicBezTo>
                  <a:pt x="1" y="84"/>
                  <a:pt x="0" y="87"/>
                  <a:pt x="0" y="89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234"/>
                  <a:pt x="50" y="299"/>
                  <a:pt x="54" y="302"/>
                </a:cubicBezTo>
                <a:cubicBezTo>
                  <a:pt x="56" y="303"/>
                  <a:pt x="58" y="304"/>
                  <a:pt x="60" y="304"/>
                </a:cubicBezTo>
                <a:cubicBezTo>
                  <a:pt x="183" y="304"/>
                  <a:pt x="183" y="304"/>
                  <a:pt x="183" y="304"/>
                </a:cubicBezTo>
                <a:cubicBezTo>
                  <a:pt x="185" y="304"/>
                  <a:pt x="188" y="303"/>
                  <a:pt x="189" y="302"/>
                </a:cubicBezTo>
                <a:cubicBezTo>
                  <a:pt x="191" y="300"/>
                  <a:pt x="205" y="282"/>
                  <a:pt x="218" y="254"/>
                </a:cubicBezTo>
                <a:cubicBezTo>
                  <a:pt x="292" y="246"/>
                  <a:pt x="315" y="203"/>
                  <a:pt x="322" y="185"/>
                </a:cubicBezTo>
                <a:cubicBezTo>
                  <a:pt x="331" y="160"/>
                  <a:pt x="328" y="133"/>
                  <a:pt x="312" y="117"/>
                </a:cubicBezTo>
                <a:close/>
                <a:moveTo>
                  <a:pt x="294" y="175"/>
                </a:moveTo>
                <a:cubicBezTo>
                  <a:pt x="290" y="186"/>
                  <a:pt x="275" y="212"/>
                  <a:pt x="231" y="221"/>
                </a:cubicBezTo>
                <a:cubicBezTo>
                  <a:pt x="237" y="200"/>
                  <a:pt x="242" y="176"/>
                  <a:pt x="243" y="151"/>
                </a:cubicBezTo>
                <a:cubicBezTo>
                  <a:pt x="251" y="149"/>
                  <a:pt x="258" y="142"/>
                  <a:pt x="259" y="134"/>
                </a:cubicBezTo>
                <a:cubicBezTo>
                  <a:pt x="273" y="129"/>
                  <a:pt x="283" y="130"/>
                  <a:pt x="290" y="138"/>
                </a:cubicBezTo>
                <a:cubicBezTo>
                  <a:pt x="296" y="144"/>
                  <a:pt x="300" y="158"/>
                  <a:pt x="294" y="175"/>
                </a:cubicBezTo>
                <a:close/>
                <a:moveTo>
                  <a:pt x="58" y="64"/>
                </a:moveTo>
                <a:cubicBezTo>
                  <a:pt x="65" y="64"/>
                  <a:pt x="70" y="59"/>
                  <a:pt x="70" y="52"/>
                </a:cubicBezTo>
                <a:cubicBezTo>
                  <a:pt x="70" y="11"/>
                  <a:pt x="70" y="11"/>
                  <a:pt x="70" y="11"/>
                </a:cubicBezTo>
                <a:cubicBezTo>
                  <a:pt x="70" y="5"/>
                  <a:pt x="65" y="0"/>
                  <a:pt x="58" y="0"/>
                </a:cubicBezTo>
                <a:cubicBezTo>
                  <a:pt x="52" y="0"/>
                  <a:pt x="46" y="5"/>
                  <a:pt x="46" y="11"/>
                </a:cubicBezTo>
                <a:cubicBezTo>
                  <a:pt x="46" y="52"/>
                  <a:pt x="46" y="52"/>
                  <a:pt x="46" y="52"/>
                </a:cubicBezTo>
                <a:cubicBezTo>
                  <a:pt x="46" y="59"/>
                  <a:pt x="52" y="64"/>
                  <a:pt x="58" y="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2107069" y="4115929"/>
            <a:ext cx="2137887" cy="366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zh-CN" altLang="en-US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287064" y="4525298"/>
            <a:ext cx="3847036" cy="3231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Failure is probably the fortification in your pole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.</a:t>
            </a: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 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186056" y="4712226"/>
            <a:ext cx="2137887" cy="366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zh-CN" altLang="en-US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366051" y="5121595"/>
            <a:ext cx="3847036" cy="3231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Failure is probably the fortification in your pole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.</a:t>
            </a: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 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873624" y="2673717"/>
            <a:ext cx="2137887" cy="366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8EEA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zh-CN" altLang="en-US" dirty="0">
              <a:solidFill>
                <a:srgbClr val="8EEA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018392" y="3083086"/>
            <a:ext cx="3847036" cy="3231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Failure is probably the fortification in your pole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.</a:t>
            </a: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 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187856" y="2088598"/>
            <a:ext cx="2137887" cy="366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FF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zh-CN" altLang="en-US" dirty="0">
              <a:solidFill>
                <a:srgbClr val="FF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49883" y="2497967"/>
            <a:ext cx="3847036" cy="3231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Failure is probably the fortification in your pole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.</a:t>
            </a: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 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4" grpId="0" animBg="1"/>
      <p:bldP spid="15" grpId="0" animBg="1"/>
      <p:bldP spid="16" grpId="0" animBg="1"/>
      <p:bldP spid="17" grpId="0" animBg="1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16" y="416528"/>
            <a:ext cx="454655" cy="44952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48858" y="416528"/>
            <a:ext cx="25377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60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2600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1774" y="5980843"/>
            <a:ext cx="1010226" cy="1097818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567416" y="2287815"/>
            <a:ext cx="2156557" cy="2725617"/>
            <a:chOff x="627464" y="2171701"/>
            <a:chExt cx="2156557" cy="2725617"/>
          </a:xfrm>
        </p:grpSpPr>
        <p:grpSp>
          <p:nvGrpSpPr>
            <p:cNvPr id="41" name="组合 40"/>
            <p:cNvGrpSpPr/>
            <p:nvPr/>
          </p:nvGrpSpPr>
          <p:grpSpPr>
            <a:xfrm>
              <a:off x="884696" y="2171701"/>
              <a:ext cx="1642092" cy="1642092"/>
              <a:chOff x="1366143" y="1943101"/>
              <a:chExt cx="1642092" cy="1642092"/>
            </a:xfrm>
          </p:grpSpPr>
          <p:sp>
            <p:nvSpPr>
              <p:cNvPr id="21" name="饼形 5"/>
              <p:cNvSpPr/>
              <p:nvPr/>
            </p:nvSpPr>
            <p:spPr>
              <a:xfrm>
                <a:off x="1366143" y="1943101"/>
                <a:ext cx="1642092" cy="1642092"/>
              </a:xfrm>
              <a:prstGeom prst="pie">
                <a:avLst/>
              </a:prstGeom>
              <a:solidFill>
                <a:srgbClr val="FF33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1650861" y="2227818"/>
                <a:ext cx="1072657" cy="1072657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1825476" y="2443219"/>
                <a:ext cx="75693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dirty="0">
                    <a:solidFill>
                      <a:srgbClr val="FF3399"/>
                    </a:solidFill>
                    <a:latin typeface="Impact" panose="020B0806030902050204" pitchFamily="34" charset="0"/>
                  </a:rPr>
                  <a:t>75</a:t>
                </a:r>
                <a:r>
                  <a:rPr lang="en-US" altLang="zh-CN" sz="1400" dirty="0">
                    <a:solidFill>
                      <a:srgbClr val="FF3399"/>
                    </a:solidFill>
                    <a:latin typeface="Impact" panose="020B0806030902050204" pitchFamily="34" charset="0"/>
                  </a:rPr>
                  <a:t>%</a:t>
                </a:r>
                <a:endParaRPr lang="zh-CN" altLang="en-US" sz="4400" dirty="0">
                  <a:solidFill>
                    <a:srgbClr val="FF3399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42" name="矩形 41"/>
            <p:cNvSpPr/>
            <p:nvPr/>
          </p:nvSpPr>
          <p:spPr>
            <a:xfrm>
              <a:off x="627464" y="4158654"/>
              <a:ext cx="215655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Failure is probably the fortification in your pole</a:t>
              </a:r>
              <a:r>
                <a:rPr lang="en-US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.</a:t>
              </a:r>
              <a:r>
                <a:rPr lang="zh-CN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 </a:t>
              </a:r>
              <a:endPara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565787" y="2287815"/>
            <a:ext cx="2156557" cy="2725617"/>
            <a:chOff x="3647348" y="2171701"/>
            <a:chExt cx="2156557" cy="2725617"/>
          </a:xfrm>
        </p:grpSpPr>
        <p:grpSp>
          <p:nvGrpSpPr>
            <p:cNvPr id="40" name="组合 39"/>
            <p:cNvGrpSpPr/>
            <p:nvPr/>
          </p:nvGrpSpPr>
          <p:grpSpPr>
            <a:xfrm>
              <a:off x="3904580" y="2171701"/>
              <a:ext cx="1642092" cy="1642092"/>
              <a:chOff x="4795585" y="1943101"/>
              <a:chExt cx="1642092" cy="1642092"/>
            </a:xfrm>
          </p:grpSpPr>
          <p:sp>
            <p:nvSpPr>
              <p:cNvPr id="26" name="饼形 9"/>
              <p:cNvSpPr/>
              <p:nvPr/>
            </p:nvSpPr>
            <p:spPr>
              <a:xfrm>
                <a:off x="4795585" y="1943101"/>
                <a:ext cx="1642092" cy="1642092"/>
              </a:xfrm>
              <a:prstGeom prst="pie">
                <a:avLst>
                  <a:gd name="adj1" fmla="val 3347058"/>
                  <a:gd name="adj2" fmla="val 16200000"/>
                </a:avLst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5080303" y="2227818"/>
                <a:ext cx="1072657" cy="1072657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5254918" y="2443219"/>
                <a:ext cx="82586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dirty="0">
                    <a:solidFill>
                      <a:srgbClr val="FFC000"/>
                    </a:solidFill>
                    <a:latin typeface="Impact" panose="020B0806030902050204" pitchFamily="34" charset="0"/>
                  </a:rPr>
                  <a:t>56</a:t>
                </a:r>
                <a:r>
                  <a:rPr lang="en-US" altLang="zh-CN" sz="1400" dirty="0">
                    <a:solidFill>
                      <a:srgbClr val="FFC000"/>
                    </a:solidFill>
                    <a:latin typeface="Impact" panose="020B0806030902050204" pitchFamily="34" charset="0"/>
                  </a:rPr>
                  <a:t>%</a:t>
                </a:r>
                <a:endParaRPr lang="zh-CN" altLang="en-US" sz="4400" dirty="0">
                  <a:solidFill>
                    <a:srgbClr val="FFC000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43" name="矩形 42"/>
            <p:cNvSpPr/>
            <p:nvPr/>
          </p:nvSpPr>
          <p:spPr>
            <a:xfrm>
              <a:off x="3647348" y="4158654"/>
              <a:ext cx="215655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Failure is probably the fortification in your pole</a:t>
              </a:r>
              <a:r>
                <a:rPr lang="en-US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.</a:t>
              </a:r>
              <a:r>
                <a:rPr lang="zh-CN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 </a:t>
              </a:r>
              <a:endPara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564158" y="2287815"/>
            <a:ext cx="2156557" cy="2725617"/>
            <a:chOff x="6667232" y="2171701"/>
            <a:chExt cx="2156557" cy="2725617"/>
          </a:xfrm>
        </p:grpSpPr>
        <p:grpSp>
          <p:nvGrpSpPr>
            <p:cNvPr id="3" name="组合 2"/>
            <p:cNvGrpSpPr/>
            <p:nvPr/>
          </p:nvGrpSpPr>
          <p:grpSpPr>
            <a:xfrm>
              <a:off x="6924464" y="2171701"/>
              <a:ext cx="1642092" cy="1642092"/>
              <a:chOff x="6975207" y="1943101"/>
              <a:chExt cx="1642092" cy="1642092"/>
            </a:xfrm>
          </p:grpSpPr>
          <p:sp>
            <p:nvSpPr>
              <p:cNvPr id="31" name="饼形 13"/>
              <p:cNvSpPr/>
              <p:nvPr/>
            </p:nvSpPr>
            <p:spPr>
              <a:xfrm>
                <a:off x="6975207" y="1943101"/>
                <a:ext cx="1642092" cy="1642092"/>
              </a:xfrm>
              <a:prstGeom prst="pie">
                <a:avLst>
                  <a:gd name="adj1" fmla="val 20477726"/>
                  <a:gd name="adj2" fmla="val 16200000"/>
                </a:avLst>
              </a:prstGeom>
              <a:solidFill>
                <a:srgbClr val="8EEA1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7259925" y="2227818"/>
                <a:ext cx="1072657" cy="1072657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7434540" y="2443219"/>
                <a:ext cx="82266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dirty="0">
                    <a:solidFill>
                      <a:srgbClr val="8EEA18"/>
                    </a:solidFill>
                    <a:latin typeface="Impact" panose="020B0806030902050204" pitchFamily="34" charset="0"/>
                  </a:rPr>
                  <a:t>85</a:t>
                </a:r>
                <a:r>
                  <a:rPr lang="en-US" altLang="zh-CN" sz="1400" dirty="0">
                    <a:solidFill>
                      <a:srgbClr val="8EEA18"/>
                    </a:solidFill>
                    <a:latin typeface="Impact" panose="020B0806030902050204" pitchFamily="34" charset="0"/>
                  </a:rPr>
                  <a:t>%</a:t>
                </a:r>
                <a:endParaRPr lang="zh-CN" altLang="en-US" sz="4400" dirty="0">
                  <a:solidFill>
                    <a:srgbClr val="8EEA18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44" name="矩形 43"/>
            <p:cNvSpPr/>
            <p:nvPr/>
          </p:nvSpPr>
          <p:spPr>
            <a:xfrm>
              <a:off x="6667232" y="4158654"/>
              <a:ext cx="215655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Failure is probably the fortification in your pole</a:t>
              </a:r>
              <a:r>
                <a:rPr lang="en-US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.</a:t>
              </a:r>
              <a:r>
                <a:rPr lang="zh-CN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 </a:t>
              </a:r>
              <a:endPara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9562528" y="2287815"/>
            <a:ext cx="2156557" cy="2725617"/>
            <a:chOff x="9622576" y="2171701"/>
            <a:chExt cx="2156557" cy="2725617"/>
          </a:xfrm>
        </p:grpSpPr>
        <p:grpSp>
          <p:nvGrpSpPr>
            <p:cNvPr id="39" name="组合 38"/>
            <p:cNvGrpSpPr/>
            <p:nvPr/>
          </p:nvGrpSpPr>
          <p:grpSpPr>
            <a:xfrm>
              <a:off x="9879808" y="2171701"/>
              <a:ext cx="1642092" cy="1642092"/>
              <a:chOff x="9445008" y="1943101"/>
              <a:chExt cx="1642092" cy="1642092"/>
            </a:xfrm>
          </p:grpSpPr>
          <p:sp>
            <p:nvSpPr>
              <p:cNvPr id="36" name="饼形 13"/>
              <p:cNvSpPr/>
              <p:nvPr/>
            </p:nvSpPr>
            <p:spPr>
              <a:xfrm>
                <a:off x="9445008" y="1943101"/>
                <a:ext cx="1642092" cy="1642092"/>
              </a:xfrm>
              <a:prstGeom prst="pie">
                <a:avLst>
                  <a:gd name="adj1" fmla="val 17967284"/>
                  <a:gd name="adj2" fmla="val 16200000"/>
                </a:avLst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9729726" y="2227818"/>
                <a:ext cx="1072657" cy="1072657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文本框 37"/>
              <p:cNvSpPr txBox="1"/>
              <p:nvPr/>
            </p:nvSpPr>
            <p:spPr>
              <a:xfrm>
                <a:off x="9904341" y="2443219"/>
                <a:ext cx="80663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dirty="0">
                    <a:solidFill>
                      <a:srgbClr val="00B0F0"/>
                    </a:solidFill>
                    <a:latin typeface="Impact" panose="020B0806030902050204" pitchFamily="34" charset="0"/>
                  </a:rPr>
                  <a:t>90</a:t>
                </a:r>
                <a:r>
                  <a:rPr lang="en-US" altLang="zh-CN" sz="1400" dirty="0">
                    <a:solidFill>
                      <a:srgbClr val="00B0F0"/>
                    </a:solidFill>
                    <a:latin typeface="Impact" panose="020B0806030902050204" pitchFamily="34" charset="0"/>
                  </a:rPr>
                  <a:t>%</a:t>
                </a:r>
                <a:endParaRPr lang="zh-CN" altLang="en-US" sz="4400" dirty="0">
                  <a:solidFill>
                    <a:srgbClr val="00B0F0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45" name="矩形 44"/>
            <p:cNvSpPr/>
            <p:nvPr/>
          </p:nvSpPr>
          <p:spPr>
            <a:xfrm>
              <a:off x="9622576" y="4158654"/>
              <a:ext cx="215655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Failure is probably the fortification in your pole</a:t>
              </a:r>
              <a:r>
                <a:rPr lang="en-US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.</a:t>
              </a:r>
              <a:r>
                <a:rPr lang="zh-CN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 </a:t>
              </a:r>
              <a:endPara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4806458" y="2533263"/>
            <a:ext cx="45697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03.</a:t>
            </a:r>
            <a:r>
              <a:rPr lang="zh-CN" altLang="en-US" sz="360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3600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3698" y="2426131"/>
            <a:ext cx="2117447" cy="1368594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806458" y="3171393"/>
            <a:ext cx="596314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Failure is probably the fortification in your pole. It is like a peek your wallet as the thief, when you are thinking how to spend 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CN" altLang="zh-CN" sz="14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16" y="416528"/>
            <a:ext cx="454655" cy="44952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48858" y="416528"/>
            <a:ext cx="25377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60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2600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1774" y="5980843"/>
            <a:ext cx="1010226" cy="1097818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4901085" y="1796367"/>
            <a:ext cx="1288781" cy="1288781"/>
            <a:chOff x="4901085" y="1796367"/>
            <a:chExt cx="1288781" cy="1288781"/>
          </a:xfrm>
        </p:grpSpPr>
        <p:sp>
          <p:nvSpPr>
            <p:cNvPr id="8" name="Freeform 241"/>
            <p:cNvSpPr>
              <a:spLocks noEditPoints="1"/>
            </p:cNvSpPr>
            <p:nvPr/>
          </p:nvSpPr>
          <p:spPr bwMode="auto">
            <a:xfrm rot="3380687">
              <a:off x="4901085" y="1796367"/>
              <a:ext cx="1288781" cy="1288781"/>
            </a:xfrm>
            <a:custGeom>
              <a:avLst/>
              <a:gdLst>
                <a:gd name="T0" fmla="*/ 1335 w 1335"/>
                <a:gd name="T1" fmla="*/ 699 h 1335"/>
                <a:gd name="T2" fmla="*/ 1220 w 1335"/>
                <a:gd name="T3" fmla="*/ 586 h 1335"/>
                <a:gd name="T4" fmla="*/ 1300 w 1335"/>
                <a:gd name="T5" fmla="*/ 445 h 1335"/>
                <a:gd name="T6" fmla="*/ 1145 w 1335"/>
                <a:gd name="T7" fmla="*/ 378 h 1335"/>
                <a:gd name="T8" fmla="*/ 1162 w 1335"/>
                <a:gd name="T9" fmla="*/ 218 h 1335"/>
                <a:gd name="T10" fmla="*/ 1001 w 1335"/>
                <a:gd name="T11" fmla="*/ 219 h 1335"/>
                <a:gd name="T12" fmla="*/ 956 w 1335"/>
                <a:gd name="T13" fmla="*/ 65 h 1335"/>
                <a:gd name="T14" fmla="*/ 801 w 1335"/>
                <a:gd name="T15" fmla="*/ 125 h 1335"/>
                <a:gd name="T16" fmla="*/ 699 w 1335"/>
                <a:gd name="T17" fmla="*/ 0 h 1335"/>
                <a:gd name="T18" fmla="*/ 586 w 1335"/>
                <a:gd name="T19" fmla="*/ 115 h 1335"/>
                <a:gd name="T20" fmla="*/ 445 w 1335"/>
                <a:gd name="T21" fmla="*/ 35 h 1335"/>
                <a:gd name="T22" fmla="*/ 378 w 1335"/>
                <a:gd name="T23" fmla="*/ 190 h 1335"/>
                <a:gd name="T24" fmla="*/ 218 w 1335"/>
                <a:gd name="T25" fmla="*/ 173 h 1335"/>
                <a:gd name="T26" fmla="*/ 220 w 1335"/>
                <a:gd name="T27" fmla="*/ 334 h 1335"/>
                <a:gd name="T28" fmla="*/ 65 w 1335"/>
                <a:gd name="T29" fmla="*/ 379 h 1335"/>
                <a:gd name="T30" fmla="*/ 125 w 1335"/>
                <a:gd name="T31" fmla="*/ 535 h 1335"/>
                <a:gd name="T32" fmla="*/ 0 w 1335"/>
                <a:gd name="T33" fmla="*/ 636 h 1335"/>
                <a:gd name="T34" fmla="*/ 115 w 1335"/>
                <a:gd name="T35" fmla="*/ 749 h 1335"/>
                <a:gd name="T36" fmla="*/ 35 w 1335"/>
                <a:gd name="T37" fmla="*/ 890 h 1335"/>
                <a:gd name="T38" fmla="*/ 190 w 1335"/>
                <a:gd name="T39" fmla="*/ 957 h 1335"/>
                <a:gd name="T40" fmla="*/ 173 w 1335"/>
                <a:gd name="T41" fmla="*/ 1117 h 1335"/>
                <a:gd name="T42" fmla="*/ 334 w 1335"/>
                <a:gd name="T43" fmla="*/ 1116 h 1335"/>
                <a:gd name="T44" fmla="*/ 379 w 1335"/>
                <a:gd name="T45" fmla="*/ 1270 h 1335"/>
                <a:gd name="T46" fmla="*/ 535 w 1335"/>
                <a:gd name="T47" fmla="*/ 1210 h 1335"/>
                <a:gd name="T48" fmla="*/ 636 w 1335"/>
                <a:gd name="T49" fmla="*/ 1335 h 1335"/>
                <a:gd name="T50" fmla="*/ 749 w 1335"/>
                <a:gd name="T51" fmla="*/ 1220 h 1335"/>
                <a:gd name="T52" fmla="*/ 890 w 1335"/>
                <a:gd name="T53" fmla="*/ 1299 h 1335"/>
                <a:gd name="T54" fmla="*/ 957 w 1335"/>
                <a:gd name="T55" fmla="*/ 1145 h 1335"/>
                <a:gd name="T56" fmla="*/ 1117 w 1335"/>
                <a:gd name="T57" fmla="*/ 1162 h 1335"/>
                <a:gd name="T58" fmla="*/ 1116 w 1335"/>
                <a:gd name="T59" fmla="*/ 1001 h 1335"/>
                <a:gd name="T60" fmla="*/ 1271 w 1335"/>
                <a:gd name="T61" fmla="*/ 956 h 1335"/>
                <a:gd name="T62" fmla="*/ 1210 w 1335"/>
                <a:gd name="T63" fmla="*/ 801 h 1335"/>
                <a:gd name="T64" fmla="*/ 776 w 1335"/>
                <a:gd name="T65" fmla="*/ 1050 h 1335"/>
                <a:gd name="T66" fmla="*/ 560 w 1335"/>
                <a:gd name="T67" fmla="*/ 286 h 1335"/>
                <a:gd name="T68" fmla="*/ 776 w 1335"/>
                <a:gd name="T69" fmla="*/ 1050 h 1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35" h="1335">
                  <a:moveTo>
                    <a:pt x="1326" y="784"/>
                  </a:moveTo>
                  <a:cubicBezTo>
                    <a:pt x="1335" y="699"/>
                    <a:pt x="1335" y="699"/>
                    <a:pt x="1335" y="699"/>
                  </a:cubicBezTo>
                  <a:cubicBezTo>
                    <a:pt x="1226" y="658"/>
                    <a:pt x="1226" y="658"/>
                    <a:pt x="1226" y="658"/>
                  </a:cubicBezTo>
                  <a:cubicBezTo>
                    <a:pt x="1226" y="634"/>
                    <a:pt x="1224" y="610"/>
                    <a:pt x="1220" y="586"/>
                  </a:cubicBezTo>
                  <a:cubicBezTo>
                    <a:pt x="1323" y="527"/>
                    <a:pt x="1323" y="527"/>
                    <a:pt x="1323" y="527"/>
                  </a:cubicBezTo>
                  <a:cubicBezTo>
                    <a:pt x="1300" y="445"/>
                    <a:pt x="1300" y="445"/>
                    <a:pt x="1300" y="445"/>
                  </a:cubicBezTo>
                  <a:cubicBezTo>
                    <a:pt x="1181" y="448"/>
                    <a:pt x="1181" y="448"/>
                    <a:pt x="1181" y="448"/>
                  </a:cubicBezTo>
                  <a:cubicBezTo>
                    <a:pt x="1171" y="424"/>
                    <a:pt x="1159" y="400"/>
                    <a:pt x="1145" y="378"/>
                  </a:cubicBezTo>
                  <a:cubicBezTo>
                    <a:pt x="1215" y="284"/>
                    <a:pt x="1215" y="284"/>
                    <a:pt x="1215" y="284"/>
                  </a:cubicBezTo>
                  <a:cubicBezTo>
                    <a:pt x="1162" y="218"/>
                    <a:pt x="1162" y="218"/>
                    <a:pt x="1162" y="218"/>
                  </a:cubicBezTo>
                  <a:cubicBezTo>
                    <a:pt x="1055" y="266"/>
                    <a:pt x="1055" y="266"/>
                    <a:pt x="1055" y="266"/>
                  </a:cubicBezTo>
                  <a:cubicBezTo>
                    <a:pt x="1038" y="249"/>
                    <a:pt x="1020" y="234"/>
                    <a:pt x="1001" y="219"/>
                  </a:cubicBezTo>
                  <a:cubicBezTo>
                    <a:pt x="1031" y="106"/>
                    <a:pt x="1031" y="106"/>
                    <a:pt x="1031" y="106"/>
                  </a:cubicBezTo>
                  <a:cubicBezTo>
                    <a:pt x="956" y="65"/>
                    <a:pt x="956" y="65"/>
                    <a:pt x="956" y="65"/>
                  </a:cubicBezTo>
                  <a:cubicBezTo>
                    <a:pt x="875" y="149"/>
                    <a:pt x="875" y="149"/>
                    <a:pt x="875" y="149"/>
                  </a:cubicBezTo>
                  <a:cubicBezTo>
                    <a:pt x="851" y="139"/>
                    <a:pt x="826" y="131"/>
                    <a:pt x="801" y="125"/>
                  </a:cubicBezTo>
                  <a:cubicBezTo>
                    <a:pt x="784" y="9"/>
                    <a:pt x="784" y="9"/>
                    <a:pt x="784" y="9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658" y="109"/>
                    <a:pt x="658" y="109"/>
                    <a:pt x="658" y="109"/>
                  </a:cubicBezTo>
                  <a:cubicBezTo>
                    <a:pt x="634" y="109"/>
                    <a:pt x="610" y="111"/>
                    <a:pt x="586" y="115"/>
                  </a:cubicBezTo>
                  <a:cubicBezTo>
                    <a:pt x="527" y="12"/>
                    <a:pt x="527" y="12"/>
                    <a:pt x="527" y="12"/>
                  </a:cubicBezTo>
                  <a:cubicBezTo>
                    <a:pt x="445" y="35"/>
                    <a:pt x="445" y="35"/>
                    <a:pt x="445" y="35"/>
                  </a:cubicBezTo>
                  <a:cubicBezTo>
                    <a:pt x="448" y="154"/>
                    <a:pt x="448" y="154"/>
                    <a:pt x="448" y="154"/>
                  </a:cubicBezTo>
                  <a:cubicBezTo>
                    <a:pt x="424" y="164"/>
                    <a:pt x="400" y="176"/>
                    <a:pt x="378" y="190"/>
                  </a:cubicBezTo>
                  <a:cubicBezTo>
                    <a:pt x="284" y="120"/>
                    <a:pt x="284" y="120"/>
                    <a:pt x="284" y="120"/>
                  </a:cubicBezTo>
                  <a:cubicBezTo>
                    <a:pt x="218" y="173"/>
                    <a:pt x="218" y="173"/>
                    <a:pt x="218" y="173"/>
                  </a:cubicBezTo>
                  <a:cubicBezTo>
                    <a:pt x="266" y="280"/>
                    <a:pt x="266" y="280"/>
                    <a:pt x="266" y="280"/>
                  </a:cubicBezTo>
                  <a:cubicBezTo>
                    <a:pt x="249" y="297"/>
                    <a:pt x="234" y="315"/>
                    <a:pt x="220" y="334"/>
                  </a:cubicBezTo>
                  <a:cubicBezTo>
                    <a:pt x="106" y="305"/>
                    <a:pt x="106" y="305"/>
                    <a:pt x="106" y="305"/>
                  </a:cubicBezTo>
                  <a:cubicBezTo>
                    <a:pt x="65" y="379"/>
                    <a:pt x="65" y="379"/>
                    <a:pt x="65" y="379"/>
                  </a:cubicBezTo>
                  <a:cubicBezTo>
                    <a:pt x="149" y="460"/>
                    <a:pt x="149" y="460"/>
                    <a:pt x="149" y="460"/>
                  </a:cubicBezTo>
                  <a:cubicBezTo>
                    <a:pt x="139" y="484"/>
                    <a:pt x="131" y="509"/>
                    <a:pt x="125" y="535"/>
                  </a:cubicBezTo>
                  <a:cubicBezTo>
                    <a:pt x="9" y="551"/>
                    <a:pt x="9" y="551"/>
                    <a:pt x="9" y="551"/>
                  </a:cubicBezTo>
                  <a:cubicBezTo>
                    <a:pt x="0" y="636"/>
                    <a:pt x="0" y="636"/>
                    <a:pt x="0" y="636"/>
                  </a:cubicBezTo>
                  <a:cubicBezTo>
                    <a:pt x="109" y="678"/>
                    <a:pt x="109" y="678"/>
                    <a:pt x="109" y="678"/>
                  </a:cubicBezTo>
                  <a:cubicBezTo>
                    <a:pt x="110" y="701"/>
                    <a:pt x="111" y="725"/>
                    <a:pt x="115" y="749"/>
                  </a:cubicBezTo>
                  <a:cubicBezTo>
                    <a:pt x="12" y="809"/>
                    <a:pt x="12" y="809"/>
                    <a:pt x="12" y="809"/>
                  </a:cubicBezTo>
                  <a:cubicBezTo>
                    <a:pt x="35" y="890"/>
                    <a:pt x="35" y="890"/>
                    <a:pt x="35" y="890"/>
                  </a:cubicBezTo>
                  <a:cubicBezTo>
                    <a:pt x="154" y="887"/>
                    <a:pt x="154" y="887"/>
                    <a:pt x="154" y="887"/>
                  </a:cubicBezTo>
                  <a:cubicBezTo>
                    <a:pt x="164" y="912"/>
                    <a:pt x="177" y="935"/>
                    <a:pt x="190" y="957"/>
                  </a:cubicBezTo>
                  <a:cubicBezTo>
                    <a:pt x="120" y="1051"/>
                    <a:pt x="120" y="1051"/>
                    <a:pt x="120" y="1051"/>
                  </a:cubicBezTo>
                  <a:cubicBezTo>
                    <a:pt x="173" y="1117"/>
                    <a:pt x="173" y="1117"/>
                    <a:pt x="173" y="1117"/>
                  </a:cubicBezTo>
                  <a:cubicBezTo>
                    <a:pt x="280" y="1070"/>
                    <a:pt x="280" y="1070"/>
                    <a:pt x="280" y="1070"/>
                  </a:cubicBezTo>
                  <a:cubicBezTo>
                    <a:pt x="297" y="1086"/>
                    <a:pt x="315" y="1102"/>
                    <a:pt x="334" y="1116"/>
                  </a:cubicBezTo>
                  <a:cubicBezTo>
                    <a:pt x="305" y="1229"/>
                    <a:pt x="305" y="1229"/>
                    <a:pt x="305" y="1229"/>
                  </a:cubicBezTo>
                  <a:cubicBezTo>
                    <a:pt x="379" y="1270"/>
                    <a:pt x="379" y="1270"/>
                    <a:pt x="379" y="1270"/>
                  </a:cubicBezTo>
                  <a:cubicBezTo>
                    <a:pt x="460" y="1186"/>
                    <a:pt x="460" y="1186"/>
                    <a:pt x="460" y="1186"/>
                  </a:cubicBezTo>
                  <a:cubicBezTo>
                    <a:pt x="484" y="1196"/>
                    <a:pt x="509" y="1204"/>
                    <a:pt x="535" y="1210"/>
                  </a:cubicBezTo>
                  <a:cubicBezTo>
                    <a:pt x="551" y="1326"/>
                    <a:pt x="551" y="1326"/>
                    <a:pt x="551" y="1326"/>
                  </a:cubicBezTo>
                  <a:cubicBezTo>
                    <a:pt x="636" y="1335"/>
                    <a:pt x="636" y="1335"/>
                    <a:pt x="636" y="1335"/>
                  </a:cubicBezTo>
                  <a:cubicBezTo>
                    <a:pt x="678" y="1226"/>
                    <a:pt x="678" y="1226"/>
                    <a:pt x="678" y="1226"/>
                  </a:cubicBezTo>
                  <a:cubicBezTo>
                    <a:pt x="701" y="1226"/>
                    <a:pt x="725" y="1224"/>
                    <a:pt x="749" y="1220"/>
                  </a:cubicBezTo>
                  <a:cubicBezTo>
                    <a:pt x="808" y="1323"/>
                    <a:pt x="808" y="1323"/>
                    <a:pt x="808" y="1323"/>
                  </a:cubicBezTo>
                  <a:cubicBezTo>
                    <a:pt x="890" y="1299"/>
                    <a:pt x="890" y="1299"/>
                    <a:pt x="890" y="1299"/>
                  </a:cubicBezTo>
                  <a:cubicBezTo>
                    <a:pt x="887" y="1181"/>
                    <a:pt x="887" y="1181"/>
                    <a:pt x="887" y="1181"/>
                  </a:cubicBezTo>
                  <a:cubicBezTo>
                    <a:pt x="912" y="1171"/>
                    <a:pt x="935" y="1159"/>
                    <a:pt x="957" y="1145"/>
                  </a:cubicBezTo>
                  <a:cubicBezTo>
                    <a:pt x="1051" y="1215"/>
                    <a:pt x="1051" y="1215"/>
                    <a:pt x="1051" y="1215"/>
                  </a:cubicBezTo>
                  <a:cubicBezTo>
                    <a:pt x="1117" y="1162"/>
                    <a:pt x="1117" y="1162"/>
                    <a:pt x="1117" y="1162"/>
                  </a:cubicBezTo>
                  <a:cubicBezTo>
                    <a:pt x="1070" y="1055"/>
                    <a:pt x="1070" y="1055"/>
                    <a:pt x="1070" y="1055"/>
                  </a:cubicBezTo>
                  <a:cubicBezTo>
                    <a:pt x="1086" y="1038"/>
                    <a:pt x="1102" y="1020"/>
                    <a:pt x="1116" y="1001"/>
                  </a:cubicBezTo>
                  <a:cubicBezTo>
                    <a:pt x="1229" y="1031"/>
                    <a:pt x="1229" y="1031"/>
                    <a:pt x="1229" y="1031"/>
                  </a:cubicBezTo>
                  <a:cubicBezTo>
                    <a:pt x="1271" y="956"/>
                    <a:pt x="1271" y="956"/>
                    <a:pt x="1271" y="956"/>
                  </a:cubicBezTo>
                  <a:cubicBezTo>
                    <a:pt x="1186" y="875"/>
                    <a:pt x="1186" y="875"/>
                    <a:pt x="1186" y="875"/>
                  </a:cubicBezTo>
                  <a:cubicBezTo>
                    <a:pt x="1196" y="851"/>
                    <a:pt x="1204" y="826"/>
                    <a:pt x="1210" y="801"/>
                  </a:cubicBezTo>
                  <a:lnTo>
                    <a:pt x="1326" y="784"/>
                  </a:lnTo>
                  <a:close/>
                  <a:moveTo>
                    <a:pt x="776" y="1050"/>
                  </a:moveTo>
                  <a:cubicBezTo>
                    <a:pt x="565" y="1109"/>
                    <a:pt x="345" y="986"/>
                    <a:pt x="286" y="775"/>
                  </a:cubicBezTo>
                  <a:cubicBezTo>
                    <a:pt x="226" y="564"/>
                    <a:pt x="349" y="345"/>
                    <a:pt x="560" y="286"/>
                  </a:cubicBezTo>
                  <a:cubicBezTo>
                    <a:pt x="771" y="226"/>
                    <a:pt x="990" y="349"/>
                    <a:pt x="1050" y="560"/>
                  </a:cubicBezTo>
                  <a:cubicBezTo>
                    <a:pt x="1109" y="771"/>
                    <a:pt x="987" y="990"/>
                    <a:pt x="776" y="1050"/>
                  </a:cubicBezTo>
                  <a:close/>
                </a:path>
              </a:pathLst>
            </a:custGeom>
            <a:solidFill>
              <a:srgbClr val="8EEA18"/>
            </a:solidFill>
            <a:ln>
              <a:noFill/>
            </a:ln>
          </p:spPr>
          <p:txBody>
            <a:bodyPr vert="horz" wrap="square" lIns="25713" tIns="0" rIns="25713" bIns="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112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277001" y="2209924"/>
              <a:ext cx="46679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rgbClr val="8EEA18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2400" dirty="0">
                <a:solidFill>
                  <a:srgbClr val="8EEA18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853747" y="2657064"/>
            <a:ext cx="1776329" cy="1776331"/>
            <a:chOff x="5853747" y="2657064"/>
            <a:chExt cx="1776329" cy="1776331"/>
          </a:xfrm>
        </p:grpSpPr>
        <p:sp>
          <p:nvSpPr>
            <p:cNvPr id="11" name="Freeform 240"/>
            <p:cNvSpPr>
              <a:spLocks noEditPoints="1"/>
            </p:cNvSpPr>
            <p:nvPr/>
          </p:nvSpPr>
          <p:spPr bwMode="auto">
            <a:xfrm rot="3380687">
              <a:off x="5853746" y="2657065"/>
              <a:ext cx="1776331" cy="1776329"/>
            </a:xfrm>
            <a:custGeom>
              <a:avLst/>
              <a:gdLst>
                <a:gd name="T0" fmla="*/ 1840 w 1840"/>
                <a:gd name="T1" fmla="*/ 964 h 1840"/>
                <a:gd name="T2" fmla="*/ 1682 w 1840"/>
                <a:gd name="T3" fmla="*/ 808 h 1840"/>
                <a:gd name="T4" fmla="*/ 1791 w 1840"/>
                <a:gd name="T5" fmla="*/ 614 h 1840"/>
                <a:gd name="T6" fmla="*/ 1578 w 1840"/>
                <a:gd name="T7" fmla="*/ 521 h 1840"/>
                <a:gd name="T8" fmla="*/ 1602 w 1840"/>
                <a:gd name="T9" fmla="*/ 301 h 1840"/>
                <a:gd name="T10" fmla="*/ 1379 w 1840"/>
                <a:gd name="T11" fmla="*/ 303 h 1840"/>
                <a:gd name="T12" fmla="*/ 1318 w 1840"/>
                <a:gd name="T13" fmla="*/ 90 h 1840"/>
                <a:gd name="T14" fmla="*/ 1103 w 1840"/>
                <a:gd name="T15" fmla="*/ 173 h 1840"/>
                <a:gd name="T16" fmla="*/ 964 w 1840"/>
                <a:gd name="T17" fmla="*/ 0 h 1840"/>
                <a:gd name="T18" fmla="*/ 808 w 1840"/>
                <a:gd name="T19" fmla="*/ 159 h 1840"/>
                <a:gd name="T20" fmla="*/ 613 w 1840"/>
                <a:gd name="T21" fmla="*/ 49 h 1840"/>
                <a:gd name="T22" fmla="*/ 521 w 1840"/>
                <a:gd name="T23" fmla="*/ 262 h 1840"/>
                <a:gd name="T24" fmla="*/ 301 w 1840"/>
                <a:gd name="T25" fmla="*/ 239 h 1840"/>
                <a:gd name="T26" fmla="*/ 303 w 1840"/>
                <a:gd name="T27" fmla="*/ 461 h 1840"/>
                <a:gd name="T28" fmla="*/ 89 w 1840"/>
                <a:gd name="T29" fmla="*/ 522 h 1840"/>
                <a:gd name="T30" fmla="*/ 173 w 1840"/>
                <a:gd name="T31" fmla="*/ 737 h 1840"/>
                <a:gd name="T32" fmla="*/ 0 w 1840"/>
                <a:gd name="T33" fmla="*/ 877 h 1840"/>
                <a:gd name="T34" fmla="*/ 159 w 1840"/>
                <a:gd name="T35" fmla="*/ 1032 h 1840"/>
                <a:gd name="T36" fmla="*/ 49 w 1840"/>
                <a:gd name="T37" fmla="*/ 1227 h 1840"/>
                <a:gd name="T38" fmla="*/ 262 w 1840"/>
                <a:gd name="T39" fmla="*/ 1320 h 1840"/>
                <a:gd name="T40" fmla="*/ 239 w 1840"/>
                <a:gd name="T41" fmla="*/ 1540 h 1840"/>
                <a:gd name="T42" fmla="*/ 461 w 1840"/>
                <a:gd name="T43" fmla="*/ 1538 h 1840"/>
                <a:gd name="T44" fmla="*/ 522 w 1840"/>
                <a:gd name="T45" fmla="*/ 1751 h 1840"/>
                <a:gd name="T46" fmla="*/ 737 w 1840"/>
                <a:gd name="T47" fmla="*/ 1668 h 1840"/>
                <a:gd name="T48" fmla="*/ 876 w 1840"/>
                <a:gd name="T49" fmla="*/ 1840 h 1840"/>
                <a:gd name="T50" fmla="*/ 1032 w 1840"/>
                <a:gd name="T51" fmla="*/ 1682 h 1840"/>
                <a:gd name="T52" fmla="*/ 1227 w 1840"/>
                <a:gd name="T53" fmla="*/ 1791 h 1840"/>
                <a:gd name="T54" fmla="*/ 1319 w 1840"/>
                <a:gd name="T55" fmla="*/ 1579 h 1840"/>
                <a:gd name="T56" fmla="*/ 1540 w 1840"/>
                <a:gd name="T57" fmla="*/ 1602 h 1840"/>
                <a:gd name="T58" fmla="*/ 1538 w 1840"/>
                <a:gd name="T59" fmla="*/ 1380 h 1840"/>
                <a:gd name="T60" fmla="*/ 1751 w 1840"/>
                <a:gd name="T61" fmla="*/ 1318 h 1840"/>
                <a:gd name="T62" fmla="*/ 1668 w 1840"/>
                <a:gd name="T63" fmla="*/ 1104 h 1840"/>
                <a:gd name="T64" fmla="*/ 1081 w 1840"/>
                <a:gd name="T65" fmla="*/ 1490 h 1840"/>
                <a:gd name="T66" fmla="*/ 759 w 1840"/>
                <a:gd name="T67" fmla="*/ 351 h 1840"/>
                <a:gd name="T68" fmla="*/ 1081 w 1840"/>
                <a:gd name="T69" fmla="*/ 1490 h 1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40" h="1840">
                  <a:moveTo>
                    <a:pt x="1827" y="1080"/>
                  </a:moveTo>
                  <a:cubicBezTo>
                    <a:pt x="1840" y="964"/>
                    <a:pt x="1840" y="964"/>
                    <a:pt x="1840" y="964"/>
                  </a:cubicBezTo>
                  <a:cubicBezTo>
                    <a:pt x="1690" y="906"/>
                    <a:pt x="1690" y="906"/>
                    <a:pt x="1690" y="906"/>
                  </a:cubicBezTo>
                  <a:cubicBezTo>
                    <a:pt x="1689" y="874"/>
                    <a:pt x="1687" y="841"/>
                    <a:pt x="1682" y="808"/>
                  </a:cubicBezTo>
                  <a:cubicBezTo>
                    <a:pt x="1823" y="726"/>
                    <a:pt x="1823" y="726"/>
                    <a:pt x="1823" y="726"/>
                  </a:cubicBezTo>
                  <a:cubicBezTo>
                    <a:pt x="1791" y="614"/>
                    <a:pt x="1791" y="614"/>
                    <a:pt x="1791" y="614"/>
                  </a:cubicBezTo>
                  <a:cubicBezTo>
                    <a:pt x="1628" y="618"/>
                    <a:pt x="1628" y="618"/>
                    <a:pt x="1628" y="618"/>
                  </a:cubicBezTo>
                  <a:cubicBezTo>
                    <a:pt x="1614" y="584"/>
                    <a:pt x="1597" y="552"/>
                    <a:pt x="1578" y="521"/>
                  </a:cubicBezTo>
                  <a:cubicBezTo>
                    <a:pt x="1675" y="392"/>
                    <a:pt x="1675" y="392"/>
                    <a:pt x="1675" y="392"/>
                  </a:cubicBezTo>
                  <a:cubicBezTo>
                    <a:pt x="1602" y="301"/>
                    <a:pt x="1602" y="301"/>
                    <a:pt x="1602" y="301"/>
                  </a:cubicBezTo>
                  <a:cubicBezTo>
                    <a:pt x="1455" y="366"/>
                    <a:pt x="1455" y="366"/>
                    <a:pt x="1455" y="366"/>
                  </a:cubicBezTo>
                  <a:cubicBezTo>
                    <a:pt x="1431" y="344"/>
                    <a:pt x="1406" y="322"/>
                    <a:pt x="1379" y="303"/>
                  </a:cubicBezTo>
                  <a:cubicBezTo>
                    <a:pt x="1420" y="147"/>
                    <a:pt x="1420" y="147"/>
                    <a:pt x="1420" y="147"/>
                  </a:cubicBezTo>
                  <a:cubicBezTo>
                    <a:pt x="1318" y="90"/>
                    <a:pt x="1318" y="90"/>
                    <a:pt x="1318" y="90"/>
                  </a:cubicBezTo>
                  <a:cubicBezTo>
                    <a:pt x="1206" y="206"/>
                    <a:pt x="1206" y="206"/>
                    <a:pt x="1206" y="206"/>
                  </a:cubicBezTo>
                  <a:cubicBezTo>
                    <a:pt x="1173" y="193"/>
                    <a:pt x="1139" y="181"/>
                    <a:pt x="1103" y="173"/>
                  </a:cubicBezTo>
                  <a:cubicBezTo>
                    <a:pt x="1080" y="13"/>
                    <a:pt x="1080" y="13"/>
                    <a:pt x="1080" y="13"/>
                  </a:cubicBezTo>
                  <a:cubicBezTo>
                    <a:pt x="964" y="0"/>
                    <a:pt x="964" y="0"/>
                    <a:pt x="964" y="0"/>
                  </a:cubicBezTo>
                  <a:cubicBezTo>
                    <a:pt x="906" y="151"/>
                    <a:pt x="906" y="151"/>
                    <a:pt x="906" y="151"/>
                  </a:cubicBezTo>
                  <a:cubicBezTo>
                    <a:pt x="874" y="151"/>
                    <a:pt x="841" y="154"/>
                    <a:pt x="808" y="159"/>
                  </a:cubicBezTo>
                  <a:cubicBezTo>
                    <a:pt x="726" y="17"/>
                    <a:pt x="726" y="17"/>
                    <a:pt x="726" y="17"/>
                  </a:cubicBezTo>
                  <a:cubicBezTo>
                    <a:pt x="613" y="49"/>
                    <a:pt x="613" y="49"/>
                    <a:pt x="613" y="49"/>
                  </a:cubicBezTo>
                  <a:cubicBezTo>
                    <a:pt x="617" y="213"/>
                    <a:pt x="617" y="213"/>
                    <a:pt x="617" y="213"/>
                  </a:cubicBezTo>
                  <a:cubicBezTo>
                    <a:pt x="584" y="227"/>
                    <a:pt x="552" y="244"/>
                    <a:pt x="521" y="262"/>
                  </a:cubicBezTo>
                  <a:cubicBezTo>
                    <a:pt x="392" y="166"/>
                    <a:pt x="392" y="166"/>
                    <a:pt x="392" y="166"/>
                  </a:cubicBezTo>
                  <a:cubicBezTo>
                    <a:pt x="301" y="239"/>
                    <a:pt x="301" y="239"/>
                    <a:pt x="301" y="239"/>
                  </a:cubicBezTo>
                  <a:cubicBezTo>
                    <a:pt x="366" y="386"/>
                    <a:pt x="366" y="386"/>
                    <a:pt x="366" y="386"/>
                  </a:cubicBezTo>
                  <a:cubicBezTo>
                    <a:pt x="343" y="410"/>
                    <a:pt x="322" y="435"/>
                    <a:pt x="303" y="461"/>
                  </a:cubicBezTo>
                  <a:cubicBezTo>
                    <a:pt x="147" y="420"/>
                    <a:pt x="147" y="420"/>
                    <a:pt x="147" y="420"/>
                  </a:cubicBezTo>
                  <a:cubicBezTo>
                    <a:pt x="89" y="522"/>
                    <a:pt x="89" y="522"/>
                    <a:pt x="89" y="522"/>
                  </a:cubicBezTo>
                  <a:cubicBezTo>
                    <a:pt x="206" y="634"/>
                    <a:pt x="206" y="634"/>
                    <a:pt x="206" y="634"/>
                  </a:cubicBezTo>
                  <a:cubicBezTo>
                    <a:pt x="192" y="668"/>
                    <a:pt x="181" y="702"/>
                    <a:pt x="173" y="737"/>
                  </a:cubicBezTo>
                  <a:cubicBezTo>
                    <a:pt x="13" y="760"/>
                    <a:pt x="13" y="760"/>
                    <a:pt x="13" y="760"/>
                  </a:cubicBezTo>
                  <a:cubicBezTo>
                    <a:pt x="0" y="877"/>
                    <a:pt x="0" y="877"/>
                    <a:pt x="0" y="877"/>
                  </a:cubicBezTo>
                  <a:cubicBezTo>
                    <a:pt x="151" y="934"/>
                    <a:pt x="151" y="934"/>
                    <a:pt x="151" y="934"/>
                  </a:cubicBezTo>
                  <a:cubicBezTo>
                    <a:pt x="151" y="967"/>
                    <a:pt x="154" y="1000"/>
                    <a:pt x="159" y="1032"/>
                  </a:cubicBezTo>
                  <a:cubicBezTo>
                    <a:pt x="17" y="1115"/>
                    <a:pt x="17" y="1115"/>
                    <a:pt x="17" y="1115"/>
                  </a:cubicBezTo>
                  <a:cubicBezTo>
                    <a:pt x="49" y="1227"/>
                    <a:pt x="49" y="1227"/>
                    <a:pt x="49" y="1227"/>
                  </a:cubicBezTo>
                  <a:cubicBezTo>
                    <a:pt x="212" y="1223"/>
                    <a:pt x="212" y="1223"/>
                    <a:pt x="212" y="1223"/>
                  </a:cubicBezTo>
                  <a:cubicBezTo>
                    <a:pt x="227" y="1257"/>
                    <a:pt x="243" y="1289"/>
                    <a:pt x="262" y="1320"/>
                  </a:cubicBezTo>
                  <a:cubicBezTo>
                    <a:pt x="166" y="1449"/>
                    <a:pt x="166" y="1449"/>
                    <a:pt x="166" y="1449"/>
                  </a:cubicBezTo>
                  <a:cubicBezTo>
                    <a:pt x="239" y="1540"/>
                    <a:pt x="239" y="1540"/>
                    <a:pt x="239" y="1540"/>
                  </a:cubicBezTo>
                  <a:cubicBezTo>
                    <a:pt x="386" y="1474"/>
                    <a:pt x="386" y="1474"/>
                    <a:pt x="386" y="1474"/>
                  </a:cubicBezTo>
                  <a:cubicBezTo>
                    <a:pt x="410" y="1497"/>
                    <a:pt x="435" y="1518"/>
                    <a:pt x="461" y="1538"/>
                  </a:cubicBezTo>
                  <a:cubicBezTo>
                    <a:pt x="420" y="1694"/>
                    <a:pt x="420" y="1694"/>
                    <a:pt x="420" y="1694"/>
                  </a:cubicBezTo>
                  <a:cubicBezTo>
                    <a:pt x="522" y="1751"/>
                    <a:pt x="522" y="1751"/>
                    <a:pt x="522" y="1751"/>
                  </a:cubicBezTo>
                  <a:cubicBezTo>
                    <a:pt x="634" y="1635"/>
                    <a:pt x="634" y="1635"/>
                    <a:pt x="634" y="1635"/>
                  </a:cubicBezTo>
                  <a:cubicBezTo>
                    <a:pt x="667" y="1648"/>
                    <a:pt x="702" y="1659"/>
                    <a:pt x="737" y="1668"/>
                  </a:cubicBezTo>
                  <a:cubicBezTo>
                    <a:pt x="760" y="1827"/>
                    <a:pt x="760" y="1827"/>
                    <a:pt x="760" y="1827"/>
                  </a:cubicBezTo>
                  <a:cubicBezTo>
                    <a:pt x="876" y="1840"/>
                    <a:pt x="876" y="1840"/>
                    <a:pt x="876" y="1840"/>
                  </a:cubicBezTo>
                  <a:cubicBezTo>
                    <a:pt x="934" y="1690"/>
                    <a:pt x="934" y="1690"/>
                    <a:pt x="934" y="1690"/>
                  </a:cubicBezTo>
                  <a:cubicBezTo>
                    <a:pt x="967" y="1689"/>
                    <a:pt x="1000" y="1687"/>
                    <a:pt x="1032" y="1682"/>
                  </a:cubicBezTo>
                  <a:cubicBezTo>
                    <a:pt x="1114" y="1823"/>
                    <a:pt x="1114" y="1823"/>
                    <a:pt x="1114" y="1823"/>
                  </a:cubicBezTo>
                  <a:cubicBezTo>
                    <a:pt x="1227" y="1791"/>
                    <a:pt x="1227" y="1791"/>
                    <a:pt x="1227" y="1791"/>
                  </a:cubicBezTo>
                  <a:cubicBezTo>
                    <a:pt x="1223" y="1628"/>
                    <a:pt x="1223" y="1628"/>
                    <a:pt x="1223" y="1628"/>
                  </a:cubicBezTo>
                  <a:cubicBezTo>
                    <a:pt x="1256" y="1614"/>
                    <a:pt x="1289" y="1597"/>
                    <a:pt x="1319" y="1579"/>
                  </a:cubicBezTo>
                  <a:cubicBezTo>
                    <a:pt x="1448" y="1675"/>
                    <a:pt x="1448" y="1675"/>
                    <a:pt x="1448" y="1675"/>
                  </a:cubicBezTo>
                  <a:cubicBezTo>
                    <a:pt x="1540" y="1602"/>
                    <a:pt x="1540" y="1602"/>
                    <a:pt x="1540" y="1602"/>
                  </a:cubicBezTo>
                  <a:cubicBezTo>
                    <a:pt x="1474" y="1455"/>
                    <a:pt x="1474" y="1455"/>
                    <a:pt x="1474" y="1455"/>
                  </a:cubicBezTo>
                  <a:cubicBezTo>
                    <a:pt x="1497" y="1431"/>
                    <a:pt x="1518" y="1406"/>
                    <a:pt x="1538" y="1380"/>
                  </a:cubicBezTo>
                  <a:cubicBezTo>
                    <a:pt x="1694" y="1420"/>
                    <a:pt x="1694" y="1420"/>
                    <a:pt x="1694" y="1420"/>
                  </a:cubicBezTo>
                  <a:cubicBezTo>
                    <a:pt x="1751" y="1318"/>
                    <a:pt x="1751" y="1318"/>
                    <a:pt x="1751" y="1318"/>
                  </a:cubicBezTo>
                  <a:cubicBezTo>
                    <a:pt x="1635" y="1207"/>
                    <a:pt x="1635" y="1207"/>
                    <a:pt x="1635" y="1207"/>
                  </a:cubicBezTo>
                  <a:cubicBezTo>
                    <a:pt x="1648" y="1173"/>
                    <a:pt x="1659" y="1139"/>
                    <a:pt x="1668" y="1104"/>
                  </a:cubicBezTo>
                  <a:lnTo>
                    <a:pt x="1827" y="1080"/>
                  </a:lnTo>
                  <a:close/>
                  <a:moveTo>
                    <a:pt x="1081" y="1490"/>
                  </a:moveTo>
                  <a:cubicBezTo>
                    <a:pt x="766" y="1579"/>
                    <a:pt x="439" y="1396"/>
                    <a:pt x="350" y="1081"/>
                  </a:cubicBezTo>
                  <a:cubicBezTo>
                    <a:pt x="262" y="767"/>
                    <a:pt x="445" y="439"/>
                    <a:pt x="759" y="351"/>
                  </a:cubicBezTo>
                  <a:cubicBezTo>
                    <a:pt x="1074" y="262"/>
                    <a:pt x="1401" y="445"/>
                    <a:pt x="1490" y="760"/>
                  </a:cubicBezTo>
                  <a:cubicBezTo>
                    <a:pt x="1579" y="1074"/>
                    <a:pt x="1396" y="1401"/>
                    <a:pt x="1081" y="149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25713" tIns="0" rIns="25713" bIns="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112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390693" y="3166867"/>
              <a:ext cx="77136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>
                  <a:solidFill>
                    <a:srgbClr val="FFC000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4400" dirty="0">
                <a:solidFill>
                  <a:srgbClr val="FFC000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955408" y="3543431"/>
            <a:ext cx="2042597" cy="2042597"/>
            <a:chOff x="3955408" y="3543431"/>
            <a:chExt cx="2042597" cy="2042597"/>
          </a:xfrm>
        </p:grpSpPr>
        <p:sp>
          <p:nvSpPr>
            <p:cNvPr id="14" name="Freeform 239"/>
            <p:cNvSpPr>
              <a:spLocks noEditPoints="1"/>
            </p:cNvSpPr>
            <p:nvPr/>
          </p:nvSpPr>
          <p:spPr bwMode="auto">
            <a:xfrm rot="3380687">
              <a:off x="3955408" y="3543431"/>
              <a:ext cx="2042597" cy="2042597"/>
            </a:xfrm>
            <a:custGeom>
              <a:avLst/>
              <a:gdLst>
                <a:gd name="T0" fmla="*/ 2116 w 2116"/>
                <a:gd name="T1" fmla="*/ 1052 h 2116"/>
                <a:gd name="T2" fmla="*/ 1925 w 2116"/>
                <a:gd name="T3" fmla="*/ 883 h 2116"/>
                <a:gd name="T4" fmla="*/ 2038 w 2116"/>
                <a:gd name="T5" fmla="*/ 652 h 2116"/>
                <a:gd name="T6" fmla="*/ 1795 w 2116"/>
                <a:gd name="T7" fmla="*/ 570 h 2116"/>
                <a:gd name="T8" fmla="*/ 1802 w 2116"/>
                <a:gd name="T9" fmla="*/ 305 h 2116"/>
                <a:gd name="T10" fmla="*/ 1548 w 2116"/>
                <a:gd name="T11" fmla="*/ 321 h 2116"/>
                <a:gd name="T12" fmla="*/ 1464 w 2116"/>
                <a:gd name="T13" fmla="*/ 80 h 2116"/>
                <a:gd name="T14" fmla="*/ 1234 w 2116"/>
                <a:gd name="T15" fmla="*/ 191 h 2116"/>
                <a:gd name="T16" fmla="*/ 1052 w 2116"/>
                <a:gd name="T17" fmla="*/ 0 h 2116"/>
                <a:gd name="T18" fmla="*/ 884 w 2116"/>
                <a:gd name="T19" fmla="*/ 191 h 2116"/>
                <a:gd name="T20" fmla="*/ 653 w 2116"/>
                <a:gd name="T21" fmla="*/ 78 h 2116"/>
                <a:gd name="T22" fmla="*/ 570 w 2116"/>
                <a:gd name="T23" fmla="*/ 321 h 2116"/>
                <a:gd name="T24" fmla="*/ 305 w 2116"/>
                <a:gd name="T25" fmla="*/ 314 h 2116"/>
                <a:gd name="T26" fmla="*/ 322 w 2116"/>
                <a:gd name="T27" fmla="*/ 568 h 2116"/>
                <a:gd name="T28" fmla="*/ 81 w 2116"/>
                <a:gd name="T29" fmla="*/ 652 h 2116"/>
                <a:gd name="T30" fmla="*/ 192 w 2116"/>
                <a:gd name="T31" fmla="*/ 882 h 2116"/>
                <a:gd name="T32" fmla="*/ 0 w 2116"/>
                <a:gd name="T33" fmla="*/ 1064 h 2116"/>
                <a:gd name="T34" fmla="*/ 191 w 2116"/>
                <a:gd name="T35" fmla="*/ 1233 h 2116"/>
                <a:gd name="T36" fmla="*/ 78 w 2116"/>
                <a:gd name="T37" fmla="*/ 1463 h 2116"/>
                <a:gd name="T38" fmla="*/ 321 w 2116"/>
                <a:gd name="T39" fmla="*/ 1546 h 2116"/>
                <a:gd name="T40" fmla="*/ 314 w 2116"/>
                <a:gd name="T41" fmla="*/ 1811 h 2116"/>
                <a:gd name="T42" fmla="*/ 569 w 2116"/>
                <a:gd name="T43" fmla="*/ 1794 h 2116"/>
                <a:gd name="T44" fmla="*/ 653 w 2116"/>
                <a:gd name="T45" fmla="*/ 2035 h 2116"/>
                <a:gd name="T46" fmla="*/ 882 w 2116"/>
                <a:gd name="T47" fmla="*/ 1925 h 2116"/>
                <a:gd name="T48" fmla="*/ 1064 w 2116"/>
                <a:gd name="T49" fmla="*/ 2116 h 2116"/>
                <a:gd name="T50" fmla="*/ 1233 w 2116"/>
                <a:gd name="T51" fmla="*/ 1925 h 2116"/>
                <a:gd name="T52" fmla="*/ 1464 w 2116"/>
                <a:gd name="T53" fmla="*/ 2038 h 2116"/>
                <a:gd name="T54" fmla="*/ 1546 w 2116"/>
                <a:gd name="T55" fmla="*/ 1795 h 2116"/>
                <a:gd name="T56" fmla="*/ 1811 w 2116"/>
                <a:gd name="T57" fmla="*/ 1802 h 2116"/>
                <a:gd name="T58" fmla="*/ 1795 w 2116"/>
                <a:gd name="T59" fmla="*/ 1547 h 2116"/>
                <a:gd name="T60" fmla="*/ 2036 w 2116"/>
                <a:gd name="T61" fmla="*/ 1463 h 2116"/>
                <a:gd name="T62" fmla="*/ 1925 w 2116"/>
                <a:gd name="T63" fmla="*/ 1234 h 2116"/>
                <a:gd name="T64" fmla="*/ 1358 w 2116"/>
                <a:gd name="T65" fmla="*/ 1669 h 2116"/>
                <a:gd name="T66" fmla="*/ 759 w 2116"/>
                <a:gd name="T67" fmla="*/ 447 h 2116"/>
                <a:gd name="T68" fmla="*/ 1358 w 2116"/>
                <a:gd name="T69" fmla="*/ 1669 h 2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16" h="2116">
                  <a:moveTo>
                    <a:pt x="1941" y="1111"/>
                  </a:moveTo>
                  <a:cubicBezTo>
                    <a:pt x="2116" y="1052"/>
                    <a:pt x="2116" y="1052"/>
                    <a:pt x="2116" y="1052"/>
                  </a:cubicBezTo>
                  <a:cubicBezTo>
                    <a:pt x="2107" y="917"/>
                    <a:pt x="2107" y="917"/>
                    <a:pt x="2107" y="917"/>
                  </a:cubicBezTo>
                  <a:cubicBezTo>
                    <a:pt x="1925" y="883"/>
                    <a:pt x="1925" y="883"/>
                    <a:pt x="1925" y="883"/>
                  </a:cubicBezTo>
                  <a:cubicBezTo>
                    <a:pt x="1918" y="847"/>
                    <a:pt x="1908" y="810"/>
                    <a:pt x="1896" y="774"/>
                  </a:cubicBezTo>
                  <a:cubicBezTo>
                    <a:pt x="2038" y="652"/>
                    <a:pt x="2038" y="652"/>
                    <a:pt x="2038" y="652"/>
                  </a:cubicBezTo>
                  <a:cubicBezTo>
                    <a:pt x="1979" y="532"/>
                    <a:pt x="1979" y="532"/>
                    <a:pt x="1979" y="532"/>
                  </a:cubicBezTo>
                  <a:cubicBezTo>
                    <a:pt x="1795" y="570"/>
                    <a:pt x="1795" y="570"/>
                    <a:pt x="1795" y="570"/>
                  </a:cubicBezTo>
                  <a:cubicBezTo>
                    <a:pt x="1772" y="535"/>
                    <a:pt x="1747" y="502"/>
                    <a:pt x="1720" y="471"/>
                  </a:cubicBezTo>
                  <a:cubicBezTo>
                    <a:pt x="1802" y="305"/>
                    <a:pt x="1802" y="305"/>
                    <a:pt x="1802" y="305"/>
                  </a:cubicBezTo>
                  <a:cubicBezTo>
                    <a:pt x="1700" y="217"/>
                    <a:pt x="1700" y="217"/>
                    <a:pt x="1700" y="217"/>
                  </a:cubicBezTo>
                  <a:cubicBezTo>
                    <a:pt x="1548" y="321"/>
                    <a:pt x="1548" y="321"/>
                    <a:pt x="1548" y="321"/>
                  </a:cubicBezTo>
                  <a:cubicBezTo>
                    <a:pt x="1516" y="301"/>
                    <a:pt x="1483" y="282"/>
                    <a:pt x="1450" y="265"/>
                  </a:cubicBezTo>
                  <a:cubicBezTo>
                    <a:pt x="1464" y="80"/>
                    <a:pt x="1464" y="80"/>
                    <a:pt x="1464" y="80"/>
                  </a:cubicBezTo>
                  <a:cubicBezTo>
                    <a:pt x="1336" y="37"/>
                    <a:pt x="1336" y="37"/>
                    <a:pt x="1336" y="37"/>
                  </a:cubicBezTo>
                  <a:cubicBezTo>
                    <a:pt x="1234" y="191"/>
                    <a:pt x="1234" y="191"/>
                    <a:pt x="1234" y="191"/>
                  </a:cubicBezTo>
                  <a:cubicBezTo>
                    <a:pt x="1194" y="183"/>
                    <a:pt x="1152" y="178"/>
                    <a:pt x="1111" y="175"/>
                  </a:cubicBezTo>
                  <a:cubicBezTo>
                    <a:pt x="1052" y="0"/>
                    <a:pt x="1052" y="0"/>
                    <a:pt x="1052" y="0"/>
                  </a:cubicBezTo>
                  <a:cubicBezTo>
                    <a:pt x="918" y="9"/>
                    <a:pt x="918" y="9"/>
                    <a:pt x="918" y="9"/>
                  </a:cubicBezTo>
                  <a:cubicBezTo>
                    <a:pt x="884" y="191"/>
                    <a:pt x="884" y="191"/>
                    <a:pt x="884" y="191"/>
                  </a:cubicBezTo>
                  <a:cubicBezTo>
                    <a:pt x="847" y="198"/>
                    <a:pt x="810" y="208"/>
                    <a:pt x="774" y="220"/>
                  </a:cubicBezTo>
                  <a:cubicBezTo>
                    <a:pt x="653" y="78"/>
                    <a:pt x="653" y="78"/>
                    <a:pt x="653" y="78"/>
                  </a:cubicBezTo>
                  <a:cubicBezTo>
                    <a:pt x="532" y="137"/>
                    <a:pt x="532" y="137"/>
                    <a:pt x="532" y="137"/>
                  </a:cubicBezTo>
                  <a:cubicBezTo>
                    <a:pt x="570" y="321"/>
                    <a:pt x="570" y="321"/>
                    <a:pt x="570" y="321"/>
                  </a:cubicBezTo>
                  <a:cubicBezTo>
                    <a:pt x="535" y="344"/>
                    <a:pt x="502" y="369"/>
                    <a:pt x="471" y="396"/>
                  </a:cubicBezTo>
                  <a:cubicBezTo>
                    <a:pt x="305" y="314"/>
                    <a:pt x="305" y="314"/>
                    <a:pt x="305" y="314"/>
                  </a:cubicBezTo>
                  <a:cubicBezTo>
                    <a:pt x="217" y="416"/>
                    <a:pt x="217" y="416"/>
                    <a:pt x="217" y="416"/>
                  </a:cubicBezTo>
                  <a:cubicBezTo>
                    <a:pt x="322" y="568"/>
                    <a:pt x="322" y="568"/>
                    <a:pt x="322" y="568"/>
                  </a:cubicBezTo>
                  <a:cubicBezTo>
                    <a:pt x="301" y="600"/>
                    <a:pt x="282" y="633"/>
                    <a:pt x="265" y="666"/>
                  </a:cubicBezTo>
                  <a:cubicBezTo>
                    <a:pt x="81" y="652"/>
                    <a:pt x="81" y="652"/>
                    <a:pt x="81" y="652"/>
                  </a:cubicBezTo>
                  <a:cubicBezTo>
                    <a:pt x="37" y="780"/>
                    <a:pt x="37" y="780"/>
                    <a:pt x="37" y="780"/>
                  </a:cubicBezTo>
                  <a:cubicBezTo>
                    <a:pt x="192" y="882"/>
                    <a:pt x="192" y="882"/>
                    <a:pt x="192" y="882"/>
                  </a:cubicBezTo>
                  <a:cubicBezTo>
                    <a:pt x="183" y="923"/>
                    <a:pt x="178" y="964"/>
                    <a:pt x="175" y="1005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9" y="1198"/>
                    <a:pt x="9" y="1198"/>
                    <a:pt x="9" y="1198"/>
                  </a:cubicBezTo>
                  <a:cubicBezTo>
                    <a:pt x="191" y="1233"/>
                    <a:pt x="191" y="1233"/>
                    <a:pt x="191" y="1233"/>
                  </a:cubicBezTo>
                  <a:cubicBezTo>
                    <a:pt x="199" y="1269"/>
                    <a:pt x="208" y="1306"/>
                    <a:pt x="221" y="1342"/>
                  </a:cubicBezTo>
                  <a:cubicBezTo>
                    <a:pt x="78" y="1463"/>
                    <a:pt x="78" y="1463"/>
                    <a:pt x="78" y="1463"/>
                  </a:cubicBezTo>
                  <a:cubicBezTo>
                    <a:pt x="138" y="1584"/>
                    <a:pt x="138" y="1584"/>
                    <a:pt x="138" y="1584"/>
                  </a:cubicBezTo>
                  <a:cubicBezTo>
                    <a:pt x="321" y="1546"/>
                    <a:pt x="321" y="1546"/>
                    <a:pt x="321" y="1546"/>
                  </a:cubicBezTo>
                  <a:cubicBezTo>
                    <a:pt x="344" y="1581"/>
                    <a:pt x="369" y="1614"/>
                    <a:pt x="397" y="1645"/>
                  </a:cubicBezTo>
                  <a:cubicBezTo>
                    <a:pt x="314" y="1811"/>
                    <a:pt x="314" y="1811"/>
                    <a:pt x="314" y="1811"/>
                  </a:cubicBezTo>
                  <a:cubicBezTo>
                    <a:pt x="416" y="1899"/>
                    <a:pt x="416" y="1899"/>
                    <a:pt x="416" y="1899"/>
                  </a:cubicBezTo>
                  <a:cubicBezTo>
                    <a:pt x="569" y="1794"/>
                    <a:pt x="569" y="1794"/>
                    <a:pt x="569" y="1794"/>
                  </a:cubicBezTo>
                  <a:cubicBezTo>
                    <a:pt x="600" y="1815"/>
                    <a:pt x="633" y="1834"/>
                    <a:pt x="667" y="1851"/>
                  </a:cubicBezTo>
                  <a:cubicBezTo>
                    <a:pt x="653" y="2035"/>
                    <a:pt x="653" y="2035"/>
                    <a:pt x="653" y="2035"/>
                  </a:cubicBezTo>
                  <a:cubicBezTo>
                    <a:pt x="780" y="2079"/>
                    <a:pt x="780" y="2079"/>
                    <a:pt x="780" y="2079"/>
                  </a:cubicBezTo>
                  <a:cubicBezTo>
                    <a:pt x="882" y="1925"/>
                    <a:pt x="882" y="1925"/>
                    <a:pt x="882" y="1925"/>
                  </a:cubicBezTo>
                  <a:cubicBezTo>
                    <a:pt x="923" y="1933"/>
                    <a:pt x="964" y="1938"/>
                    <a:pt x="1005" y="1941"/>
                  </a:cubicBezTo>
                  <a:cubicBezTo>
                    <a:pt x="1064" y="2116"/>
                    <a:pt x="1064" y="2116"/>
                    <a:pt x="1064" y="2116"/>
                  </a:cubicBezTo>
                  <a:cubicBezTo>
                    <a:pt x="1199" y="2107"/>
                    <a:pt x="1199" y="2107"/>
                    <a:pt x="1199" y="2107"/>
                  </a:cubicBezTo>
                  <a:cubicBezTo>
                    <a:pt x="1233" y="1925"/>
                    <a:pt x="1233" y="1925"/>
                    <a:pt x="1233" y="1925"/>
                  </a:cubicBezTo>
                  <a:cubicBezTo>
                    <a:pt x="1269" y="1918"/>
                    <a:pt x="1306" y="1908"/>
                    <a:pt x="1342" y="1896"/>
                  </a:cubicBezTo>
                  <a:cubicBezTo>
                    <a:pt x="1464" y="2038"/>
                    <a:pt x="1464" y="2038"/>
                    <a:pt x="1464" y="2038"/>
                  </a:cubicBezTo>
                  <a:cubicBezTo>
                    <a:pt x="1584" y="1979"/>
                    <a:pt x="1584" y="1979"/>
                    <a:pt x="1584" y="1979"/>
                  </a:cubicBezTo>
                  <a:cubicBezTo>
                    <a:pt x="1546" y="1795"/>
                    <a:pt x="1546" y="1795"/>
                    <a:pt x="1546" y="1795"/>
                  </a:cubicBezTo>
                  <a:cubicBezTo>
                    <a:pt x="1581" y="1772"/>
                    <a:pt x="1614" y="1747"/>
                    <a:pt x="1645" y="1719"/>
                  </a:cubicBezTo>
                  <a:cubicBezTo>
                    <a:pt x="1811" y="1802"/>
                    <a:pt x="1811" y="1802"/>
                    <a:pt x="1811" y="1802"/>
                  </a:cubicBezTo>
                  <a:cubicBezTo>
                    <a:pt x="1899" y="1700"/>
                    <a:pt x="1899" y="1700"/>
                    <a:pt x="1899" y="1700"/>
                  </a:cubicBezTo>
                  <a:cubicBezTo>
                    <a:pt x="1795" y="1547"/>
                    <a:pt x="1795" y="1547"/>
                    <a:pt x="1795" y="1547"/>
                  </a:cubicBezTo>
                  <a:cubicBezTo>
                    <a:pt x="1816" y="1516"/>
                    <a:pt x="1834" y="1483"/>
                    <a:pt x="1851" y="1450"/>
                  </a:cubicBezTo>
                  <a:cubicBezTo>
                    <a:pt x="2036" y="1463"/>
                    <a:pt x="2036" y="1463"/>
                    <a:pt x="2036" y="1463"/>
                  </a:cubicBezTo>
                  <a:cubicBezTo>
                    <a:pt x="2079" y="1336"/>
                    <a:pt x="2079" y="1336"/>
                    <a:pt x="2079" y="1336"/>
                  </a:cubicBezTo>
                  <a:cubicBezTo>
                    <a:pt x="1925" y="1234"/>
                    <a:pt x="1925" y="1234"/>
                    <a:pt x="1925" y="1234"/>
                  </a:cubicBezTo>
                  <a:cubicBezTo>
                    <a:pt x="1933" y="1193"/>
                    <a:pt x="1938" y="1152"/>
                    <a:pt x="1941" y="1111"/>
                  </a:cubicBezTo>
                  <a:close/>
                  <a:moveTo>
                    <a:pt x="1358" y="1669"/>
                  </a:moveTo>
                  <a:cubicBezTo>
                    <a:pt x="1020" y="1834"/>
                    <a:pt x="613" y="1695"/>
                    <a:pt x="447" y="1357"/>
                  </a:cubicBezTo>
                  <a:cubicBezTo>
                    <a:pt x="282" y="1020"/>
                    <a:pt x="421" y="613"/>
                    <a:pt x="759" y="447"/>
                  </a:cubicBezTo>
                  <a:cubicBezTo>
                    <a:pt x="1096" y="282"/>
                    <a:pt x="1504" y="421"/>
                    <a:pt x="1669" y="759"/>
                  </a:cubicBezTo>
                  <a:cubicBezTo>
                    <a:pt x="1834" y="1096"/>
                    <a:pt x="1695" y="1503"/>
                    <a:pt x="1358" y="1669"/>
                  </a:cubicBezTo>
                  <a:close/>
                </a:path>
              </a:pathLst>
            </a:custGeom>
            <a:solidFill>
              <a:srgbClr val="FF3399"/>
            </a:solidFill>
            <a:ln>
              <a:noFill/>
            </a:ln>
          </p:spPr>
          <p:txBody>
            <a:bodyPr vert="horz" wrap="square" lIns="25713" tIns="0" rIns="25713" bIns="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 sz="112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4514880" y="4103064"/>
              <a:ext cx="92365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>
                  <a:solidFill>
                    <a:srgbClr val="FF3399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5400" dirty="0">
                <a:solidFill>
                  <a:srgbClr val="FF3399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83704" y="1948123"/>
            <a:ext cx="3993119" cy="732534"/>
            <a:chOff x="683704" y="1948123"/>
            <a:chExt cx="3993119" cy="732534"/>
          </a:xfrm>
        </p:grpSpPr>
        <p:sp>
          <p:nvSpPr>
            <p:cNvPr id="25" name="矩形 24"/>
            <p:cNvSpPr/>
            <p:nvPr/>
          </p:nvSpPr>
          <p:spPr>
            <a:xfrm>
              <a:off x="2538936" y="1948123"/>
              <a:ext cx="2137887" cy="36657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rgbClr val="8EEA1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请输入文本内容</a:t>
              </a:r>
              <a:endParaRPr lang="zh-CN" altLang="en-US" dirty="0">
                <a:solidFill>
                  <a:srgbClr val="8EEA1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683704" y="2357492"/>
              <a:ext cx="3847036" cy="32316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algn="ctr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Failure is probably the fortification in your pole</a:t>
              </a:r>
              <a:r>
                <a:rPr lang="en-US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.</a:t>
              </a:r>
              <a:r>
                <a:rPr lang="zh-CN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 </a:t>
              </a:r>
              <a:endPara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67416" y="4219643"/>
            <a:ext cx="3259174" cy="1055700"/>
            <a:chOff x="567416" y="4219643"/>
            <a:chExt cx="3259174" cy="1055700"/>
          </a:xfrm>
        </p:grpSpPr>
        <p:sp>
          <p:nvSpPr>
            <p:cNvPr id="27" name="矩形 26"/>
            <p:cNvSpPr/>
            <p:nvPr/>
          </p:nvSpPr>
          <p:spPr>
            <a:xfrm>
              <a:off x="1688703" y="4219643"/>
              <a:ext cx="2137887" cy="36657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rgbClr val="FF339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请输入文本内容</a:t>
              </a:r>
              <a:endParaRPr lang="zh-CN" altLang="en-US" dirty="0">
                <a:solidFill>
                  <a:srgbClr val="FF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567416" y="4629012"/>
              <a:ext cx="2996803" cy="6463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algn="r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Failure is probably the fortification in your pole</a:t>
              </a:r>
              <a:r>
                <a:rPr lang="en-US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.</a:t>
              </a:r>
              <a:r>
                <a:rPr lang="zh-CN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 </a:t>
              </a:r>
              <a:endPara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973425" y="3126509"/>
            <a:ext cx="3962039" cy="732534"/>
            <a:chOff x="7973425" y="3126509"/>
            <a:chExt cx="3962039" cy="732534"/>
          </a:xfrm>
        </p:grpSpPr>
        <p:sp>
          <p:nvSpPr>
            <p:cNvPr id="29" name="矩形 28"/>
            <p:cNvSpPr/>
            <p:nvPr/>
          </p:nvSpPr>
          <p:spPr>
            <a:xfrm>
              <a:off x="7973425" y="3126509"/>
              <a:ext cx="2137887" cy="36657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请输入文本内容</a:t>
              </a:r>
              <a:endParaRPr lang="zh-CN" altLang="en-US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7973425" y="3535878"/>
              <a:ext cx="3962039" cy="32316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Failure is probably the fortification in your pole</a:t>
              </a:r>
              <a:r>
                <a:rPr lang="en-US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.</a:t>
              </a:r>
              <a:r>
                <a:rPr lang="zh-CN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ea typeface="PingFang SC"/>
                  <a:cs typeface="Arial" panose="020B0604020202020204" pitchFamily="34" charset="0"/>
                </a:rPr>
                <a:t> </a:t>
              </a:r>
              <a:endPara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直接连接符 43"/>
          <p:cNvCxnSpPr/>
          <p:nvPr/>
        </p:nvCxnSpPr>
        <p:spPr>
          <a:xfrm>
            <a:off x="7399626" y="4964211"/>
            <a:ext cx="3631623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>
            <a:off x="1160751" y="4875451"/>
            <a:ext cx="3631623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16" y="416528"/>
            <a:ext cx="454655" cy="44952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48858" y="416528"/>
            <a:ext cx="25377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60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2600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1774" y="5980843"/>
            <a:ext cx="1010226" cy="1097818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>
            <a:off x="7399626" y="2312149"/>
            <a:ext cx="3631623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160751" y="2263336"/>
            <a:ext cx="3631623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任意多边形: 形状 16"/>
          <p:cNvSpPr/>
          <p:nvPr/>
        </p:nvSpPr>
        <p:spPr>
          <a:xfrm flipV="1">
            <a:off x="4302126" y="3679827"/>
            <a:ext cx="1992336" cy="1822355"/>
          </a:xfrm>
          <a:custGeom>
            <a:avLst/>
            <a:gdLst>
              <a:gd name="connsiteX0" fmla="*/ 529431 w 2400300"/>
              <a:gd name="connsiteY0" fmla="*/ 2195513 h 2195513"/>
              <a:gd name="connsiteX1" fmla="*/ 628087 w 2400300"/>
              <a:gd name="connsiteY1" fmla="*/ 2135577 h 2195513"/>
              <a:gd name="connsiteX2" fmla="*/ 1200150 w 2400300"/>
              <a:gd name="connsiteY2" fmla="*/ 1990725 h 2195513"/>
              <a:gd name="connsiteX3" fmla="*/ 2400300 w 2400300"/>
              <a:gd name="connsiteY3" fmla="*/ 1990725 h 2195513"/>
              <a:gd name="connsiteX4" fmla="*/ 2400300 w 2400300"/>
              <a:gd name="connsiteY4" fmla="*/ 1200150 h 2195513"/>
              <a:gd name="connsiteX5" fmla="*/ 1200150 w 2400300"/>
              <a:gd name="connsiteY5" fmla="*/ 0 h 2195513"/>
              <a:gd name="connsiteX6" fmla="*/ 0 w 2400300"/>
              <a:gd name="connsiteY6" fmla="*/ 0 h 2195513"/>
              <a:gd name="connsiteX7" fmla="*/ 0 w 2400300"/>
              <a:gd name="connsiteY7" fmla="*/ 1200150 h 2195513"/>
              <a:gd name="connsiteX8" fmla="*/ 529135 w 2400300"/>
              <a:gd name="connsiteY8" fmla="*/ 2195333 h 2195513"/>
              <a:gd name="connsiteX9" fmla="*/ 529431 w 2400300"/>
              <a:gd name="connsiteY9" fmla="*/ 2195513 h 2195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00300" h="2195513">
                <a:moveTo>
                  <a:pt x="529431" y="2195513"/>
                </a:moveTo>
                <a:lnTo>
                  <a:pt x="628087" y="2135577"/>
                </a:lnTo>
                <a:cubicBezTo>
                  <a:pt x="798140" y="2043198"/>
                  <a:pt x="993017" y="1990725"/>
                  <a:pt x="1200150" y="1990725"/>
                </a:cubicBezTo>
                <a:lnTo>
                  <a:pt x="2400300" y="1990725"/>
                </a:lnTo>
                <a:lnTo>
                  <a:pt x="2400300" y="1200150"/>
                </a:lnTo>
                <a:cubicBezTo>
                  <a:pt x="2400300" y="537325"/>
                  <a:pt x="1862975" y="0"/>
                  <a:pt x="1200150" y="0"/>
                </a:cubicBezTo>
                <a:lnTo>
                  <a:pt x="0" y="0"/>
                </a:lnTo>
                <a:lnTo>
                  <a:pt x="0" y="1200150"/>
                </a:lnTo>
                <a:cubicBezTo>
                  <a:pt x="0" y="1614415"/>
                  <a:pt x="209893" y="1979658"/>
                  <a:pt x="529135" y="2195333"/>
                </a:cubicBezTo>
                <a:lnTo>
                  <a:pt x="529431" y="2195513"/>
                </a:lnTo>
                <a:close/>
              </a:path>
            </a:pathLst>
          </a:custGeom>
          <a:solidFill>
            <a:srgbClr val="FFC000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8" name="任意多边形: 形状 17"/>
          <p:cNvSpPr/>
          <p:nvPr/>
        </p:nvSpPr>
        <p:spPr>
          <a:xfrm flipV="1">
            <a:off x="5907063" y="1857472"/>
            <a:ext cx="1992336" cy="1822355"/>
          </a:xfrm>
          <a:custGeom>
            <a:avLst/>
            <a:gdLst>
              <a:gd name="connsiteX0" fmla="*/ 1200150 w 2400300"/>
              <a:gd name="connsiteY0" fmla="*/ 2195513 h 2195513"/>
              <a:gd name="connsiteX1" fmla="*/ 2400300 w 2400300"/>
              <a:gd name="connsiteY1" fmla="*/ 2195513 h 2195513"/>
              <a:gd name="connsiteX2" fmla="*/ 2400300 w 2400300"/>
              <a:gd name="connsiteY2" fmla="*/ 995363 h 2195513"/>
              <a:gd name="connsiteX3" fmla="*/ 1871165 w 2400300"/>
              <a:gd name="connsiteY3" fmla="*/ 180 h 2195513"/>
              <a:gd name="connsiteX4" fmla="*/ 1870869 w 2400300"/>
              <a:gd name="connsiteY4" fmla="*/ 0 h 2195513"/>
              <a:gd name="connsiteX5" fmla="*/ 1772213 w 2400300"/>
              <a:gd name="connsiteY5" fmla="*/ 59935 h 2195513"/>
              <a:gd name="connsiteX6" fmla="*/ 1200150 w 2400300"/>
              <a:gd name="connsiteY6" fmla="*/ 204787 h 2195513"/>
              <a:gd name="connsiteX7" fmla="*/ 0 w 2400300"/>
              <a:gd name="connsiteY7" fmla="*/ 204787 h 2195513"/>
              <a:gd name="connsiteX8" fmla="*/ 0 w 2400300"/>
              <a:gd name="connsiteY8" fmla="*/ 995363 h 2195513"/>
              <a:gd name="connsiteX9" fmla="*/ 1200150 w 2400300"/>
              <a:gd name="connsiteY9" fmla="*/ 2195513 h 2195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00300" h="2195513">
                <a:moveTo>
                  <a:pt x="1200150" y="2195513"/>
                </a:moveTo>
                <a:lnTo>
                  <a:pt x="2400300" y="2195513"/>
                </a:lnTo>
                <a:lnTo>
                  <a:pt x="2400300" y="995363"/>
                </a:lnTo>
                <a:cubicBezTo>
                  <a:pt x="2400300" y="581098"/>
                  <a:pt x="2190408" y="215855"/>
                  <a:pt x="1871165" y="180"/>
                </a:cubicBezTo>
                <a:lnTo>
                  <a:pt x="1870869" y="0"/>
                </a:lnTo>
                <a:lnTo>
                  <a:pt x="1772213" y="59935"/>
                </a:lnTo>
                <a:cubicBezTo>
                  <a:pt x="1602160" y="152314"/>
                  <a:pt x="1407283" y="204787"/>
                  <a:pt x="1200150" y="204787"/>
                </a:cubicBezTo>
                <a:lnTo>
                  <a:pt x="0" y="204787"/>
                </a:lnTo>
                <a:lnTo>
                  <a:pt x="0" y="995363"/>
                </a:lnTo>
                <a:cubicBezTo>
                  <a:pt x="0" y="1658188"/>
                  <a:pt x="537325" y="2195513"/>
                  <a:pt x="1200150" y="2195513"/>
                </a:cubicBezTo>
                <a:close/>
              </a:path>
            </a:pathLst>
          </a:custGeom>
          <a:solidFill>
            <a:srgbClr val="FF3399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9" name="任意多边形: 形状 18"/>
          <p:cNvSpPr/>
          <p:nvPr/>
        </p:nvSpPr>
        <p:spPr>
          <a:xfrm>
            <a:off x="4302126" y="1857472"/>
            <a:ext cx="1798637" cy="1992336"/>
          </a:xfrm>
          <a:custGeom>
            <a:avLst/>
            <a:gdLst>
              <a:gd name="connsiteX0" fmla="*/ 0 w 2166938"/>
              <a:gd name="connsiteY0" fmla="*/ 0 h 2400300"/>
              <a:gd name="connsiteX1" fmla="*/ 1200150 w 2166938"/>
              <a:gd name="connsiteY1" fmla="*/ 0 h 2400300"/>
              <a:gd name="connsiteX2" fmla="*/ 2126244 w 2166938"/>
              <a:gd name="connsiteY2" fmla="*/ 436743 h 2400300"/>
              <a:gd name="connsiteX3" fmla="*/ 2166938 w 2166938"/>
              <a:gd name="connsiteY3" fmla="*/ 491162 h 2400300"/>
              <a:gd name="connsiteX4" fmla="*/ 2138542 w 2166938"/>
              <a:gd name="connsiteY4" fmla="*/ 529135 h 2400300"/>
              <a:gd name="connsiteX5" fmla="*/ 1933575 w 2166938"/>
              <a:gd name="connsiteY5" fmla="*/ 1200150 h 2400300"/>
              <a:gd name="connsiteX6" fmla="*/ 1933575 w 2166938"/>
              <a:gd name="connsiteY6" fmla="*/ 2400300 h 2400300"/>
              <a:gd name="connsiteX7" fmla="*/ 1200150 w 2166938"/>
              <a:gd name="connsiteY7" fmla="*/ 2400300 h 2400300"/>
              <a:gd name="connsiteX8" fmla="*/ 0 w 2166938"/>
              <a:gd name="connsiteY8" fmla="*/ 1200150 h 2400300"/>
              <a:gd name="connsiteX9" fmla="*/ 0 w 2166938"/>
              <a:gd name="connsiteY9" fmla="*/ 0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66938" h="2400300">
                <a:moveTo>
                  <a:pt x="0" y="0"/>
                </a:moveTo>
                <a:lnTo>
                  <a:pt x="1200150" y="0"/>
                </a:lnTo>
                <a:cubicBezTo>
                  <a:pt x="1572989" y="0"/>
                  <a:pt x="1906119" y="170013"/>
                  <a:pt x="2126244" y="436743"/>
                </a:cubicBezTo>
                <a:lnTo>
                  <a:pt x="2166938" y="491162"/>
                </a:lnTo>
                <a:lnTo>
                  <a:pt x="2138542" y="529135"/>
                </a:lnTo>
                <a:cubicBezTo>
                  <a:pt x="2009137" y="720680"/>
                  <a:pt x="1933575" y="951591"/>
                  <a:pt x="1933575" y="1200150"/>
                </a:cubicBezTo>
                <a:lnTo>
                  <a:pt x="1933575" y="2400300"/>
                </a:lnTo>
                <a:lnTo>
                  <a:pt x="1200150" y="2400300"/>
                </a:lnTo>
                <a:cubicBezTo>
                  <a:pt x="537325" y="2400300"/>
                  <a:pt x="0" y="1862975"/>
                  <a:pt x="0" y="1200150"/>
                </a:cubicBez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0" name="任意多边形: 形状 19"/>
          <p:cNvSpPr/>
          <p:nvPr/>
        </p:nvSpPr>
        <p:spPr>
          <a:xfrm flipV="1">
            <a:off x="6100764" y="3509846"/>
            <a:ext cx="1798636" cy="1992336"/>
          </a:xfrm>
          <a:custGeom>
            <a:avLst/>
            <a:gdLst>
              <a:gd name="connsiteX0" fmla="*/ 233362 w 2166937"/>
              <a:gd name="connsiteY0" fmla="*/ 2400300 h 2400300"/>
              <a:gd name="connsiteX1" fmla="*/ 966787 w 2166937"/>
              <a:gd name="connsiteY1" fmla="*/ 2400300 h 2400300"/>
              <a:gd name="connsiteX2" fmla="*/ 2166937 w 2166937"/>
              <a:gd name="connsiteY2" fmla="*/ 1200150 h 2400300"/>
              <a:gd name="connsiteX3" fmla="*/ 2166937 w 2166937"/>
              <a:gd name="connsiteY3" fmla="*/ 0 h 2400300"/>
              <a:gd name="connsiteX4" fmla="*/ 966787 w 2166937"/>
              <a:gd name="connsiteY4" fmla="*/ 0 h 2400300"/>
              <a:gd name="connsiteX5" fmla="*/ 40693 w 2166937"/>
              <a:gd name="connsiteY5" fmla="*/ 436743 h 2400300"/>
              <a:gd name="connsiteX6" fmla="*/ 0 w 2166937"/>
              <a:gd name="connsiteY6" fmla="*/ 491162 h 2400300"/>
              <a:gd name="connsiteX7" fmla="*/ 28395 w 2166937"/>
              <a:gd name="connsiteY7" fmla="*/ 529135 h 2400300"/>
              <a:gd name="connsiteX8" fmla="*/ 233362 w 2166937"/>
              <a:gd name="connsiteY8" fmla="*/ 1200150 h 2400300"/>
              <a:gd name="connsiteX9" fmla="*/ 233362 w 2166937"/>
              <a:gd name="connsiteY9" fmla="*/ 1600994 h 2400300"/>
              <a:gd name="connsiteX10" fmla="*/ 233362 w 2166937"/>
              <a:gd name="connsiteY10" fmla="*/ 1990725 h 2400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66937" h="2400300">
                <a:moveTo>
                  <a:pt x="233362" y="2400300"/>
                </a:moveTo>
                <a:lnTo>
                  <a:pt x="966787" y="2400300"/>
                </a:lnTo>
                <a:cubicBezTo>
                  <a:pt x="1629612" y="2400300"/>
                  <a:pt x="2166937" y="1862975"/>
                  <a:pt x="2166937" y="1200150"/>
                </a:cubicBezTo>
                <a:lnTo>
                  <a:pt x="2166937" y="0"/>
                </a:lnTo>
                <a:lnTo>
                  <a:pt x="966787" y="0"/>
                </a:lnTo>
                <a:cubicBezTo>
                  <a:pt x="593948" y="0"/>
                  <a:pt x="260818" y="170013"/>
                  <a:pt x="40693" y="436743"/>
                </a:cubicBezTo>
                <a:lnTo>
                  <a:pt x="0" y="491162"/>
                </a:lnTo>
                <a:lnTo>
                  <a:pt x="28395" y="529135"/>
                </a:lnTo>
                <a:cubicBezTo>
                  <a:pt x="157801" y="720680"/>
                  <a:pt x="233362" y="951591"/>
                  <a:pt x="233362" y="1200150"/>
                </a:cubicBezTo>
                <a:lnTo>
                  <a:pt x="233362" y="1600994"/>
                </a:lnTo>
                <a:lnTo>
                  <a:pt x="233362" y="1990725"/>
                </a:lnTo>
                <a:close/>
              </a:path>
            </a:pathLst>
          </a:custGeom>
          <a:solidFill>
            <a:srgbClr val="8EEA18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33" name="money-bag-of-dollars_44282"/>
          <p:cNvSpPr>
            <a:spLocks noChangeAspect="1"/>
          </p:cNvSpPr>
          <p:nvPr/>
        </p:nvSpPr>
        <p:spPr bwMode="auto">
          <a:xfrm>
            <a:off x="4835887" y="4543510"/>
            <a:ext cx="510502" cy="609685"/>
          </a:xfrm>
          <a:custGeom>
            <a:avLst/>
            <a:gdLst>
              <a:gd name="connsiteX0" fmla="*/ 132196 w 277813"/>
              <a:gd name="connsiteY0" fmla="*/ 133350 h 331788"/>
              <a:gd name="connsiteX1" fmla="*/ 132196 w 277813"/>
              <a:gd name="connsiteY1" fmla="*/ 152673 h 331788"/>
              <a:gd name="connsiteX2" fmla="*/ 99724 w 277813"/>
              <a:gd name="connsiteY2" fmla="*/ 186167 h 331788"/>
              <a:gd name="connsiteX3" fmla="*/ 134793 w 277813"/>
              <a:gd name="connsiteY3" fmla="*/ 220949 h 331788"/>
              <a:gd name="connsiteX4" fmla="*/ 154276 w 277813"/>
              <a:gd name="connsiteY4" fmla="*/ 237696 h 331788"/>
              <a:gd name="connsiteX5" fmla="*/ 136092 w 277813"/>
              <a:gd name="connsiteY5" fmla="*/ 249290 h 331788"/>
              <a:gd name="connsiteX6" fmla="*/ 104920 w 277813"/>
              <a:gd name="connsiteY6" fmla="*/ 241561 h 331788"/>
              <a:gd name="connsiteX7" fmla="*/ 98425 w 277813"/>
              <a:gd name="connsiteY7" fmla="*/ 263460 h 331788"/>
              <a:gd name="connsiteX8" fmla="*/ 130897 w 277813"/>
              <a:gd name="connsiteY8" fmla="*/ 272478 h 331788"/>
              <a:gd name="connsiteX9" fmla="*/ 130897 w 277813"/>
              <a:gd name="connsiteY9" fmla="*/ 290513 h 331788"/>
              <a:gd name="connsiteX10" fmla="*/ 150380 w 277813"/>
              <a:gd name="connsiteY10" fmla="*/ 290513 h 331788"/>
              <a:gd name="connsiteX11" fmla="*/ 150380 w 277813"/>
              <a:gd name="connsiteY11" fmla="*/ 271190 h 331788"/>
              <a:gd name="connsiteX12" fmla="*/ 184150 w 277813"/>
              <a:gd name="connsiteY12" fmla="*/ 235120 h 331788"/>
              <a:gd name="connsiteX13" fmla="*/ 152978 w 277813"/>
              <a:gd name="connsiteY13" fmla="*/ 199049 h 331788"/>
              <a:gd name="connsiteX14" fmla="*/ 129598 w 277813"/>
              <a:gd name="connsiteY14" fmla="*/ 182303 h 331788"/>
              <a:gd name="connsiteX15" fmla="*/ 146483 w 277813"/>
              <a:gd name="connsiteY15" fmla="*/ 171997 h 331788"/>
              <a:gd name="connsiteX16" fmla="*/ 173759 w 277813"/>
              <a:gd name="connsiteY16" fmla="*/ 178438 h 331788"/>
              <a:gd name="connsiteX17" fmla="*/ 178955 w 277813"/>
              <a:gd name="connsiteY17" fmla="*/ 156538 h 331788"/>
              <a:gd name="connsiteX18" fmla="*/ 151679 w 277813"/>
              <a:gd name="connsiteY18" fmla="*/ 151385 h 331788"/>
              <a:gd name="connsiteX19" fmla="*/ 151679 w 277813"/>
              <a:gd name="connsiteY19" fmla="*/ 133350 h 331788"/>
              <a:gd name="connsiteX20" fmla="*/ 132196 w 277813"/>
              <a:gd name="connsiteY20" fmla="*/ 133350 h 331788"/>
              <a:gd name="connsiteX21" fmla="*/ 136310 w 277813"/>
              <a:gd name="connsiteY21" fmla="*/ 0 h 331788"/>
              <a:gd name="connsiteX22" fmla="*/ 167467 w 277813"/>
              <a:gd name="connsiteY22" fmla="*/ 3888 h 331788"/>
              <a:gd name="connsiteX23" fmla="*/ 158380 w 277813"/>
              <a:gd name="connsiteY23" fmla="*/ 25921 h 331788"/>
              <a:gd name="connsiteX24" fmla="*/ 184343 w 277813"/>
              <a:gd name="connsiteY24" fmla="*/ 6480 h 331788"/>
              <a:gd name="connsiteX25" fmla="*/ 214202 w 277813"/>
              <a:gd name="connsiteY25" fmla="*/ 9072 h 331788"/>
              <a:gd name="connsiteX26" fmla="*/ 188238 w 277813"/>
              <a:gd name="connsiteY26" fmla="*/ 62210 h 331788"/>
              <a:gd name="connsiteX27" fmla="*/ 215500 w 277813"/>
              <a:gd name="connsiteY27" fmla="*/ 62210 h 331788"/>
              <a:gd name="connsiteX28" fmla="*/ 215500 w 277813"/>
              <a:gd name="connsiteY28" fmla="*/ 81651 h 331788"/>
              <a:gd name="connsiteX29" fmla="*/ 183045 w 277813"/>
              <a:gd name="connsiteY29" fmla="*/ 81651 h 331788"/>
              <a:gd name="connsiteX30" fmla="*/ 277813 w 277813"/>
              <a:gd name="connsiteY30" fmla="*/ 243657 h 331788"/>
              <a:gd name="connsiteX31" fmla="*/ 138907 w 277813"/>
              <a:gd name="connsiteY31" fmla="*/ 331788 h 331788"/>
              <a:gd name="connsiteX32" fmla="*/ 0 w 277813"/>
              <a:gd name="connsiteY32" fmla="*/ 243657 h 331788"/>
              <a:gd name="connsiteX33" fmla="*/ 94768 w 277813"/>
              <a:gd name="connsiteY33" fmla="*/ 81651 h 331788"/>
              <a:gd name="connsiteX34" fmla="*/ 68804 w 277813"/>
              <a:gd name="connsiteY34" fmla="*/ 81651 h 331788"/>
              <a:gd name="connsiteX35" fmla="*/ 68804 w 277813"/>
              <a:gd name="connsiteY35" fmla="*/ 60914 h 331788"/>
              <a:gd name="connsiteX36" fmla="*/ 96066 w 277813"/>
              <a:gd name="connsiteY36" fmla="*/ 62210 h 331788"/>
              <a:gd name="connsiteX37" fmla="*/ 66208 w 277813"/>
              <a:gd name="connsiteY37" fmla="*/ 5184 h 331788"/>
              <a:gd name="connsiteX38" fmla="*/ 110347 w 277813"/>
              <a:gd name="connsiteY38" fmla="*/ 6480 h 331788"/>
              <a:gd name="connsiteX39" fmla="*/ 127223 w 277813"/>
              <a:gd name="connsiteY39" fmla="*/ 28513 h 331788"/>
              <a:gd name="connsiteX40" fmla="*/ 136310 w 277813"/>
              <a:gd name="connsiteY40" fmla="*/ 0 h 331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77813" h="331788">
                <a:moveTo>
                  <a:pt x="132196" y="133350"/>
                </a:moveTo>
                <a:cubicBezTo>
                  <a:pt x="132196" y="133350"/>
                  <a:pt x="132196" y="133350"/>
                  <a:pt x="132196" y="152673"/>
                </a:cubicBezTo>
                <a:cubicBezTo>
                  <a:pt x="111414" y="156538"/>
                  <a:pt x="99724" y="169420"/>
                  <a:pt x="99724" y="186167"/>
                </a:cubicBezTo>
                <a:cubicBezTo>
                  <a:pt x="99724" y="204202"/>
                  <a:pt x="114012" y="214508"/>
                  <a:pt x="134793" y="220949"/>
                </a:cubicBezTo>
                <a:cubicBezTo>
                  <a:pt x="149081" y="226102"/>
                  <a:pt x="154276" y="231255"/>
                  <a:pt x="154276" y="237696"/>
                </a:cubicBezTo>
                <a:cubicBezTo>
                  <a:pt x="154276" y="245425"/>
                  <a:pt x="147782" y="249290"/>
                  <a:pt x="136092" y="249290"/>
                </a:cubicBezTo>
                <a:cubicBezTo>
                  <a:pt x="124403" y="249290"/>
                  <a:pt x="112713" y="245425"/>
                  <a:pt x="104920" y="241561"/>
                </a:cubicBezTo>
                <a:cubicBezTo>
                  <a:pt x="104920" y="241561"/>
                  <a:pt x="104920" y="241561"/>
                  <a:pt x="98425" y="263460"/>
                </a:cubicBezTo>
                <a:cubicBezTo>
                  <a:pt x="106218" y="267325"/>
                  <a:pt x="117908" y="271190"/>
                  <a:pt x="130897" y="272478"/>
                </a:cubicBezTo>
                <a:cubicBezTo>
                  <a:pt x="130897" y="272478"/>
                  <a:pt x="130897" y="272478"/>
                  <a:pt x="130897" y="290513"/>
                </a:cubicBezTo>
                <a:cubicBezTo>
                  <a:pt x="130897" y="290513"/>
                  <a:pt x="130897" y="290513"/>
                  <a:pt x="150380" y="290513"/>
                </a:cubicBezTo>
                <a:cubicBezTo>
                  <a:pt x="150380" y="290513"/>
                  <a:pt x="150380" y="290513"/>
                  <a:pt x="150380" y="271190"/>
                </a:cubicBezTo>
                <a:cubicBezTo>
                  <a:pt x="172460" y="267325"/>
                  <a:pt x="184150" y="251866"/>
                  <a:pt x="184150" y="235120"/>
                </a:cubicBezTo>
                <a:cubicBezTo>
                  <a:pt x="184150" y="218373"/>
                  <a:pt x="175058" y="208067"/>
                  <a:pt x="152978" y="199049"/>
                </a:cubicBezTo>
                <a:cubicBezTo>
                  <a:pt x="136092" y="193897"/>
                  <a:pt x="129598" y="188744"/>
                  <a:pt x="129598" y="182303"/>
                </a:cubicBezTo>
                <a:cubicBezTo>
                  <a:pt x="129598" y="177150"/>
                  <a:pt x="133495" y="171997"/>
                  <a:pt x="146483" y="171997"/>
                </a:cubicBezTo>
                <a:cubicBezTo>
                  <a:pt x="159472" y="171997"/>
                  <a:pt x="168564" y="177150"/>
                  <a:pt x="173759" y="178438"/>
                </a:cubicBezTo>
                <a:cubicBezTo>
                  <a:pt x="173759" y="178438"/>
                  <a:pt x="173759" y="178438"/>
                  <a:pt x="178955" y="156538"/>
                </a:cubicBezTo>
                <a:cubicBezTo>
                  <a:pt x="172460" y="153962"/>
                  <a:pt x="164667" y="151385"/>
                  <a:pt x="151679" y="151385"/>
                </a:cubicBezTo>
                <a:cubicBezTo>
                  <a:pt x="151679" y="151385"/>
                  <a:pt x="151679" y="151385"/>
                  <a:pt x="151679" y="133350"/>
                </a:cubicBezTo>
                <a:cubicBezTo>
                  <a:pt x="151679" y="133350"/>
                  <a:pt x="151679" y="133350"/>
                  <a:pt x="132196" y="133350"/>
                </a:cubicBezTo>
                <a:close/>
                <a:moveTo>
                  <a:pt x="136310" y="0"/>
                </a:moveTo>
                <a:cubicBezTo>
                  <a:pt x="136310" y="0"/>
                  <a:pt x="136310" y="0"/>
                  <a:pt x="167467" y="3888"/>
                </a:cubicBezTo>
                <a:cubicBezTo>
                  <a:pt x="167467" y="3888"/>
                  <a:pt x="167467" y="3888"/>
                  <a:pt x="158380" y="25921"/>
                </a:cubicBezTo>
                <a:cubicBezTo>
                  <a:pt x="158380" y="25921"/>
                  <a:pt x="158380" y="25921"/>
                  <a:pt x="184343" y="6480"/>
                </a:cubicBezTo>
                <a:cubicBezTo>
                  <a:pt x="184343" y="6480"/>
                  <a:pt x="184343" y="6480"/>
                  <a:pt x="214202" y="9072"/>
                </a:cubicBezTo>
                <a:cubicBezTo>
                  <a:pt x="214202" y="9072"/>
                  <a:pt x="214202" y="9072"/>
                  <a:pt x="188238" y="62210"/>
                </a:cubicBezTo>
                <a:cubicBezTo>
                  <a:pt x="188238" y="62210"/>
                  <a:pt x="188238" y="62210"/>
                  <a:pt x="215500" y="62210"/>
                </a:cubicBezTo>
                <a:cubicBezTo>
                  <a:pt x="215500" y="62210"/>
                  <a:pt x="215500" y="62210"/>
                  <a:pt x="215500" y="81651"/>
                </a:cubicBezTo>
                <a:cubicBezTo>
                  <a:pt x="215500" y="81651"/>
                  <a:pt x="215500" y="81651"/>
                  <a:pt x="183045" y="81651"/>
                </a:cubicBezTo>
                <a:cubicBezTo>
                  <a:pt x="237569" y="114052"/>
                  <a:pt x="277813" y="198295"/>
                  <a:pt x="277813" y="243657"/>
                </a:cubicBezTo>
                <a:cubicBezTo>
                  <a:pt x="277813" y="299387"/>
                  <a:pt x="215500" y="331788"/>
                  <a:pt x="138907" y="331788"/>
                </a:cubicBezTo>
                <a:cubicBezTo>
                  <a:pt x="62313" y="331788"/>
                  <a:pt x="0" y="299387"/>
                  <a:pt x="0" y="243657"/>
                </a:cubicBezTo>
                <a:cubicBezTo>
                  <a:pt x="0" y="198295"/>
                  <a:pt x="40244" y="114052"/>
                  <a:pt x="94768" y="81651"/>
                </a:cubicBezTo>
                <a:cubicBezTo>
                  <a:pt x="94768" y="81651"/>
                  <a:pt x="94768" y="81651"/>
                  <a:pt x="68804" y="81651"/>
                </a:cubicBezTo>
                <a:cubicBezTo>
                  <a:pt x="68804" y="81651"/>
                  <a:pt x="68804" y="81651"/>
                  <a:pt x="68804" y="60914"/>
                </a:cubicBezTo>
                <a:cubicBezTo>
                  <a:pt x="68804" y="60914"/>
                  <a:pt x="68804" y="60914"/>
                  <a:pt x="96066" y="62210"/>
                </a:cubicBezTo>
                <a:cubicBezTo>
                  <a:pt x="96066" y="62210"/>
                  <a:pt x="96066" y="62210"/>
                  <a:pt x="66208" y="5184"/>
                </a:cubicBezTo>
                <a:cubicBezTo>
                  <a:pt x="66208" y="5184"/>
                  <a:pt x="66208" y="5184"/>
                  <a:pt x="110347" y="6480"/>
                </a:cubicBezTo>
                <a:cubicBezTo>
                  <a:pt x="110347" y="6480"/>
                  <a:pt x="110347" y="6480"/>
                  <a:pt x="127223" y="28513"/>
                </a:cubicBezTo>
                <a:cubicBezTo>
                  <a:pt x="127223" y="28513"/>
                  <a:pt x="127223" y="28513"/>
                  <a:pt x="13631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34" name="male-university-graduate-silhouette-with-the-cap_46143"/>
          <p:cNvSpPr>
            <a:spLocks noChangeAspect="1"/>
          </p:cNvSpPr>
          <p:nvPr/>
        </p:nvSpPr>
        <p:spPr bwMode="auto">
          <a:xfrm>
            <a:off x="6883784" y="4525412"/>
            <a:ext cx="512459" cy="552083"/>
          </a:xfrm>
          <a:custGeom>
            <a:avLst/>
            <a:gdLst>
              <a:gd name="T0" fmla="*/ 233 w 238"/>
              <a:gd name="T1" fmla="*/ 236 h 256"/>
              <a:gd name="T2" fmla="*/ 173 w 238"/>
              <a:gd name="T3" fmla="*/ 210 h 256"/>
              <a:gd name="T4" fmla="*/ 168 w 238"/>
              <a:gd name="T5" fmla="*/ 207 h 256"/>
              <a:gd name="T6" fmla="*/ 164 w 238"/>
              <a:gd name="T7" fmla="*/ 195 h 256"/>
              <a:gd name="T8" fmla="*/ 159 w 238"/>
              <a:gd name="T9" fmla="*/ 189 h 256"/>
              <a:gd name="T10" fmla="*/ 157 w 238"/>
              <a:gd name="T11" fmla="*/ 186 h 256"/>
              <a:gd name="T12" fmla="*/ 158 w 238"/>
              <a:gd name="T13" fmla="*/ 167 h 256"/>
              <a:gd name="T14" fmla="*/ 167 w 238"/>
              <a:gd name="T15" fmla="*/ 149 h 256"/>
              <a:gd name="T16" fmla="*/ 178 w 238"/>
              <a:gd name="T17" fmla="*/ 113 h 256"/>
              <a:gd name="T18" fmla="*/ 172 w 238"/>
              <a:gd name="T19" fmla="*/ 109 h 256"/>
              <a:gd name="T20" fmla="*/ 179 w 238"/>
              <a:gd name="T21" fmla="*/ 77 h 256"/>
              <a:gd name="T22" fmla="*/ 180 w 238"/>
              <a:gd name="T23" fmla="*/ 84 h 256"/>
              <a:gd name="T24" fmla="*/ 180 w 238"/>
              <a:gd name="T25" fmla="*/ 86 h 256"/>
              <a:gd name="T26" fmla="*/ 216 w 238"/>
              <a:gd name="T27" fmla="*/ 63 h 256"/>
              <a:gd name="T28" fmla="*/ 119 w 238"/>
              <a:gd name="T29" fmla="*/ 0 h 256"/>
              <a:gd name="T30" fmla="*/ 21 w 238"/>
              <a:gd name="T31" fmla="*/ 63 h 256"/>
              <a:gd name="T32" fmla="*/ 30 w 238"/>
              <a:gd name="T33" fmla="*/ 69 h 256"/>
              <a:gd name="T34" fmla="*/ 30 w 238"/>
              <a:gd name="T35" fmla="*/ 82 h 256"/>
              <a:gd name="T36" fmla="*/ 27 w 238"/>
              <a:gd name="T37" fmla="*/ 85 h 256"/>
              <a:gd name="T38" fmla="*/ 29 w 238"/>
              <a:gd name="T39" fmla="*/ 89 h 256"/>
              <a:gd name="T40" fmla="*/ 21 w 238"/>
              <a:gd name="T41" fmla="*/ 133 h 256"/>
              <a:gd name="T42" fmla="*/ 41 w 238"/>
              <a:gd name="T43" fmla="*/ 133 h 256"/>
              <a:gd name="T44" fmla="*/ 33 w 238"/>
              <a:gd name="T45" fmla="*/ 89 h 256"/>
              <a:gd name="T46" fmla="*/ 35 w 238"/>
              <a:gd name="T47" fmla="*/ 85 h 256"/>
              <a:gd name="T48" fmla="*/ 32 w 238"/>
              <a:gd name="T49" fmla="*/ 82 h 256"/>
              <a:gd name="T50" fmla="*/ 32 w 238"/>
              <a:gd name="T51" fmla="*/ 70 h 256"/>
              <a:gd name="T52" fmla="*/ 57 w 238"/>
              <a:gd name="T53" fmla="*/ 86 h 256"/>
              <a:gd name="T54" fmla="*/ 57 w 238"/>
              <a:gd name="T55" fmla="*/ 85 h 256"/>
              <a:gd name="T56" fmla="*/ 58 w 238"/>
              <a:gd name="T57" fmla="*/ 92 h 256"/>
              <a:gd name="T58" fmla="*/ 67 w 238"/>
              <a:gd name="T59" fmla="*/ 109 h 256"/>
              <a:gd name="T60" fmla="*/ 67 w 238"/>
              <a:gd name="T61" fmla="*/ 110 h 256"/>
              <a:gd name="T62" fmla="*/ 67 w 238"/>
              <a:gd name="T63" fmla="*/ 110 h 256"/>
              <a:gd name="T64" fmla="*/ 65 w 238"/>
              <a:gd name="T65" fmla="*/ 113 h 256"/>
              <a:gd name="T66" fmla="*/ 62 w 238"/>
              <a:gd name="T67" fmla="*/ 118 h 256"/>
              <a:gd name="T68" fmla="*/ 66 w 238"/>
              <a:gd name="T69" fmla="*/ 138 h 256"/>
              <a:gd name="T70" fmla="*/ 70 w 238"/>
              <a:gd name="T71" fmla="*/ 148 h 256"/>
              <a:gd name="T72" fmla="*/ 80 w 238"/>
              <a:gd name="T73" fmla="*/ 166 h 256"/>
              <a:gd name="T74" fmla="*/ 82 w 238"/>
              <a:gd name="T75" fmla="*/ 170 h 256"/>
              <a:gd name="T76" fmla="*/ 80 w 238"/>
              <a:gd name="T77" fmla="*/ 186 h 256"/>
              <a:gd name="T78" fmla="*/ 77 w 238"/>
              <a:gd name="T79" fmla="*/ 189 h 256"/>
              <a:gd name="T80" fmla="*/ 71 w 238"/>
              <a:gd name="T81" fmla="*/ 195 h 256"/>
              <a:gd name="T82" fmla="*/ 67 w 238"/>
              <a:gd name="T83" fmla="*/ 206 h 256"/>
              <a:gd name="T84" fmla="*/ 64 w 238"/>
              <a:gd name="T85" fmla="*/ 209 h 256"/>
              <a:gd name="T86" fmla="*/ 41 w 238"/>
              <a:gd name="T87" fmla="*/ 217 h 256"/>
              <a:gd name="T88" fmla="*/ 4 w 238"/>
              <a:gd name="T89" fmla="*/ 237 h 256"/>
              <a:gd name="T90" fmla="*/ 2 w 238"/>
              <a:gd name="T91" fmla="*/ 256 h 256"/>
              <a:gd name="T92" fmla="*/ 235 w 238"/>
              <a:gd name="T93" fmla="*/ 256 h 256"/>
              <a:gd name="T94" fmla="*/ 233 w 238"/>
              <a:gd name="T95" fmla="*/ 236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38" h="256">
                <a:moveTo>
                  <a:pt x="233" y="236"/>
                </a:moveTo>
                <a:cubicBezTo>
                  <a:pt x="210" y="226"/>
                  <a:pt x="197" y="218"/>
                  <a:pt x="173" y="210"/>
                </a:cubicBezTo>
                <a:cubicBezTo>
                  <a:pt x="171" y="209"/>
                  <a:pt x="169" y="208"/>
                  <a:pt x="168" y="207"/>
                </a:cubicBezTo>
                <a:cubicBezTo>
                  <a:pt x="166" y="203"/>
                  <a:pt x="165" y="199"/>
                  <a:pt x="164" y="195"/>
                </a:cubicBezTo>
                <a:cubicBezTo>
                  <a:pt x="163" y="193"/>
                  <a:pt x="162" y="190"/>
                  <a:pt x="159" y="189"/>
                </a:cubicBezTo>
                <a:cubicBezTo>
                  <a:pt x="158" y="189"/>
                  <a:pt x="157" y="187"/>
                  <a:pt x="157" y="186"/>
                </a:cubicBezTo>
                <a:cubicBezTo>
                  <a:pt x="157" y="177"/>
                  <a:pt x="154" y="171"/>
                  <a:pt x="158" y="167"/>
                </a:cubicBezTo>
                <a:cubicBezTo>
                  <a:pt x="165" y="161"/>
                  <a:pt x="164" y="153"/>
                  <a:pt x="167" y="149"/>
                </a:cubicBezTo>
                <a:cubicBezTo>
                  <a:pt x="171" y="145"/>
                  <a:pt x="180" y="117"/>
                  <a:pt x="178" y="113"/>
                </a:cubicBezTo>
                <a:cubicBezTo>
                  <a:pt x="176" y="109"/>
                  <a:pt x="170" y="111"/>
                  <a:pt x="172" y="109"/>
                </a:cubicBezTo>
                <a:cubicBezTo>
                  <a:pt x="177" y="102"/>
                  <a:pt x="179" y="89"/>
                  <a:pt x="179" y="77"/>
                </a:cubicBezTo>
                <a:cubicBezTo>
                  <a:pt x="180" y="79"/>
                  <a:pt x="180" y="81"/>
                  <a:pt x="180" y="84"/>
                </a:cubicBezTo>
                <a:cubicBezTo>
                  <a:pt x="180" y="86"/>
                  <a:pt x="180" y="86"/>
                  <a:pt x="180" y="86"/>
                </a:cubicBezTo>
                <a:cubicBezTo>
                  <a:pt x="216" y="63"/>
                  <a:pt x="216" y="63"/>
                  <a:pt x="216" y="63"/>
                </a:cubicBezTo>
                <a:cubicBezTo>
                  <a:pt x="119" y="0"/>
                  <a:pt x="119" y="0"/>
                  <a:pt x="119" y="0"/>
                </a:cubicBezTo>
                <a:cubicBezTo>
                  <a:pt x="21" y="63"/>
                  <a:pt x="21" y="63"/>
                  <a:pt x="21" y="63"/>
                </a:cubicBezTo>
                <a:cubicBezTo>
                  <a:pt x="30" y="69"/>
                  <a:pt x="30" y="69"/>
                  <a:pt x="30" y="69"/>
                </a:cubicBezTo>
                <a:cubicBezTo>
                  <a:pt x="30" y="82"/>
                  <a:pt x="30" y="82"/>
                  <a:pt x="30" y="82"/>
                </a:cubicBezTo>
                <a:cubicBezTo>
                  <a:pt x="29" y="82"/>
                  <a:pt x="27" y="84"/>
                  <a:pt x="27" y="85"/>
                </a:cubicBezTo>
                <a:cubicBezTo>
                  <a:pt x="27" y="87"/>
                  <a:pt x="28" y="88"/>
                  <a:pt x="29" y="89"/>
                </a:cubicBezTo>
                <a:cubicBezTo>
                  <a:pt x="21" y="133"/>
                  <a:pt x="21" y="133"/>
                  <a:pt x="21" y="133"/>
                </a:cubicBezTo>
                <a:cubicBezTo>
                  <a:pt x="41" y="133"/>
                  <a:pt x="41" y="133"/>
                  <a:pt x="41" y="133"/>
                </a:cubicBezTo>
                <a:cubicBezTo>
                  <a:pt x="33" y="89"/>
                  <a:pt x="33" y="89"/>
                  <a:pt x="33" y="89"/>
                </a:cubicBezTo>
                <a:cubicBezTo>
                  <a:pt x="34" y="88"/>
                  <a:pt x="35" y="87"/>
                  <a:pt x="35" y="85"/>
                </a:cubicBezTo>
                <a:cubicBezTo>
                  <a:pt x="35" y="84"/>
                  <a:pt x="34" y="82"/>
                  <a:pt x="32" y="82"/>
                </a:cubicBezTo>
                <a:cubicBezTo>
                  <a:pt x="32" y="70"/>
                  <a:pt x="32" y="70"/>
                  <a:pt x="32" y="70"/>
                </a:cubicBezTo>
                <a:cubicBezTo>
                  <a:pt x="57" y="86"/>
                  <a:pt x="57" y="86"/>
                  <a:pt x="57" y="86"/>
                </a:cubicBezTo>
                <a:cubicBezTo>
                  <a:pt x="57" y="85"/>
                  <a:pt x="57" y="85"/>
                  <a:pt x="57" y="85"/>
                </a:cubicBezTo>
                <a:cubicBezTo>
                  <a:pt x="57" y="87"/>
                  <a:pt x="57" y="89"/>
                  <a:pt x="58" y="92"/>
                </a:cubicBezTo>
                <a:cubicBezTo>
                  <a:pt x="60" y="100"/>
                  <a:pt x="64" y="100"/>
                  <a:pt x="67" y="109"/>
                </a:cubicBezTo>
                <a:cubicBezTo>
                  <a:pt x="67" y="109"/>
                  <a:pt x="67" y="110"/>
                  <a:pt x="67" y="110"/>
                </a:cubicBezTo>
                <a:cubicBezTo>
                  <a:pt x="67" y="110"/>
                  <a:pt x="67" y="110"/>
                  <a:pt x="67" y="110"/>
                </a:cubicBezTo>
                <a:cubicBezTo>
                  <a:pt x="66" y="111"/>
                  <a:pt x="66" y="113"/>
                  <a:pt x="65" y="113"/>
                </a:cubicBezTo>
                <a:cubicBezTo>
                  <a:pt x="61" y="114"/>
                  <a:pt x="61" y="116"/>
                  <a:pt x="62" y="118"/>
                </a:cubicBezTo>
                <a:cubicBezTo>
                  <a:pt x="62" y="120"/>
                  <a:pt x="65" y="133"/>
                  <a:pt x="66" y="138"/>
                </a:cubicBezTo>
                <a:cubicBezTo>
                  <a:pt x="67" y="141"/>
                  <a:pt x="70" y="144"/>
                  <a:pt x="70" y="148"/>
                </a:cubicBezTo>
                <a:cubicBezTo>
                  <a:pt x="72" y="155"/>
                  <a:pt x="75" y="161"/>
                  <a:pt x="80" y="166"/>
                </a:cubicBezTo>
                <a:cubicBezTo>
                  <a:pt x="81" y="167"/>
                  <a:pt x="82" y="169"/>
                  <a:pt x="82" y="170"/>
                </a:cubicBezTo>
                <a:cubicBezTo>
                  <a:pt x="81" y="175"/>
                  <a:pt x="81" y="181"/>
                  <a:pt x="80" y="186"/>
                </a:cubicBezTo>
                <a:cubicBezTo>
                  <a:pt x="80" y="187"/>
                  <a:pt x="78" y="189"/>
                  <a:pt x="77" y="189"/>
                </a:cubicBezTo>
                <a:cubicBezTo>
                  <a:pt x="73" y="190"/>
                  <a:pt x="72" y="193"/>
                  <a:pt x="71" y="195"/>
                </a:cubicBezTo>
                <a:cubicBezTo>
                  <a:pt x="70" y="199"/>
                  <a:pt x="69" y="203"/>
                  <a:pt x="67" y="206"/>
                </a:cubicBezTo>
                <a:cubicBezTo>
                  <a:pt x="67" y="207"/>
                  <a:pt x="65" y="209"/>
                  <a:pt x="64" y="209"/>
                </a:cubicBezTo>
                <a:cubicBezTo>
                  <a:pt x="56" y="212"/>
                  <a:pt x="49" y="214"/>
                  <a:pt x="41" y="217"/>
                </a:cubicBezTo>
                <a:cubicBezTo>
                  <a:pt x="33" y="220"/>
                  <a:pt x="12" y="233"/>
                  <a:pt x="4" y="237"/>
                </a:cubicBezTo>
                <a:cubicBezTo>
                  <a:pt x="0" y="239"/>
                  <a:pt x="2" y="256"/>
                  <a:pt x="2" y="256"/>
                </a:cubicBezTo>
                <a:cubicBezTo>
                  <a:pt x="235" y="256"/>
                  <a:pt x="235" y="256"/>
                  <a:pt x="235" y="256"/>
                </a:cubicBezTo>
                <a:cubicBezTo>
                  <a:pt x="235" y="256"/>
                  <a:pt x="238" y="238"/>
                  <a:pt x="233" y="23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35" name="home-filled-building_57419"/>
          <p:cNvSpPr>
            <a:spLocks noChangeAspect="1"/>
          </p:cNvSpPr>
          <p:nvPr/>
        </p:nvSpPr>
        <p:spPr bwMode="auto">
          <a:xfrm>
            <a:off x="6853906" y="2391985"/>
            <a:ext cx="535570" cy="527882"/>
          </a:xfrm>
          <a:custGeom>
            <a:avLst/>
            <a:gdLst>
              <a:gd name="connsiteX0" fmla="*/ 155534 w 331788"/>
              <a:gd name="connsiteY0" fmla="*/ 53107 h 327025"/>
              <a:gd name="connsiteX1" fmla="*/ 176255 w 331788"/>
              <a:gd name="connsiteY1" fmla="*/ 53107 h 327025"/>
              <a:gd name="connsiteX2" fmla="*/ 283746 w 331788"/>
              <a:gd name="connsiteY2" fmla="*/ 141384 h 327025"/>
              <a:gd name="connsiteX3" fmla="*/ 288926 w 331788"/>
              <a:gd name="connsiteY3" fmla="*/ 154366 h 327025"/>
              <a:gd name="connsiteX4" fmla="*/ 288926 w 331788"/>
              <a:gd name="connsiteY4" fmla="*/ 310149 h 327025"/>
              <a:gd name="connsiteX5" fmla="*/ 273385 w 331788"/>
              <a:gd name="connsiteY5" fmla="*/ 327025 h 327025"/>
              <a:gd name="connsiteX6" fmla="*/ 207337 w 331788"/>
              <a:gd name="connsiteY6" fmla="*/ 327025 h 327025"/>
              <a:gd name="connsiteX7" fmla="*/ 207337 w 331788"/>
              <a:gd name="connsiteY7" fmla="*/ 234854 h 327025"/>
              <a:gd name="connsiteX8" fmla="*/ 195681 w 331788"/>
              <a:gd name="connsiteY8" fmla="*/ 223170 h 327025"/>
              <a:gd name="connsiteX9" fmla="*/ 136108 w 331788"/>
              <a:gd name="connsiteY9" fmla="*/ 223170 h 327025"/>
              <a:gd name="connsiteX10" fmla="*/ 124452 w 331788"/>
              <a:gd name="connsiteY10" fmla="*/ 234854 h 327025"/>
              <a:gd name="connsiteX11" fmla="*/ 124452 w 331788"/>
              <a:gd name="connsiteY11" fmla="*/ 327025 h 327025"/>
              <a:gd name="connsiteX12" fmla="*/ 58404 w 331788"/>
              <a:gd name="connsiteY12" fmla="*/ 327025 h 327025"/>
              <a:gd name="connsiteX13" fmla="*/ 42863 w 331788"/>
              <a:gd name="connsiteY13" fmla="*/ 310149 h 327025"/>
              <a:gd name="connsiteX14" fmla="*/ 42863 w 331788"/>
              <a:gd name="connsiteY14" fmla="*/ 154366 h 327025"/>
              <a:gd name="connsiteX15" fmla="*/ 48043 w 331788"/>
              <a:gd name="connsiteY15" fmla="*/ 141384 h 327025"/>
              <a:gd name="connsiteX16" fmla="*/ 155534 w 331788"/>
              <a:gd name="connsiteY16" fmla="*/ 53107 h 327025"/>
              <a:gd name="connsiteX17" fmla="*/ 165894 w 331788"/>
              <a:gd name="connsiteY17" fmla="*/ 0 h 327025"/>
              <a:gd name="connsiteX18" fmla="*/ 189223 w 331788"/>
              <a:gd name="connsiteY18" fmla="*/ 9125 h 327025"/>
              <a:gd name="connsiteX19" fmla="*/ 325308 w 331788"/>
              <a:gd name="connsiteY19" fmla="*/ 117321 h 327025"/>
              <a:gd name="connsiteX20" fmla="*/ 331788 w 331788"/>
              <a:gd name="connsiteY20" fmla="*/ 130356 h 327025"/>
              <a:gd name="connsiteX21" fmla="*/ 331788 w 331788"/>
              <a:gd name="connsiteY21" fmla="*/ 143392 h 327025"/>
              <a:gd name="connsiteX22" fmla="*/ 314940 w 331788"/>
              <a:gd name="connsiteY22" fmla="*/ 160338 h 327025"/>
              <a:gd name="connsiteX23" fmla="*/ 298091 w 331788"/>
              <a:gd name="connsiteY23" fmla="*/ 143392 h 327025"/>
              <a:gd name="connsiteX24" fmla="*/ 298091 w 331788"/>
              <a:gd name="connsiteY24" fmla="*/ 139481 h 327025"/>
              <a:gd name="connsiteX25" fmla="*/ 176263 w 331788"/>
              <a:gd name="connsiteY25" fmla="*/ 41714 h 327025"/>
              <a:gd name="connsiteX26" fmla="*/ 165894 w 331788"/>
              <a:gd name="connsiteY26" fmla="*/ 37804 h 327025"/>
              <a:gd name="connsiteX27" fmla="*/ 155526 w 331788"/>
              <a:gd name="connsiteY27" fmla="*/ 41714 h 327025"/>
              <a:gd name="connsiteX28" fmla="*/ 33697 w 331788"/>
              <a:gd name="connsiteY28" fmla="*/ 139481 h 327025"/>
              <a:gd name="connsiteX29" fmla="*/ 33697 w 331788"/>
              <a:gd name="connsiteY29" fmla="*/ 143392 h 327025"/>
              <a:gd name="connsiteX30" fmla="*/ 16849 w 331788"/>
              <a:gd name="connsiteY30" fmla="*/ 160338 h 327025"/>
              <a:gd name="connsiteX31" fmla="*/ 0 w 331788"/>
              <a:gd name="connsiteY31" fmla="*/ 143392 h 327025"/>
              <a:gd name="connsiteX32" fmla="*/ 0 w 331788"/>
              <a:gd name="connsiteY32" fmla="*/ 130356 h 327025"/>
              <a:gd name="connsiteX33" fmla="*/ 6480 w 331788"/>
              <a:gd name="connsiteY33" fmla="*/ 117321 h 327025"/>
              <a:gd name="connsiteX34" fmla="*/ 142565 w 331788"/>
              <a:gd name="connsiteY34" fmla="*/ 9125 h 327025"/>
              <a:gd name="connsiteX35" fmla="*/ 165894 w 331788"/>
              <a:gd name="connsiteY35" fmla="*/ 0 h 327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31788" h="327025">
                <a:moveTo>
                  <a:pt x="155534" y="53107"/>
                </a:moveTo>
                <a:cubicBezTo>
                  <a:pt x="162009" y="49212"/>
                  <a:pt x="169780" y="49212"/>
                  <a:pt x="176255" y="53107"/>
                </a:cubicBezTo>
                <a:cubicBezTo>
                  <a:pt x="176255" y="53107"/>
                  <a:pt x="176255" y="53107"/>
                  <a:pt x="283746" y="141384"/>
                </a:cubicBezTo>
                <a:cubicBezTo>
                  <a:pt x="286336" y="143980"/>
                  <a:pt x="288926" y="149173"/>
                  <a:pt x="288926" y="154366"/>
                </a:cubicBezTo>
                <a:cubicBezTo>
                  <a:pt x="288926" y="154366"/>
                  <a:pt x="288926" y="154366"/>
                  <a:pt x="288926" y="310149"/>
                </a:cubicBezTo>
                <a:cubicBezTo>
                  <a:pt x="288926" y="319236"/>
                  <a:pt x="282451" y="327025"/>
                  <a:pt x="273385" y="327025"/>
                </a:cubicBezTo>
                <a:cubicBezTo>
                  <a:pt x="273385" y="327025"/>
                  <a:pt x="273385" y="327025"/>
                  <a:pt x="207337" y="327025"/>
                </a:cubicBezTo>
                <a:cubicBezTo>
                  <a:pt x="207337" y="327025"/>
                  <a:pt x="207337" y="327025"/>
                  <a:pt x="207337" y="234854"/>
                </a:cubicBezTo>
                <a:cubicBezTo>
                  <a:pt x="207337" y="228363"/>
                  <a:pt x="202157" y="223170"/>
                  <a:pt x="195681" y="223170"/>
                </a:cubicBezTo>
                <a:cubicBezTo>
                  <a:pt x="195681" y="223170"/>
                  <a:pt x="195681" y="223170"/>
                  <a:pt x="136108" y="223170"/>
                </a:cubicBezTo>
                <a:cubicBezTo>
                  <a:pt x="129633" y="223170"/>
                  <a:pt x="124452" y="228363"/>
                  <a:pt x="124452" y="234854"/>
                </a:cubicBezTo>
                <a:cubicBezTo>
                  <a:pt x="124452" y="234854"/>
                  <a:pt x="124452" y="234854"/>
                  <a:pt x="124452" y="327025"/>
                </a:cubicBezTo>
                <a:cubicBezTo>
                  <a:pt x="124452" y="327025"/>
                  <a:pt x="124452" y="327025"/>
                  <a:pt x="58404" y="327025"/>
                </a:cubicBezTo>
                <a:cubicBezTo>
                  <a:pt x="49338" y="327025"/>
                  <a:pt x="42863" y="319236"/>
                  <a:pt x="42863" y="310149"/>
                </a:cubicBezTo>
                <a:cubicBezTo>
                  <a:pt x="42863" y="310149"/>
                  <a:pt x="42863" y="310149"/>
                  <a:pt x="42863" y="154366"/>
                </a:cubicBezTo>
                <a:cubicBezTo>
                  <a:pt x="42863" y="149173"/>
                  <a:pt x="45453" y="143980"/>
                  <a:pt x="48043" y="141384"/>
                </a:cubicBezTo>
                <a:cubicBezTo>
                  <a:pt x="48043" y="141384"/>
                  <a:pt x="48043" y="141384"/>
                  <a:pt x="155534" y="53107"/>
                </a:cubicBezTo>
                <a:close/>
                <a:moveTo>
                  <a:pt x="165894" y="0"/>
                </a:moveTo>
                <a:cubicBezTo>
                  <a:pt x="173670" y="0"/>
                  <a:pt x="182743" y="2607"/>
                  <a:pt x="189223" y="9125"/>
                </a:cubicBezTo>
                <a:cubicBezTo>
                  <a:pt x="189223" y="9125"/>
                  <a:pt x="189223" y="9125"/>
                  <a:pt x="325308" y="117321"/>
                </a:cubicBezTo>
                <a:cubicBezTo>
                  <a:pt x="329196" y="121231"/>
                  <a:pt x="331788" y="126446"/>
                  <a:pt x="331788" y="130356"/>
                </a:cubicBezTo>
                <a:cubicBezTo>
                  <a:pt x="331788" y="130356"/>
                  <a:pt x="331788" y="138178"/>
                  <a:pt x="331788" y="143392"/>
                </a:cubicBezTo>
                <a:cubicBezTo>
                  <a:pt x="331788" y="152517"/>
                  <a:pt x="324012" y="160338"/>
                  <a:pt x="314940" y="160338"/>
                </a:cubicBezTo>
                <a:cubicBezTo>
                  <a:pt x="305867" y="160338"/>
                  <a:pt x="298091" y="152517"/>
                  <a:pt x="298091" y="143392"/>
                </a:cubicBezTo>
                <a:cubicBezTo>
                  <a:pt x="298091" y="142088"/>
                  <a:pt x="298091" y="140785"/>
                  <a:pt x="298091" y="139481"/>
                </a:cubicBezTo>
                <a:cubicBezTo>
                  <a:pt x="298091" y="139481"/>
                  <a:pt x="298091" y="139481"/>
                  <a:pt x="176263" y="41714"/>
                </a:cubicBezTo>
                <a:cubicBezTo>
                  <a:pt x="176263" y="41714"/>
                  <a:pt x="171078" y="37804"/>
                  <a:pt x="165894" y="37804"/>
                </a:cubicBezTo>
                <a:cubicBezTo>
                  <a:pt x="160710" y="37804"/>
                  <a:pt x="155526" y="41714"/>
                  <a:pt x="155526" y="41714"/>
                </a:cubicBezTo>
                <a:cubicBezTo>
                  <a:pt x="155526" y="41714"/>
                  <a:pt x="155526" y="41714"/>
                  <a:pt x="33697" y="139481"/>
                </a:cubicBezTo>
                <a:cubicBezTo>
                  <a:pt x="33697" y="140785"/>
                  <a:pt x="33697" y="142088"/>
                  <a:pt x="33697" y="143392"/>
                </a:cubicBezTo>
                <a:cubicBezTo>
                  <a:pt x="33697" y="152517"/>
                  <a:pt x="25921" y="160338"/>
                  <a:pt x="16849" y="160338"/>
                </a:cubicBezTo>
                <a:cubicBezTo>
                  <a:pt x="7776" y="160338"/>
                  <a:pt x="0" y="152517"/>
                  <a:pt x="0" y="143392"/>
                </a:cubicBezTo>
                <a:cubicBezTo>
                  <a:pt x="0" y="138178"/>
                  <a:pt x="0" y="130356"/>
                  <a:pt x="0" y="130356"/>
                </a:cubicBezTo>
                <a:cubicBezTo>
                  <a:pt x="0" y="126446"/>
                  <a:pt x="2592" y="121231"/>
                  <a:pt x="6480" y="117321"/>
                </a:cubicBezTo>
                <a:cubicBezTo>
                  <a:pt x="6480" y="117321"/>
                  <a:pt x="6480" y="117321"/>
                  <a:pt x="142565" y="9125"/>
                </a:cubicBezTo>
                <a:cubicBezTo>
                  <a:pt x="149046" y="2607"/>
                  <a:pt x="158118" y="0"/>
                  <a:pt x="16589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36" name="shield_92921"/>
          <p:cNvSpPr>
            <a:spLocks noChangeAspect="1"/>
          </p:cNvSpPr>
          <p:nvPr/>
        </p:nvSpPr>
        <p:spPr bwMode="auto">
          <a:xfrm>
            <a:off x="4851002" y="2366399"/>
            <a:ext cx="480272" cy="609685"/>
          </a:xfrm>
          <a:custGeom>
            <a:avLst/>
            <a:gdLst>
              <a:gd name="connsiteX0" fmla="*/ 134938 w 265113"/>
              <a:gd name="connsiteY0" fmla="*/ 55563 h 336550"/>
              <a:gd name="connsiteX1" fmla="*/ 134938 w 265113"/>
              <a:gd name="connsiteY1" fmla="*/ 292101 h 336550"/>
              <a:gd name="connsiteX2" fmla="*/ 225426 w 265113"/>
              <a:gd name="connsiteY2" fmla="*/ 195636 h 336550"/>
              <a:gd name="connsiteX3" fmla="*/ 225426 w 265113"/>
              <a:gd name="connsiteY3" fmla="*/ 85956 h 336550"/>
              <a:gd name="connsiteX4" fmla="*/ 224095 w 265113"/>
              <a:gd name="connsiteY4" fmla="*/ 85956 h 336550"/>
              <a:gd name="connsiteX5" fmla="*/ 173529 w 265113"/>
              <a:gd name="connsiteY5" fmla="*/ 88599 h 336550"/>
              <a:gd name="connsiteX6" fmla="*/ 136269 w 265113"/>
              <a:gd name="connsiteY6" fmla="*/ 55563 h 336550"/>
              <a:gd name="connsiteX7" fmla="*/ 134938 w 265113"/>
              <a:gd name="connsiteY7" fmla="*/ 55563 h 336550"/>
              <a:gd name="connsiteX8" fmla="*/ 133882 w 265113"/>
              <a:gd name="connsiteY8" fmla="*/ 0 h 336550"/>
              <a:gd name="connsiteX9" fmla="*/ 140510 w 265113"/>
              <a:gd name="connsiteY9" fmla="*/ 2629 h 336550"/>
              <a:gd name="connsiteX10" fmla="*/ 189556 w 265113"/>
              <a:gd name="connsiteY10" fmla="*/ 44698 h 336550"/>
              <a:gd name="connsiteX11" fmla="*/ 220044 w 265113"/>
              <a:gd name="connsiteY11" fmla="*/ 49957 h 336550"/>
              <a:gd name="connsiteX12" fmla="*/ 253183 w 265113"/>
              <a:gd name="connsiteY12" fmla="*/ 42069 h 336550"/>
              <a:gd name="connsiteX13" fmla="*/ 257160 w 265113"/>
              <a:gd name="connsiteY13" fmla="*/ 40754 h 336550"/>
              <a:gd name="connsiteX14" fmla="*/ 265113 w 265113"/>
              <a:gd name="connsiteY14" fmla="*/ 48642 h 336550"/>
              <a:gd name="connsiteX15" fmla="*/ 265113 w 265113"/>
              <a:gd name="connsiteY15" fmla="*/ 197197 h 336550"/>
              <a:gd name="connsiteX16" fmla="*/ 201486 w 265113"/>
              <a:gd name="connsiteY16" fmla="*/ 295796 h 336550"/>
              <a:gd name="connsiteX17" fmla="*/ 132556 w 265113"/>
              <a:gd name="connsiteY17" fmla="*/ 336550 h 336550"/>
              <a:gd name="connsiteX18" fmla="*/ 62302 w 265113"/>
              <a:gd name="connsiteY18" fmla="*/ 295796 h 336550"/>
              <a:gd name="connsiteX19" fmla="*/ 0 w 265113"/>
              <a:gd name="connsiteY19" fmla="*/ 197197 h 336550"/>
              <a:gd name="connsiteX20" fmla="*/ 0 w 265113"/>
              <a:gd name="connsiteY20" fmla="*/ 49957 h 336550"/>
              <a:gd name="connsiteX21" fmla="*/ 9279 w 265113"/>
              <a:gd name="connsiteY21" fmla="*/ 40754 h 336550"/>
              <a:gd name="connsiteX22" fmla="*/ 14581 w 265113"/>
              <a:gd name="connsiteY22" fmla="*/ 42069 h 336550"/>
              <a:gd name="connsiteX23" fmla="*/ 49046 w 265113"/>
              <a:gd name="connsiteY23" fmla="*/ 49957 h 336550"/>
              <a:gd name="connsiteX24" fmla="*/ 79534 w 265113"/>
              <a:gd name="connsiteY24" fmla="*/ 44698 h 336550"/>
              <a:gd name="connsiteX25" fmla="*/ 128580 w 265113"/>
              <a:gd name="connsiteY25" fmla="*/ 2629 h 336550"/>
              <a:gd name="connsiteX26" fmla="*/ 133882 w 265113"/>
              <a:gd name="connsiteY26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65113" h="336550">
                <a:moveTo>
                  <a:pt x="134938" y="55563"/>
                </a:moveTo>
                <a:cubicBezTo>
                  <a:pt x="134938" y="55563"/>
                  <a:pt x="134938" y="55563"/>
                  <a:pt x="134938" y="292101"/>
                </a:cubicBezTo>
                <a:cubicBezTo>
                  <a:pt x="137599" y="292101"/>
                  <a:pt x="225426" y="248494"/>
                  <a:pt x="225426" y="195636"/>
                </a:cubicBezTo>
                <a:lnTo>
                  <a:pt x="225426" y="85956"/>
                </a:lnTo>
                <a:cubicBezTo>
                  <a:pt x="225426" y="84635"/>
                  <a:pt x="225426" y="84635"/>
                  <a:pt x="224095" y="85956"/>
                </a:cubicBezTo>
                <a:cubicBezTo>
                  <a:pt x="212119" y="92563"/>
                  <a:pt x="193489" y="93885"/>
                  <a:pt x="173529" y="88599"/>
                </a:cubicBezTo>
                <a:cubicBezTo>
                  <a:pt x="157560" y="83313"/>
                  <a:pt x="144253" y="66135"/>
                  <a:pt x="136269" y="55563"/>
                </a:cubicBezTo>
                <a:cubicBezTo>
                  <a:pt x="136269" y="55563"/>
                  <a:pt x="134938" y="55563"/>
                  <a:pt x="134938" y="55563"/>
                </a:cubicBezTo>
                <a:close/>
                <a:moveTo>
                  <a:pt x="133882" y="0"/>
                </a:moveTo>
                <a:cubicBezTo>
                  <a:pt x="136533" y="0"/>
                  <a:pt x="139184" y="1315"/>
                  <a:pt x="140510" y="2629"/>
                </a:cubicBezTo>
                <a:cubicBezTo>
                  <a:pt x="147138" y="11832"/>
                  <a:pt x="167021" y="38125"/>
                  <a:pt x="189556" y="44698"/>
                </a:cubicBezTo>
                <a:cubicBezTo>
                  <a:pt x="200160" y="48642"/>
                  <a:pt x="209439" y="49957"/>
                  <a:pt x="220044" y="49957"/>
                </a:cubicBezTo>
                <a:cubicBezTo>
                  <a:pt x="233299" y="49957"/>
                  <a:pt x="245230" y="47327"/>
                  <a:pt x="253183" y="42069"/>
                </a:cubicBezTo>
                <a:cubicBezTo>
                  <a:pt x="254509" y="40754"/>
                  <a:pt x="255834" y="40754"/>
                  <a:pt x="257160" y="40754"/>
                </a:cubicBezTo>
                <a:cubicBezTo>
                  <a:pt x="261136" y="40754"/>
                  <a:pt x="265113" y="43383"/>
                  <a:pt x="265113" y="48642"/>
                </a:cubicBezTo>
                <a:cubicBezTo>
                  <a:pt x="265113" y="48642"/>
                  <a:pt x="265113" y="48642"/>
                  <a:pt x="265113" y="197197"/>
                </a:cubicBezTo>
                <a:cubicBezTo>
                  <a:pt x="265113" y="237951"/>
                  <a:pt x="230648" y="273447"/>
                  <a:pt x="201486" y="295796"/>
                </a:cubicBezTo>
                <a:cubicBezTo>
                  <a:pt x="172323" y="319460"/>
                  <a:pt x="139184" y="336550"/>
                  <a:pt x="132556" y="336550"/>
                </a:cubicBezTo>
                <a:cubicBezTo>
                  <a:pt x="124603" y="336550"/>
                  <a:pt x="91464" y="319460"/>
                  <a:pt x="62302" y="295796"/>
                </a:cubicBezTo>
                <a:cubicBezTo>
                  <a:pt x="34465" y="273447"/>
                  <a:pt x="0" y="237951"/>
                  <a:pt x="0" y="197197"/>
                </a:cubicBezTo>
                <a:cubicBezTo>
                  <a:pt x="0" y="197197"/>
                  <a:pt x="0" y="197197"/>
                  <a:pt x="0" y="49957"/>
                </a:cubicBezTo>
                <a:cubicBezTo>
                  <a:pt x="0" y="43383"/>
                  <a:pt x="5302" y="40754"/>
                  <a:pt x="9279" y="40754"/>
                </a:cubicBezTo>
                <a:cubicBezTo>
                  <a:pt x="10604" y="40754"/>
                  <a:pt x="13256" y="42069"/>
                  <a:pt x="14581" y="42069"/>
                </a:cubicBezTo>
                <a:cubicBezTo>
                  <a:pt x="23860" y="47327"/>
                  <a:pt x="35790" y="49957"/>
                  <a:pt x="49046" y="49957"/>
                </a:cubicBezTo>
                <a:cubicBezTo>
                  <a:pt x="58325" y="49957"/>
                  <a:pt x="68929" y="48642"/>
                  <a:pt x="79534" y="44698"/>
                </a:cubicBezTo>
                <a:cubicBezTo>
                  <a:pt x="103394" y="38125"/>
                  <a:pt x="121952" y="11832"/>
                  <a:pt x="128580" y="2629"/>
                </a:cubicBezTo>
                <a:cubicBezTo>
                  <a:pt x="129905" y="1315"/>
                  <a:pt x="132556" y="0"/>
                  <a:pt x="13388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37" name="矩形 36"/>
          <p:cNvSpPr/>
          <p:nvPr/>
        </p:nvSpPr>
        <p:spPr>
          <a:xfrm>
            <a:off x="1064915" y="1782817"/>
            <a:ext cx="2137887" cy="366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zh-CN" altLang="en-US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370145" y="2352734"/>
            <a:ext cx="2821675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Failure is probably the fortification in your pole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.</a:t>
            </a: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 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064915" y="4394932"/>
            <a:ext cx="2137887" cy="366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zh-CN" altLang="en-US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370145" y="4964849"/>
            <a:ext cx="2821675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Failure is probably the fortification in your pole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.</a:t>
            </a: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 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8766475" y="1782817"/>
            <a:ext cx="2137887" cy="366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dirty="0">
                <a:solidFill>
                  <a:srgbClr val="FF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zh-CN" altLang="en-US" dirty="0">
              <a:solidFill>
                <a:srgbClr val="FF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8082687" y="2352734"/>
            <a:ext cx="2821675" cy="6063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Failure is probably the fortification in your pole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.</a:t>
            </a: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 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8766475" y="4434879"/>
            <a:ext cx="2137887" cy="366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dirty="0">
                <a:solidFill>
                  <a:srgbClr val="8EEA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zh-CN" altLang="en-US" dirty="0">
              <a:solidFill>
                <a:srgbClr val="8EEA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8082687" y="5004796"/>
            <a:ext cx="2821675" cy="6063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Failure is probably the fortification in your pole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.</a:t>
            </a: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 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16" y="416528"/>
            <a:ext cx="454655" cy="44952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48858" y="416528"/>
            <a:ext cx="25377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60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2600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1774" y="5980843"/>
            <a:ext cx="1010226" cy="1097818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794743" y="2403929"/>
            <a:ext cx="10551885" cy="2307771"/>
            <a:chOff x="794743" y="2403929"/>
            <a:chExt cx="10551885" cy="2307771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743" y="2404013"/>
              <a:ext cx="3458428" cy="2307687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4253171" y="2403929"/>
              <a:ext cx="7093457" cy="2307771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4492142" y="2538828"/>
              <a:ext cx="3666450" cy="4589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请输入文本内容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4492142" y="3215087"/>
              <a:ext cx="6615514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Failure is probably the fortification in your pole. It is like a peek your wallet as the thief, when you are thinking how to spend </a:t>
              </a:r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r>
                <a:rPr lang="zh-CN" altLang="zh-CN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Failure is probably the fortification in your</a:t>
              </a:r>
              <a:r>
                <a:rPr lang="en-US" altLang="zh-CN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r>
                <a:rPr lang="zh-CN" altLang="zh-CN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zh-CN" altLang="zh-C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4601679" y="3109775"/>
              <a:ext cx="609600" cy="28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16" y="416528"/>
            <a:ext cx="454655" cy="44952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48858" y="416528"/>
            <a:ext cx="25377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60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2600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1774" y="5980843"/>
            <a:ext cx="1010226" cy="1097818"/>
          </a:xfrm>
          <a:prstGeom prst="rect">
            <a:avLst/>
          </a:prstGeom>
        </p:spPr>
      </p:pic>
      <p:sp>
        <p:nvSpPr>
          <p:cNvPr id="8" name="Rectangle 4"/>
          <p:cNvSpPr/>
          <p:nvPr/>
        </p:nvSpPr>
        <p:spPr>
          <a:xfrm>
            <a:off x="8962332" y="2267377"/>
            <a:ext cx="2219442" cy="2318442"/>
          </a:xfrm>
          <a:prstGeom prst="rect">
            <a:avLst/>
          </a:prstGeom>
          <a:solidFill>
            <a:srgbClr val="8EEA18"/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9" name="Rectangle 5"/>
          <p:cNvSpPr/>
          <p:nvPr/>
        </p:nvSpPr>
        <p:spPr>
          <a:xfrm>
            <a:off x="1142631" y="2267376"/>
            <a:ext cx="2219442" cy="2318443"/>
          </a:xfrm>
          <a:prstGeom prst="rect">
            <a:avLst/>
          </a:prstGeom>
          <a:solidFill>
            <a:srgbClr val="FFC000"/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10" name="Rectangle 6"/>
          <p:cNvSpPr/>
          <p:nvPr/>
        </p:nvSpPr>
        <p:spPr>
          <a:xfrm>
            <a:off x="6327543" y="2267376"/>
            <a:ext cx="2219442" cy="2318443"/>
          </a:xfrm>
          <a:prstGeom prst="rect">
            <a:avLst/>
          </a:prstGeom>
          <a:solidFill>
            <a:srgbClr val="00B0F0"/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11" name="Rectangle 7"/>
          <p:cNvSpPr/>
          <p:nvPr/>
        </p:nvSpPr>
        <p:spPr>
          <a:xfrm>
            <a:off x="3735087" y="2267376"/>
            <a:ext cx="2219442" cy="2318443"/>
          </a:xfrm>
          <a:prstGeom prst="rect">
            <a:avLst/>
          </a:prstGeom>
          <a:solidFill>
            <a:srgbClr val="FF3399"/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algn="ctr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28" name="money-bag-of-dollars_44282"/>
          <p:cNvSpPr>
            <a:spLocks noChangeAspect="1"/>
          </p:cNvSpPr>
          <p:nvPr/>
        </p:nvSpPr>
        <p:spPr bwMode="auto">
          <a:xfrm>
            <a:off x="1997101" y="2684351"/>
            <a:ext cx="510502" cy="609685"/>
          </a:xfrm>
          <a:custGeom>
            <a:avLst/>
            <a:gdLst>
              <a:gd name="connsiteX0" fmla="*/ 132196 w 277813"/>
              <a:gd name="connsiteY0" fmla="*/ 133350 h 331788"/>
              <a:gd name="connsiteX1" fmla="*/ 132196 w 277813"/>
              <a:gd name="connsiteY1" fmla="*/ 152673 h 331788"/>
              <a:gd name="connsiteX2" fmla="*/ 99724 w 277813"/>
              <a:gd name="connsiteY2" fmla="*/ 186167 h 331788"/>
              <a:gd name="connsiteX3" fmla="*/ 134793 w 277813"/>
              <a:gd name="connsiteY3" fmla="*/ 220949 h 331788"/>
              <a:gd name="connsiteX4" fmla="*/ 154276 w 277813"/>
              <a:gd name="connsiteY4" fmla="*/ 237696 h 331788"/>
              <a:gd name="connsiteX5" fmla="*/ 136092 w 277813"/>
              <a:gd name="connsiteY5" fmla="*/ 249290 h 331788"/>
              <a:gd name="connsiteX6" fmla="*/ 104920 w 277813"/>
              <a:gd name="connsiteY6" fmla="*/ 241561 h 331788"/>
              <a:gd name="connsiteX7" fmla="*/ 98425 w 277813"/>
              <a:gd name="connsiteY7" fmla="*/ 263460 h 331788"/>
              <a:gd name="connsiteX8" fmla="*/ 130897 w 277813"/>
              <a:gd name="connsiteY8" fmla="*/ 272478 h 331788"/>
              <a:gd name="connsiteX9" fmla="*/ 130897 w 277813"/>
              <a:gd name="connsiteY9" fmla="*/ 290513 h 331788"/>
              <a:gd name="connsiteX10" fmla="*/ 150380 w 277813"/>
              <a:gd name="connsiteY10" fmla="*/ 290513 h 331788"/>
              <a:gd name="connsiteX11" fmla="*/ 150380 w 277813"/>
              <a:gd name="connsiteY11" fmla="*/ 271190 h 331788"/>
              <a:gd name="connsiteX12" fmla="*/ 184150 w 277813"/>
              <a:gd name="connsiteY12" fmla="*/ 235120 h 331788"/>
              <a:gd name="connsiteX13" fmla="*/ 152978 w 277813"/>
              <a:gd name="connsiteY13" fmla="*/ 199049 h 331788"/>
              <a:gd name="connsiteX14" fmla="*/ 129598 w 277813"/>
              <a:gd name="connsiteY14" fmla="*/ 182303 h 331788"/>
              <a:gd name="connsiteX15" fmla="*/ 146483 w 277813"/>
              <a:gd name="connsiteY15" fmla="*/ 171997 h 331788"/>
              <a:gd name="connsiteX16" fmla="*/ 173759 w 277813"/>
              <a:gd name="connsiteY16" fmla="*/ 178438 h 331788"/>
              <a:gd name="connsiteX17" fmla="*/ 178955 w 277813"/>
              <a:gd name="connsiteY17" fmla="*/ 156538 h 331788"/>
              <a:gd name="connsiteX18" fmla="*/ 151679 w 277813"/>
              <a:gd name="connsiteY18" fmla="*/ 151385 h 331788"/>
              <a:gd name="connsiteX19" fmla="*/ 151679 w 277813"/>
              <a:gd name="connsiteY19" fmla="*/ 133350 h 331788"/>
              <a:gd name="connsiteX20" fmla="*/ 132196 w 277813"/>
              <a:gd name="connsiteY20" fmla="*/ 133350 h 331788"/>
              <a:gd name="connsiteX21" fmla="*/ 136310 w 277813"/>
              <a:gd name="connsiteY21" fmla="*/ 0 h 331788"/>
              <a:gd name="connsiteX22" fmla="*/ 167467 w 277813"/>
              <a:gd name="connsiteY22" fmla="*/ 3888 h 331788"/>
              <a:gd name="connsiteX23" fmla="*/ 158380 w 277813"/>
              <a:gd name="connsiteY23" fmla="*/ 25921 h 331788"/>
              <a:gd name="connsiteX24" fmla="*/ 184343 w 277813"/>
              <a:gd name="connsiteY24" fmla="*/ 6480 h 331788"/>
              <a:gd name="connsiteX25" fmla="*/ 214202 w 277813"/>
              <a:gd name="connsiteY25" fmla="*/ 9072 h 331788"/>
              <a:gd name="connsiteX26" fmla="*/ 188238 w 277813"/>
              <a:gd name="connsiteY26" fmla="*/ 62210 h 331788"/>
              <a:gd name="connsiteX27" fmla="*/ 215500 w 277813"/>
              <a:gd name="connsiteY27" fmla="*/ 62210 h 331788"/>
              <a:gd name="connsiteX28" fmla="*/ 215500 w 277813"/>
              <a:gd name="connsiteY28" fmla="*/ 81651 h 331788"/>
              <a:gd name="connsiteX29" fmla="*/ 183045 w 277813"/>
              <a:gd name="connsiteY29" fmla="*/ 81651 h 331788"/>
              <a:gd name="connsiteX30" fmla="*/ 277813 w 277813"/>
              <a:gd name="connsiteY30" fmla="*/ 243657 h 331788"/>
              <a:gd name="connsiteX31" fmla="*/ 138907 w 277813"/>
              <a:gd name="connsiteY31" fmla="*/ 331788 h 331788"/>
              <a:gd name="connsiteX32" fmla="*/ 0 w 277813"/>
              <a:gd name="connsiteY32" fmla="*/ 243657 h 331788"/>
              <a:gd name="connsiteX33" fmla="*/ 94768 w 277813"/>
              <a:gd name="connsiteY33" fmla="*/ 81651 h 331788"/>
              <a:gd name="connsiteX34" fmla="*/ 68804 w 277813"/>
              <a:gd name="connsiteY34" fmla="*/ 81651 h 331788"/>
              <a:gd name="connsiteX35" fmla="*/ 68804 w 277813"/>
              <a:gd name="connsiteY35" fmla="*/ 60914 h 331788"/>
              <a:gd name="connsiteX36" fmla="*/ 96066 w 277813"/>
              <a:gd name="connsiteY36" fmla="*/ 62210 h 331788"/>
              <a:gd name="connsiteX37" fmla="*/ 66208 w 277813"/>
              <a:gd name="connsiteY37" fmla="*/ 5184 h 331788"/>
              <a:gd name="connsiteX38" fmla="*/ 110347 w 277813"/>
              <a:gd name="connsiteY38" fmla="*/ 6480 h 331788"/>
              <a:gd name="connsiteX39" fmla="*/ 127223 w 277813"/>
              <a:gd name="connsiteY39" fmla="*/ 28513 h 331788"/>
              <a:gd name="connsiteX40" fmla="*/ 136310 w 277813"/>
              <a:gd name="connsiteY40" fmla="*/ 0 h 331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77813" h="331788">
                <a:moveTo>
                  <a:pt x="132196" y="133350"/>
                </a:moveTo>
                <a:cubicBezTo>
                  <a:pt x="132196" y="133350"/>
                  <a:pt x="132196" y="133350"/>
                  <a:pt x="132196" y="152673"/>
                </a:cubicBezTo>
                <a:cubicBezTo>
                  <a:pt x="111414" y="156538"/>
                  <a:pt x="99724" y="169420"/>
                  <a:pt x="99724" y="186167"/>
                </a:cubicBezTo>
                <a:cubicBezTo>
                  <a:pt x="99724" y="204202"/>
                  <a:pt x="114012" y="214508"/>
                  <a:pt x="134793" y="220949"/>
                </a:cubicBezTo>
                <a:cubicBezTo>
                  <a:pt x="149081" y="226102"/>
                  <a:pt x="154276" y="231255"/>
                  <a:pt x="154276" y="237696"/>
                </a:cubicBezTo>
                <a:cubicBezTo>
                  <a:pt x="154276" y="245425"/>
                  <a:pt x="147782" y="249290"/>
                  <a:pt x="136092" y="249290"/>
                </a:cubicBezTo>
                <a:cubicBezTo>
                  <a:pt x="124403" y="249290"/>
                  <a:pt x="112713" y="245425"/>
                  <a:pt x="104920" y="241561"/>
                </a:cubicBezTo>
                <a:cubicBezTo>
                  <a:pt x="104920" y="241561"/>
                  <a:pt x="104920" y="241561"/>
                  <a:pt x="98425" y="263460"/>
                </a:cubicBezTo>
                <a:cubicBezTo>
                  <a:pt x="106218" y="267325"/>
                  <a:pt x="117908" y="271190"/>
                  <a:pt x="130897" y="272478"/>
                </a:cubicBezTo>
                <a:cubicBezTo>
                  <a:pt x="130897" y="272478"/>
                  <a:pt x="130897" y="272478"/>
                  <a:pt x="130897" y="290513"/>
                </a:cubicBezTo>
                <a:cubicBezTo>
                  <a:pt x="130897" y="290513"/>
                  <a:pt x="130897" y="290513"/>
                  <a:pt x="150380" y="290513"/>
                </a:cubicBezTo>
                <a:cubicBezTo>
                  <a:pt x="150380" y="290513"/>
                  <a:pt x="150380" y="290513"/>
                  <a:pt x="150380" y="271190"/>
                </a:cubicBezTo>
                <a:cubicBezTo>
                  <a:pt x="172460" y="267325"/>
                  <a:pt x="184150" y="251866"/>
                  <a:pt x="184150" y="235120"/>
                </a:cubicBezTo>
                <a:cubicBezTo>
                  <a:pt x="184150" y="218373"/>
                  <a:pt x="175058" y="208067"/>
                  <a:pt x="152978" y="199049"/>
                </a:cubicBezTo>
                <a:cubicBezTo>
                  <a:pt x="136092" y="193897"/>
                  <a:pt x="129598" y="188744"/>
                  <a:pt x="129598" y="182303"/>
                </a:cubicBezTo>
                <a:cubicBezTo>
                  <a:pt x="129598" y="177150"/>
                  <a:pt x="133495" y="171997"/>
                  <a:pt x="146483" y="171997"/>
                </a:cubicBezTo>
                <a:cubicBezTo>
                  <a:pt x="159472" y="171997"/>
                  <a:pt x="168564" y="177150"/>
                  <a:pt x="173759" y="178438"/>
                </a:cubicBezTo>
                <a:cubicBezTo>
                  <a:pt x="173759" y="178438"/>
                  <a:pt x="173759" y="178438"/>
                  <a:pt x="178955" y="156538"/>
                </a:cubicBezTo>
                <a:cubicBezTo>
                  <a:pt x="172460" y="153962"/>
                  <a:pt x="164667" y="151385"/>
                  <a:pt x="151679" y="151385"/>
                </a:cubicBezTo>
                <a:cubicBezTo>
                  <a:pt x="151679" y="151385"/>
                  <a:pt x="151679" y="151385"/>
                  <a:pt x="151679" y="133350"/>
                </a:cubicBezTo>
                <a:cubicBezTo>
                  <a:pt x="151679" y="133350"/>
                  <a:pt x="151679" y="133350"/>
                  <a:pt x="132196" y="133350"/>
                </a:cubicBezTo>
                <a:close/>
                <a:moveTo>
                  <a:pt x="136310" y="0"/>
                </a:moveTo>
                <a:cubicBezTo>
                  <a:pt x="136310" y="0"/>
                  <a:pt x="136310" y="0"/>
                  <a:pt x="167467" y="3888"/>
                </a:cubicBezTo>
                <a:cubicBezTo>
                  <a:pt x="167467" y="3888"/>
                  <a:pt x="167467" y="3888"/>
                  <a:pt x="158380" y="25921"/>
                </a:cubicBezTo>
                <a:cubicBezTo>
                  <a:pt x="158380" y="25921"/>
                  <a:pt x="158380" y="25921"/>
                  <a:pt x="184343" y="6480"/>
                </a:cubicBezTo>
                <a:cubicBezTo>
                  <a:pt x="184343" y="6480"/>
                  <a:pt x="184343" y="6480"/>
                  <a:pt x="214202" y="9072"/>
                </a:cubicBezTo>
                <a:cubicBezTo>
                  <a:pt x="214202" y="9072"/>
                  <a:pt x="214202" y="9072"/>
                  <a:pt x="188238" y="62210"/>
                </a:cubicBezTo>
                <a:cubicBezTo>
                  <a:pt x="188238" y="62210"/>
                  <a:pt x="188238" y="62210"/>
                  <a:pt x="215500" y="62210"/>
                </a:cubicBezTo>
                <a:cubicBezTo>
                  <a:pt x="215500" y="62210"/>
                  <a:pt x="215500" y="62210"/>
                  <a:pt x="215500" y="81651"/>
                </a:cubicBezTo>
                <a:cubicBezTo>
                  <a:pt x="215500" y="81651"/>
                  <a:pt x="215500" y="81651"/>
                  <a:pt x="183045" y="81651"/>
                </a:cubicBezTo>
                <a:cubicBezTo>
                  <a:pt x="237569" y="114052"/>
                  <a:pt x="277813" y="198295"/>
                  <a:pt x="277813" y="243657"/>
                </a:cubicBezTo>
                <a:cubicBezTo>
                  <a:pt x="277813" y="299387"/>
                  <a:pt x="215500" y="331788"/>
                  <a:pt x="138907" y="331788"/>
                </a:cubicBezTo>
                <a:cubicBezTo>
                  <a:pt x="62313" y="331788"/>
                  <a:pt x="0" y="299387"/>
                  <a:pt x="0" y="243657"/>
                </a:cubicBezTo>
                <a:cubicBezTo>
                  <a:pt x="0" y="198295"/>
                  <a:pt x="40244" y="114052"/>
                  <a:pt x="94768" y="81651"/>
                </a:cubicBezTo>
                <a:cubicBezTo>
                  <a:pt x="94768" y="81651"/>
                  <a:pt x="94768" y="81651"/>
                  <a:pt x="68804" y="81651"/>
                </a:cubicBezTo>
                <a:cubicBezTo>
                  <a:pt x="68804" y="81651"/>
                  <a:pt x="68804" y="81651"/>
                  <a:pt x="68804" y="60914"/>
                </a:cubicBezTo>
                <a:cubicBezTo>
                  <a:pt x="68804" y="60914"/>
                  <a:pt x="68804" y="60914"/>
                  <a:pt x="96066" y="62210"/>
                </a:cubicBezTo>
                <a:cubicBezTo>
                  <a:pt x="96066" y="62210"/>
                  <a:pt x="96066" y="62210"/>
                  <a:pt x="66208" y="5184"/>
                </a:cubicBezTo>
                <a:cubicBezTo>
                  <a:pt x="66208" y="5184"/>
                  <a:pt x="66208" y="5184"/>
                  <a:pt x="110347" y="6480"/>
                </a:cubicBezTo>
                <a:cubicBezTo>
                  <a:pt x="110347" y="6480"/>
                  <a:pt x="110347" y="6480"/>
                  <a:pt x="127223" y="28513"/>
                </a:cubicBezTo>
                <a:cubicBezTo>
                  <a:pt x="127223" y="28513"/>
                  <a:pt x="127223" y="28513"/>
                  <a:pt x="13631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9" name="male-university-graduate-silhouette-with-the-cap_46143"/>
          <p:cNvSpPr>
            <a:spLocks noChangeAspect="1"/>
          </p:cNvSpPr>
          <p:nvPr/>
        </p:nvSpPr>
        <p:spPr bwMode="auto">
          <a:xfrm>
            <a:off x="9789090" y="2684351"/>
            <a:ext cx="565927" cy="609685"/>
          </a:xfrm>
          <a:custGeom>
            <a:avLst/>
            <a:gdLst>
              <a:gd name="T0" fmla="*/ 233 w 238"/>
              <a:gd name="T1" fmla="*/ 236 h 256"/>
              <a:gd name="T2" fmla="*/ 173 w 238"/>
              <a:gd name="T3" fmla="*/ 210 h 256"/>
              <a:gd name="T4" fmla="*/ 168 w 238"/>
              <a:gd name="T5" fmla="*/ 207 h 256"/>
              <a:gd name="T6" fmla="*/ 164 w 238"/>
              <a:gd name="T7" fmla="*/ 195 h 256"/>
              <a:gd name="T8" fmla="*/ 159 w 238"/>
              <a:gd name="T9" fmla="*/ 189 h 256"/>
              <a:gd name="T10" fmla="*/ 157 w 238"/>
              <a:gd name="T11" fmla="*/ 186 h 256"/>
              <a:gd name="T12" fmla="*/ 158 w 238"/>
              <a:gd name="T13" fmla="*/ 167 h 256"/>
              <a:gd name="T14" fmla="*/ 167 w 238"/>
              <a:gd name="T15" fmla="*/ 149 h 256"/>
              <a:gd name="T16" fmla="*/ 178 w 238"/>
              <a:gd name="T17" fmla="*/ 113 h 256"/>
              <a:gd name="T18" fmla="*/ 172 w 238"/>
              <a:gd name="T19" fmla="*/ 109 h 256"/>
              <a:gd name="T20" fmla="*/ 179 w 238"/>
              <a:gd name="T21" fmla="*/ 77 h 256"/>
              <a:gd name="T22" fmla="*/ 180 w 238"/>
              <a:gd name="T23" fmla="*/ 84 h 256"/>
              <a:gd name="T24" fmla="*/ 180 w 238"/>
              <a:gd name="T25" fmla="*/ 86 h 256"/>
              <a:gd name="T26" fmla="*/ 216 w 238"/>
              <a:gd name="T27" fmla="*/ 63 h 256"/>
              <a:gd name="T28" fmla="*/ 119 w 238"/>
              <a:gd name="T29" fmla="*/ 0 h 256"/>
              <a:gd name="T30" fmla="*/ 21 w 238"/>
              <a:gd name="T31" fmla="*/ 63 h 256"/>
              <a:gd name="T32" fmla="*/ 30 w 238"/>
              <a:gd name="T33" fmla="*/ 69 h 256"/>
              <a:gd name="T34" fmla="*/ 30 w 238"/>
              <a:gd name="T35" fmla="*/ 82 h 256"/>
              <a:gd name="T36" fmla="*/ 27 w 238"/>
              <a:gd name="T37" fmla="*/ 85 h 256"/>
              <a:gd name="T38" fmla="*/ 29 w 238"/>
              <a:gd name="T39" fmla="*/ 89 h 256"/>
              <a:gd name="T40" fmla="*/ 21 w 238"/>
              <a:gd name="T41" fmla="*/ 133 h 256"/>
              <a:gd name="T42" fmla="*/ 41 w 238"/>
              <a:gd name="T43" fmla="*/ 133 h 256"/>
              <a:gd name="T44" fmla="*/ 33 w 238"/>
              <a:gd name="T45" fmla="*/ 89 h 256"/>
              <a:gd name="T46" fmla="*/ 35 w 238"/>
              <a:gd name="T47" fmla="*/ 85 h 256"/>
              <a:gd name="T48" fmla="*/ 32 w 238"/>
              <a:gd name="T49" fmla="*/ 82 h 256"/>
              <a:gd name="T50" fmla="*/ 32 w 238"/>
              <a:gd name="T51" fmla="*/ 70 h 256"/>
              <a:gd name="T52" fmla="*/ 57 w 238"/>
              <a:gd name="T53" fmla="*/ 86 h 256"/>
              <a:gd name="T54" fmla="*/ 57 w 238"/>
              <a:gd name="T55" fmla="*/ 85 h 256"/>
              <a:gd name="T56" fmla="*/ 58 w 238"/>
              <a:gd name="T57" fmla="*/ 92 h 256"/>
              <a:gd name="T58" fmla="*/ 67 w 238"/>
              <a:gd name="T59" fmla="*/ 109 h 256"/>
              <a:gd name="T60" fmla="*/ 67 w 238"/>
              <a:gd name="T61" fmla="*/ 110 h 256"/>
              <a:gd name="T62" fmla="*/ 67 w 238"/>
              <a:gd name="T63" fmla="*/ 110 h 256"/>
              <a:gd name="T64" fmla="*/ 65 w 238"/>
              <a:gd name="T65" fmla="*/ 113 h 256"/>
              <a:gd name="T66" fmla="*/ 62 w 238"/>
              <a:gd name="T67" fmla="*/ 118 h 256"/>
              <a:gd name="T68" fmla="*/ 66 w 238"/>
              <a:gd name="T69" fmla="*/ 138 h 256"/>
              <a:gd name="T70" fmla="*/ 70 w 238"/>
              <a:gd name="T71" fmla="*/ 148 h 256"/>
              <a:gd name="T72" fmla="*/ 80 w 238"/>
              <a:gd name="T73" fmla="*/ 166 h 256"/>
              <a:gd name="T74" fmla="*/ 82 w 238"/>
              <a:gd name="T75" fmla="*/ 170 h 256"/>
              <a:gd name="T76" fmla="*/ 80 w 238"/>
              <a:gd name="T77" fmla="*/ 186 h 256"/>
              <a:gd name="T78" fmla="*/ 77 w 238"/>
              <a:gd name="T79" fmla="*/ 189 h 256"/>
              <a:gd name="T80" fmla="*/ 71 w 238"/>
              <a:gd name="T81" fmla="*/ 195 h 256"/>
              <a:gd name="T82" fmla="*/ 67 w 238"/>
              <a:gd name="T83" fmla="*/ 206 h 256"/>
              <a:gd name="T84" fmla="*/ 64 w 238"/>
              <a:gd name="T85" fmla="*/ 209 h 256"/>
              <a:gd name="T86" fmla="*/ 41 w 238"/>
              <a:gd name="T87" fmla="*/ 217 h 256"/>
              <a:gd name="T88" fmla="*/ 4 w 238"/>
              <a:gd name="T89" fmla="*/ 237 h 256"/>
              <a:gd name="T90" fmla="*/ 2 w 238"/>
              <a:gd name="T91" fmla="*/ 256 h 256"/>
              <a:gd name="T92" fmla="*/ 235 w 238"/>
              <a:gd name="T93" fmla="*/ 256 h 256"/>
              <a:gd name="T94" fmla="*/ 233 w 238"/>
              <a:gd name="T95" fmla="*/ 236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38" h="256">
                <a:moveTo>
                  <a:pt x="233" y="236"/>
                </a:moveTo>
                <a:cubicBezTo>
                  <a:pt x="210" y="226"/>
                  <a:pt x="197" y="218"/>
                  <a:pt x="173" y="210"/>
                </a:cubicBezTo>
                <a:cubicBezTo>
                  <a:pt x="171" y="209"/>
                  <a:pt x="169" y="208"/>
                  <a:pt x="168" y="207"/>
                </a:cubicBezTo>
                <a:cubicBezTo>
                  <a:pt x="166" y="203"/>
                  <a:pt x="165" y="199"/>
                  <a:pt x="164" y="195"/>
                </a:cubicBezTo>
                <a:cubicBezTo>
                  <a:pt x="163" y="193"/>
                  <a:pt x="162" y="190"/>
                  <a:pt x="159" y="189"/>
                </a:cubicBezTo>
                <a:cubicBezTo>
                  <a:pt x="158" y="189"/>
                  <a:pt x="157" y="187"/>
                  <a:pt x="157" y="186"/>
                </a:cubicBezTo>
                <a:cubicBezTo>
                  <a:pt x="157" y="177"/>
                  <a:pt x="154" y="171"/>
                  <a:pt x="158" y="167"/>
                </a:cubicBezTo>
                <a:cubicBezTo>
                  <a:pt x="165" y="161"/>
                  <a:pt x="164" y="153"/>
                  <a:pt x="167" y="149"/>
                </a:cubicBezTo>
                <a:cubicBezTo>
                  <a:pt x="171" y="145"/>
                  <a:pt x="180" y="117"/>
                  <a:pt x="178" y="113"/>
                </a:cubicBezTo>
                <a:cubicBezTo>
                  <a:pt x="176" y="109"/>
                  <a:pt x="170" y="111"/>
                  <a:pt x="172" y="109"/>
                </a:cubicBezTo>
                <a:cubicBezTo>
                  <a:pt x="177" y="102"/>
                  <a:pt x="179" y="89"/>
                  <a:pt x="179" y="77"/>
                </a:cubicBezTo>
                <a:cubicBezTo>
                  <a:pt x="180" y="79"/>
                  <a:pt x="180" y="81"/>
                  <a:pt x="180" y="84"/>
                </a:cubicBezTo>
                <a:cubicBezTo>
                  <a:pt x="180" y="86"/>
                  <a:pt x="180" y="86"/>
                  <a:pt x="180" y="86"/>
                </a:cubicBezTo>
                <a:cubicBezTo>
                  <a:pt x="216" y="63"/>
                  <a:pt x="216" y="63"/>
                  <a:pt x="216" y="63"/>
                </a:cubicBezTo>
                <a:cubicBezTo>
                  <a:pt x="119" y="0"/>
                  <a:pt x="119" y="0"/>
                  <a:pt x="119" y="0"/>
                </a:cubicBezTo>
                <a:cubicBezTo>
                  <a:pt x="21" y="63"/>
                  <a:pt x="21" y="63"/>
                  <a:pt x="21" y="63"/>
                </a:cubicBezTo>
                <a:cubicBezTo>
                  <a:pt x="30" y="69"/>
                  <a:pt x="30" y="69"/>
                  <a:pt x="30" y="69"/>
                </a:cubicBezTo>
                <a:cubicBezTo>
                  <a:pt x="30" y="82"/>
                  <a:pt x="30" y="82"/>
                  <a:pt x="30" y="82"/>
                </a:cubicBezTo>
                <a:cubicBezTo>
                  <a:pt x="29" y="82"/>
                  <a:pt x="27" y="84"/>
                  <a:pt x="27" y="85"/>
                </a:cubicBezTo>
                <a:cubicBezTo>
                  <a:pt x="27" y="87"/>
                  <a:pt x="28" y="88"/>
                  <a:pt x="29" y="89"/>
                </a:cubicBezTo>
                <a:cubicBezTo>
                  <a:pt x="21" y="133"/>
                  <a:pt x="21" y="133"/>
                  <a:pt x="21" y="133"/>
                </a:cubicBezTo>
                <a:cubicBezTo>
                  <a:pt x="41" y="133"/>
                  <a:pt x="41" y="133"/>
                  <a:pt x="41" y="133"/>
                </a:cubicBezTo>
                <a:cubicBezTo>
                  <a:pt x="33" y="89"/>
                  <a:pt x="33" y="89"/>
                  <a:pt x="33" y="89"/>
                </a:cubicBezTo>
                <a:cubicBezTo>
                  <a:pt x="34" y="88"/>
                  <a:pt x="35" y="87"/>
                  <a:pt x="35" y="85"/>
                </a:cubicBezTo>
                <a:cubicBezTo>
                  <a:pt x="35" y="84"/>
                  <a:pt x="34" y="82"/>
                  <a:pt x="32" y="82"/>
                </a:cubicBezTo>
                <a:cubicBezTo>
                  <a:pt x="32" y="70"/>
                  <a:pt x="32" y="70"/>
                  <a:pt x="32" y="70"/>
                </a:cubicBezTo>
                <a:cubicBezTo>
                  <a:pt x="57" y="86"/>
                  <a:pt x="57" y="86"/>
                  <a:pt x="57" y="86"/>
                </a:cubicBezTo>
                <a:cubicBezTo>
                  <a:pt x="57" y="85"/>
                  <a:pt x="57" y="85"/>
                  <a:pt x="57" y="85"/>
                </a:cubicBezTo>
                <a:cubicBezTo>
                  <a:pt x="57" y="87"/>
                  <a:pt x="57" y="89"/>
                  <a:pt x="58" y="92"/>
                </a:cubicBezTo>
                <a:cubicBezTo>
                  <a:pt x="60" y="100"/>
                  <a:pt x="64" y="100"/>
                  <a:pt x="67" y="109"/>
                </a:cubicBezTo>
                <a:cubicBezTo>
                  <a:pt x="67" y="109"/>
                  <a:pt x="67" y="110"/>
                  <a:pt x="67" y="110"/>
                </a:cubicBezTo>
                <a:cubicBezTo>
                  <a:pt x="67" y="110"/>
                  <a:pt x="67" y="110"/>
                  <a:pt x="67" y="110"/>
                </a:cubicBezTo>
                <a:cubicBezTo>
                  <a:pt x="66" y="111"/>
                  <a:pt x="66" y="113"/>
                  <a:pt x="65" y="113"/>
                </a:cubicBezTo>
                <a:cubicBezTo>
                  <a:pt x="61" y="114"/>
                  <a:pt x="61" y="116"/>
                  <a:pt x="62" y="118"/>
                </a:cubicBezTo>
                <a:cubicBezTo>
                  <a:pt x="62" y="120"/>
                  <a:pt x="65" y="133"/>
                  <a:pt x="66" y="138"/>
                </a:cubicBezTo>
                <a:cubicBezTo>
                  <a:pt x="67" y="141"/>
                  <a:pt x="70" y="144"/>
                  <a:pt x="70" y="148"/>
                </a:cubicBezTo>
                <a:cubicBezTo>
                  <a:pt x="72" y="155"/>
                  <a:pt x="75" y="161"/>
                  <a:pt x="80" y="166"/>
                </a:cubicBezTo>
                <a:cubicBezTo>
                  <a:pt x="81" y="167"/>
                  <a:pt x="82" y="169"/>
                  <a:pt x="82" y="170"/>
                </a:cubicBezTo>
                <a:cubicBezTo>
                  <a:pt x="81" y="175"/>
                  <a:pt x="81" y="181"/>
                  <a:pt x="80" y="186"/>
                </a:cubicBezTo>
                <a:cubicBezTo>
                  <a:pt x="80" y="187"/>
                  <a:pt x="78" y="189"/>
                  <a:pt x="77" y="189"/>
                </a:cubicBezTo>
                <a:cubicBezTo>
                  <a:pt x="73" y="190"/>
                  <a:pt x="72" y="193"/>
                  <a:pt x="71" y="195"/>
                </a:cubicBezTo>
                <a:cubicBezTo>
                  <a:pt x="70" y="199"/>
                  <a:pt x="69" y="203"/>
                  <a:pt x="67" y="206"/>
                </a:cubicBezTo>
                <a:cubicBezTo>
                  <a:pt x="67" y="207"/>
                  <a:pt x="65" y="209"/>
                  <a:pt x="64" y="209"/>
                </a:cubicBezTo>
                <a:cubicBezTo>
                  <a:pt x="56" y="212"/>
                  <a:pt x="49" y="214"/>
                  <a:pt x="41" y="217"/>
                </a:cubicBezTo>
                <a:cubicBezTo>
                  <a:pt x="33" y="220"/>
                  <a:pt x="12" y="233"/>
                  <a:pt x="4" y="237"/>
                </a:cubicBezTo>
                <a:cubicBezTo>
                  <a:pt x="0" y="239"/>
                  <a:pt x="2" y="256"/>
                  <a:pt x="2" y="256"/>
                </a:cubicBezTo>
                <a:cubicBezTo>
                  <a:pt x="235" y="256"/>
                  <a:pt x="235" y="256"/>
                  <a:pt x="235" y="256"/>
                </a:cubicBezTo>
                <a:cubicBezTo>
                  <a:pt x="235" y="256"/>
                  <a:pt x="238" y="238"/>
                  <a:pt x="233" y="23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30" name="home-filled-building_57419"/>
          <p:cNvSpPr>
            <a:spLocks noChangeAspect="1"/>
          </p:cNvSpPr>
          <p:nvPr/>
        </p:nvSpPr>
        <p:spPr bwMode="auto">
          <a:xfrm>
            <a:off x="7132422" y="2688728"/>
            <a:ext cx="609685" cy="600933"/>
          </a:xfrm>
          <a:custGeom>
            <a:avLst/>
            <a:gdLst>
              <a:gd name="connsiteX0" fmla="*/ 155534 w 331788"/>
              <a:gd name="connsiteY0" fmla="*/ 53107 h 327025"/>
              <a:gd name="connsiteX1" fmla="*/ 176255 w 331788"/>
              <a:gd name="connsiteY1" fmla="*/ 53107 h 327025"/>
              <a:gd name="connsiteX2" fmla="*/ 283746 w 331788"/>
              <a:gd name="connsiteY2" fmla="*/ 141384 h 327025"/>
              <a:gd name="connsiteX3" fmla="*/ 288926 w 331788"/>
              <a:gd name="connsiteY3" fmla="*/ 154366 h 327025"/>
              <a:gd name="connsiteX4" fmla="*/ 288926 w 331788"/>
              <a:gd name="connsiteY4" fmla="*/ 310149 h 327025"/>
              <a:gd name="connsiteX5" fmla="*/ 273385 w 331788"/>
              <a:gd name="connsiteY5" fmla="*/ 327025 h 327025"/>
              <a:gd name="connsiteX6" fmla="*/ 207337 w 331788"/>
              <a:gd name="connsiteY6" fmla="*/ 327025 h 327025"/>
              <a:gd name="connsiteX7" fmla="*/ 207337 w 331788"/>
              <a:gd name="connsiteY7" fmla="*/ 234854 h 327025"/>
              <a:gd name="connsiteX8" fmla="*/ 195681 w 331788"/>
              <a:gd name="connsiteY8" fmla="*/ 223170 h 327025"/>
              <a:gd name="connsiteX9" fmla="*/ 136108 w 331788"/>
              <a:gd name="connsiteY9" fmla="*/ 223170 h 327025"/>
              <a:gd name="connsiteX10" fmla="*/ 124452 w 331788"/>
              <a:gd name="connsiteY10" fmla="*/ 234854 h 327025"/>
              <a:gd name="connsiteX11" fmla="*/ 124452 w 331788"/>
              <a:gd name="connsiteY11" fmla="*/ 327025 h 327025"/>
              <a:gd name="connsiteX12" fmla="*/ 58404 w 331788"/>
              <a:gd name="connsiteY12" fmla="*/ 327025 h 327025"/>
              <a:gd name="connsiteX13" fmla="*/ 42863 w 331788"/>
              <a:gd name="connsiteY13" fmla="*/ 310149 h 327025"/>
              <a:gd name="connsiteX14" fmla="*/ 42863 w 331788"/>
              <a:gd name="connsiteY14" fmla="*/ 154366 h 327025"/>
              <a:gd name="connsiteX15" fmla="*/ 48043 w 331788"/>
              <a:gd name="connsiteY15" fmla="*/ 141384 h 327025"/>
              <a:gd name="connsiteX16" fmla="*/ 155534 w 331788"/>
              <a:gd name="connsiteY16" fmla="*/ 53107 h 327025"/>
              <a:gd name="connsiteX17" fmla="*/ 165894 w 331788"/>
              <a:gd name="connsiteY17" fmla="*/ 0 h 327025"/>
              <a:gd name="connsiteX18" fmla="*/ 189223 w 331788"/>
              <a:gd name="connsiteY18" fmla="*/ 9125 h 327025"/>
              <a:gd name="connsiteX19" fmla="*/ 325308 w 331788"/>
              <a:gd name="connsiteY19" fmla="*/ 117321 h 327025"/>
              <a:gd name="connsiteX20" fmla="*/ 331788 w 331788"/>
              <a:gd name="connsiteY20" fmla="*/ 130356 h 327025"/>
              <a:gd name="connsiteX21" fmla="*/ 331788 w 331788"/>
              <a:gd name="connsiteY21" fmla="*/ 143392 h 327025"/>
              <a:gd name="connsiteX22" fmla="*/ 314940 w 331788"/>
              <a:gd name="connsiteY22" fmla="*/ 160338 h 327025"/>
              <a:gd name="connsiteX23" fmla="*/ 298091 w 331788"/>
              <a:gd name="connsiteY23" fmla="*/ 143392 h 327025"/>
              <a:gd name="connsiteX24" fmla="*/ 298091 w 331788"/>
              <a:gd name="connsiteY24" fmla="*/ 139481 h 327025"/>
              <a:gd name="connsiteX25" fmla="*/ 176263 w 331788"/>
              <a:gd name="connsiteY25" fmla="*/ 41714 h 327025"/>
              <a:gd name="connsiteX26" fmla="*/ 165894 w 331788"/>
              <a:gd name="connsiteY26" fmla="*/ 37804 h 327025"/>
              <a:gd name="connsiteX27" fmla="*/ 155526 w 331788"/>
              <a:gd name="connsiteY27" fmla="*/ 41714 h 327025"/>
              <a:gd name="connsiteX28" fmla="*/ 33697 w 331788"/>
              <a:gd name="connsiteY28" fmla="*/ 139481 h 327025"/>
              <a:gd name="connsiteX29" fmla="*/ 33697 w 331788"/>
              <a:gd name="connsiteY29" fmla="*/ 143392 h 327025"/>
              <a:gd name="connsiteX30" fmla="*/ 16849 w 331788"/>
              <a:gd name="connsiteY30" fmla="*/ 160338 h 327025"/>
              <a:gd name="connsiteX31" fmla="*/ 0 w 331788"/>
              <a:gd name="connsiteY31" fmla="*/ 143392 h 327025"/>
              <a:gd name="connsiteX32" fmla="*/ 0 w 331788"/>
              <a:gd name="connsiteY32" fmla="*/ 130356 h 327025"/>
              <a:gd name="connsiteX33" fmla="*/ 6480 w 331788"/>
              <a:gd name="connsiteY33" fmla="*/ 117321 h 327025"/>
              <a:gd name="connsiteX34" fmla="*/ 142565 w 331788"/>
              <a:gd name="connsiteY34" fmla="*/ 9125 h 327025"/>
              <a:gd name="connsiteX35" fmla="*/ 165894 w 331788"/>
              <a:gd name="connsiteY35" fmla="*/ 0 h 327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31788" h="327025">
                <a:moveTo>
                  <a:pt x="155534" y="53107"/>
                </a:moveTo>
                <a:cubicBezTo>
                  <a:pt x="162009" y="49212"/>
                  <a:pt x="169780" y="49212"/>
                  <a:pt x="176255" y="53107"/>
                </a:cubicBezTo>
                <a:cubicBezTo>
                  <a:pt x="176255" y="53107"/>
                  <a:pt x="176255" y="53107"/>
                  <a:pt x="283746" y="141384"/>
                </a:cubicBezTo>
                <a:cubicBezTo>
                  <a:pt x="286336" y="143980"/>
                  <a:pt x="288926" y="149173"/>
                  <a:pt x="288926" y="154366"/>
                </a:cubicBezTo>
                <a:cubicBezTo>
                  <a:pt x="288926" y="154366"/>
                  <a:pt x="288926" y="154366"/>
                  <a:pt x="288926" y="310149"/>
                </a:cubicBezTo>
                <a:cubicBezTo>
                  <a:pt x="288926" y="319236"/>
                  <a:pt x="282451" y="327025"/>
                  <a:pt x="273385" y="327025"/>
                </a:cubicBezTo>
                <a:cubicBezTo>
                  <a:pt x="273385" y="327025"/>
                  <a:pt x="273385" y="327025"/>
                  <a:pt x="207337" y="327025"/>
                </a:cubicBezTo>
                <a:cubicBezTo>
                  <a:pt x="207337" y="327025"/>
                  <a:pt x="207337" y="327025"/>
                  <a:pt x="207337" y="234854"/>
                </a:cubicBezTo>
                <a:cubicBezTo>
                  <a:pt x="207337" y="228363"/>
                  <a:pt x="202157" y="223170"/>
                  <a:pt x="195681" y="223170"/>
                </a:cubicBezTo>
                <a:cubicBezTo>
                  <a:pt x="195681" y="223170"/>
                  <a:pt x="195681" y="223170"/>
                  <a:pt x="136108" y="223170"/>
                </a:cubicBezTo>
                <a:cubicBezTo>
                  <a:pt x="129633" y="223170"/>
                  <a:pt x="124452" y="228363"/>
                  <a:pt x="124452" y="234854"/>
                </a:cubicBezTo>
                <a:cubicBezTo>
                  <a:pt x="124452" y="234854"/>
                  <a:pt x="124452" y="234854"/>
                  <a:pt x="124452" y="327025"/>
                </a:cubicBezTo>
                <a:cubicBezTo>
                  <a:pt x="124452" y="327025"/>
                  <a:pt x="124452" y="327025"/>
                  <a:pt x="58404" y="327025"/>
                </a:cubicBezTo>
                <a:cubicBezTo>
                  <a:pt x="49338" y="327025"/>
                  <a:pt x="42863" y="319236"/>
                  <a:pt x="42863" y="310149"/>
                </a:cubicBezTo>
                <a:cubicBezTo>
                  <a:pt x="42863" y="310149"/>
                  <a:pt x="42863" y="310149"/>
                  <a:pt x="42863" y="154366"/>
                </a:cubicBezTo>
                <a:cubicBezTo>
                  <a:pt x="42863" y="149173"/>
                  <a:pt x="45453" y="143980"/>
                  <a:pt x="48043" y="141384"/>
                </a:cubicBezTo>
                <a:cubicBezTo>
                  <a:pt x="48043" y="141384"/>
                  <a:pt x="48043" y="141384"/>
                  <a:pt x="155534" y="53107"/>
                </a:cubicBezTo>
                <a:close/>
                <a:moveTo>
                  <a:pt x="165894" y="0"/>
                </a:moveTo>
                <a:cubicBezTo>
                  <a:pt x="173670" y="0"/>
                  <a:pt x="182743" y="2607"/>
                  <a:pt x="189223" y="9125"/>
                </a:cubicBezTo>
                <a:cubicBezTo>
                  <a:pt x="189223" y="9125"/>
                  <a:pt x="189223" y="9125"/>
                  <a:pt x="325308" y="117321"/>
                </a:cubicBezTo>
                <a:cubicBezTo>
                  <a:pt x="329196" y="121231"/>
                  <a:pt x="331788" y="126446"/>
                  <a:pt x="331788" y="130356"/>
                </a:cubicBezTo>
                <a:cubicBezTo>
                  <a:pt x="331788" y="130356"/>
                  <a:pt x="331788" y="138178"/>
                  <a:pt x="331788" y="143392"/>
                </a:cubicBezTo>
                <a:cubicBezTo>
                  <a:pt x="331788" y="152517"/>
                  <a:pt x="324012" y="160338"/>
                  <a:pt x="314940" y="160338"/>
                </a:cubicBezTo>
                <a:cubicBezTo>
                  <a:pt x="305867" y="160338"/>
                  <a:pt x="298091" y="152517"/>
                  <a:pt x="298091" y="143392"/>
                </a:cubicBezTo>
                <a:cubicBezTo>
                  <a:pt x="298091" y="142088"/>
                  <a:pt x="298091" y="140785"/>
                  <a:pt x="298091" y="139481"/>
                </a:cubicBezTo>
                <a:cubicBezTo>
                  <a:pt x="298091" y="139481"/>
                  <a:pt x="298091" y="139481"/>
                  <a:pt x="176263" y="41714"/>
                </a:cubicBezTo>
                <a:cubicBezTo>
                  <a:pt x="176263" y="41714"/>
                  <a:pt x="171078" y="37804"/>
                  <a:pt x="165894" y="37804"/>
                </a:cubicBezTo>
                <a:cubicBezTo>
                  <a:pt x="160710" y="37804"/>
                  <a:pt x="155526" y="41714"/>
                  <a:pt x="155526" y="41714"/>
                </a:cubicBezTo>
                <a:cubicBezTo>
                  <a:pt x="155526" y="41714"/>
                  <a:pt x="155526" y="41714"/>
                  <a:pt x="33697" y="139481"/>
                </a:cubicBezTo>
                <a:cubicBezTo>
                  <a:pt x="33697" y="140785"/>
                  <a:pt x="33697" y="142088"/>
                  <a:pt x="33697" y="143392"/>
                </a:cubicBezTo>
                <a:cubicBezTo>
                  <a:pt x="33697" y="152517"/>
                  <a:pt x="25921" y="160338"/>
                  <a:pt x="16849" y="160338"/>
                </a:cubicBezTo>
                <a:cubicBezTo>
                  <a:pt x="7776" y="160338"/>
                  <a:pt x="0" y="152517"/>
                  <a:pt x="0" y="143392"/>
                </a:cubicBezTo>
                <a:cubicBezTo>
                  <a:pt x="0" y="138178"/>
                  <a:pt x="0" y="130356"/>
                  <a:pt x="0" y="130356"/>
                </a:cubicBezTo>
                <a:cubicBezTo>
                  <a:pt x="0" y="126446"/>
                  <a:pt x="2592" y="121231"/>
                  <a:pt x="6480" y="117321"/>
                </a:cubicBezTo>
                <a:cubicBezTo>
                  <a:pt x="6480" y="117321"/>
                  <a:pt x="6480" y="117321"/>
                  <a:pt x="142565" y="9125"/>
                </a:cubicBezTo>
                <a:cubicBezTo>
                  <a:pt x="149046" y="2607"/>
                  <a:pt x="158118" y="0"/>
                  <a:pt x="16589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31" name="shield_92921"/>
          <p:cNvSpPr>
            <a:spLocks noChangeAspect="1"/>
          </p:cNvSpPr>
          <p:nvPr/>
        </p:nvSpPr>
        <p:spPr bwMode="auto">
          <a:xfrm>
            <a:off x="4604672" y="2688728"/>
            <a:ext cx="480272" cy="609685"/>
          </a:xfrm>
          <a:custGeom>
            <a:avLst/>
            <a:gdLst>
              <a:gd name="connsiteX0" fmla="*/ 134938 w 265113"/>
              <a:gd name="connsiteY0" fmla="*/ 55563 h 336550"/>
              <a:gd name="connsiteX1" fmla="*/ 134938 w 265113"/>
              <a:gd name="connsiteY1" fmla="*/ 292101 h 336550"/>
              <a:gd name="connsiteX2" fmla="*/ 225426 w 265113"/>
              <a:gd name="connsiteY2" fmla="*/ 195636 h 336550"/>
              <a:gd name="connsiteX3" fmla="*/ 225426 w 265113"/>
              <a:gd name="connsiteY3" fmla="*/ 85956 h 336550"/>
              <a:gd name="connsiteX4" fmla="*/ 224095 w 265113"/>
              <a:gd name="connsiteY4" fmla="*/ 85956 h 336550"/>
              <a:gd name="connsiteX5" fmla="*/ 173529 w 265113"/>
              <a:gd name="connsiteY5" fmla="*/ 88599 h 336550"/>
              <a:gd name="connsiteX6" fmla="*/ 136269 w 265113"/>
              <a:gd name="connsiteY6" fmla="*/ 55563 h 336550"/>
              <a:gd name="connsiteX7" fmla="*/ 134938 w 265113"/>
              <a:gd name="connsiteY7" fmla="*/ 55563 h 336550"/>
              <a:gd name="connsiteX8" fmla="*/ 133882 w 265113"/>
              <a:gd name="connsiteY8" fmla="*/ 0 h 336550"/>
              <a:gd name="connsiteX9" fmla="*/ 140510 w 265113"/>
              <a:gd name="connsiteY9" fmla="*/ 2629 h 336550"/>
              <a:gd name="connsiteX10" fmla="*/ 189556 w 265113"/>
              <a:gd name="connsiteY10" fmla="*/ 44698 h 336550"/>
              <a:gd name="connsiteX11" fmla="*/ 220044 w 265113"/>
              <a:gd name="connsiteY11" fmla="*/ 49957 h 336550"/>
              <a:gd name="connsiteX12" fmla="*/ 253183 w 265113"/>
              <a:gd name="connsiteY12" fmla="*/ 42069 h 336550"/>
              <a:gd name="connsiteX13" fmla="*/ 257160 w 265113"/>
              <a:gd name="connsiteY13" fmla="*/ 40754 h 336550"/>
              <a:gd name="connsiteX14" fmla="*/ 265113 w 265113"/>
              <a:gd name="connsiteY14" fmla="*/ 48642 h 336550"/>
              <a:gd name="connsiteX15" fmla="*/ 265113 w 265113"/>
              <a:gd name="connsiteY15" fmla="*/ 197197 h 336550"/>
              <a:gd name="connsiteX16" fmla="*/ 201486 w 265113"/>
              <a:gd name="connsiteY16" fmla="*/ 295796 h 336550"/>
              <a:gd name="connsiteX17" fmla="*/ 132556 w 265113"/>
              <a:gd name="connsiteY17" fmla="*/ 336550 h 336550"/>
              <a:gd name="connsiteX18" fmla="*/ 62302 w 265113"/>
              <a:gd name="connsiteY18" fmla="*/ 295796 h 336550"/>
              <a:gd name="connsiteX19" fmla="*/ 0 w 265113"/>
              <a:gd name="connsiteY19" fmla="*/ 197197 h 336550"/>
              <a:gd name="connsiteX20" fmla="*/ 0 w 265113"/>
              <a:gd name="connsiteY20" fmla="*/ 49957 h 336550"/>
              <a:gd name="connsiteX21" fmla="*/ 9279 w 265113"/>
              <a:gd name="connsiteY21" fmla="*/ 40754 h 336550"/>
              <a:gd name="connsiteX22" fmla="*/ 14581 w 265113"/>
              <a:gd name="connsiteY22" fmla="*/ 42069 h 336550"/>
              <a:gd name="connsiteX23" fmla="*/ 49046 w 265113"/>
              <a:gd name="connsiteY23" fmla="*/ 49957 h 336550"/>
              <a:gd name="connsiteX24" fmla="*/ 79534 w 265113"/>
              <a:gd name="connsiteY24" fmla="*/ 44698 h 336550"/>
              <a:gd name="connsiteX25" fmla="*/ 128580 w 265113"/>
              <a:gd name="connsiteY25" fmla="*/ 2629 h 336550"/>
              <a:gd name="connsiteX26" fmla="*/ 133882 w 265113"/>
              <a:gd name="connsiteY26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65113" h="336550">
                <a:moveTo>
                  <a:pt x="134938" y="55563"/>
                </a:moveTo>
                <a:cubicBezTo>
                  <a:pt x="134938" y="55563"/>
                  <a:pt x="134938" y="55563"/>
                  <a:pt x="134938" y="292101"/>
                </a:cubicBezTo>
                <a:cubicBezTo>
                  <a:pt x="137599" y="292101"/>
                  <a:pt x="225426" y="248494"/>
                  <a:pt x="225426" y="195636"/>
                </a:cubicBezTo>
                <a:lnTo>
                  <a:pt x="225426" y="85956"/>
                </a:lnTo>
                <a:cubicBezTo>
                  <a:pt x="225426" y="84635"/>
                  <a:pt x="225426" y="84635"/>
                  <a:pt x="224095" y="85956"/>
                </a:cubicBezTo>
                <a:cubicBezTo>
                  <a:pt x="212119" y="92563"/>
                  <a:pt x="193489" y="93885"/>
                  <a:pt x="173529" y="88599"/>
                </a:cubicBezTo>
                <a:cubicBezTo>
                  <a:pt x="157560" y="83313"/>
                  <a:pt x="144253" y="66135"/>
                  <a:pt x="136269" y="55563"/>
                </a:cubicBezTo>
                <a:cubicBezTo>
                  <a:pt x="136269" y="55563"/>
                  <a:pt x="134938" y="55563"/>
                  <a:pt x="134938" y="55563"/>
                </a:cubicBezTo>
                <a:close/>
                <a:moveTo>
                  <a:pt x="133882" y="0"/>
                </a:moveTo>
                <a:cubicBezTo>
                  <a:pt x="136533" y="0"/>
                  <a:pt x="139184" y="1315"/>
                  <a:pt x="140510" y="2629"/>
                </a:cubicBezTo>
                <a:cubicBezTo>
                  <a:pt x="147138" y="11832"/>
                  <a:pt x="167021" y="38125"/>
                  <a:pt x="189556" y="44698"/>
                </a:cubicBezTo>
                <a:cubicBezTo>
                  <a:pt x="200160" y="48642"/>
                  <a:pt x="209439" y="49957"/>
                  <a:pt x="220044" y="49957"/>
                </a:cubicBezTo>
                <a:cubicBezTo>
                  <a:pt x="233299" y="49957"/>
                  <a:pt x="245230" y="47327"/>
                  <a:pt x="253183" y="42069"/>
                </a:cubicBezTo>
                <a:cubicBezTo>
                  <a:pt x="254509" y="40754"/>
                  <a:pt x="255834" y="40754"/>
                  <a:pt x="257160" y="40754"/>
                </a:cubicBezTo>
                <a:cubicBezTo>
                  <a:pt x="261136" y="40754"/>
                  <a:pt x="265113" y="43383"/>
                  <a:pt x="265113" y="48642"/>
                </a:cubicBezTo>
                <a:cubicBezTo>
                  <a:pt x="265113" y="48642"/>
                  <a:pt x="265113" y="48642"/>
                  <a:pt x="265113" y="197197"/>
                </a:cubicBezTo>
                <a:cubicBezTo>
                  <a:pt x="265113" y="237951"/>
                  <a:pt x="230648" y="273447"/>
                  <a:pt x="201486" y="295796"/>
                </a:cubicBezTo>
                <a:cubicBezTo>
                  <a:pt x="172323" y="319460"/>
                  <a:pt x="139184" y="336550"/>
                  <a:pt x="132556" y="336550"/>
                </a:cubicBezTo>
                <a:cubicBezTo>
                  <a:pt x="124603" y="336550"/>
                  <a:pt x="91464" y="319460"/>
                  <a:pt x="62302" y="295796"/>
                </a:cubicBezTo>
                <a:cubicBezTo>
                  <a:pt x="34465" y="273447"/>
                  <a:pt x="0" y="237951"/>
                  <a:pt x="0" y="197197"/>
                </a:cubicBezTo>
                <a:cubicBezTo>
                  <a:pt x="0" y="197197"/>
                  <a:pt x="0" y="197197"/>
                  <a:pt x="0" y="49957"/>
                </a:cubicBezTo>
                <a:cubicBezTo>
                  <a:pt x="0" y="43383"/>
                  <a:pt x="5302" y="40754"/>
                  <a:pt x="9279" y="40754"/>
                </a:cubicBezTo>
                <a:cubicBezTo>
                  <a:pt x="10604" y="40754"/>
                  <a:pt x="13256" y="42069"/>
                  <a:pt x="14581" y="42069"/>
                </a:cubicBezTo>
                <a:cubicBezTo>
                  <a:pt x="23860" y="47327"/>
                  <a:pt x="35790" y="49957"/>
                  <a:pt x="49046" y="49957"/>
                </a:cubicBezTo>
                <a:cubicBezTo>
                  <a:pt x="58325" y="49957"/>
                  <a:pt x="68929" y="48642"/>
                  <a:pt x="79534" y="44698"/>
                </a:cubicBezTo>
                <a:cubicBezTo>
                  <a:pt x="103394" y="38125"/>
                  <a:pt x="121952" y="11832"/>
                  <a:pt x="128580" y="2629"/>
                </a:cubicBezTo>
                <a:cubicBezTo>
                  <a:pt x="129905" y="1315"/>
                  <a:pt x="132556" y="0"/>
                  <a:pt x="13388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33" name="矩形 32"/>
          <p:cNvSpPr/>
          <p:nvPr/>
        </p:nvSpPr>
        <p:spPr>
          <a:xfrm>
            <a:off x="1294475" y="3549428"/>
            <a:ext cx="1910158" cy="6063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1400" dirty="0">
                <a:solidFill>
                  <a:schemeClr val="bg1"/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Failure is probably the fortification in your pole</a:t>
            </a:r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.</a:t>
            </a:r>
            <a:r>
              <a:rPr lang="zh-CN" altLang="zh-CN" sz="1400" dirty="0">
                <a:solidFill>
                  <a:schemeClr val="bg1"/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 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889729" y="3549428"/>
            <a:ext cx="1910158" cy="6063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1400" dirty="0">
                <a:solidFill>
                  <a:schemeClr val="bg1"/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Failure is probably the fortification in your pole</a:t>
            </a:r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.</a:t>
            </a:r>
            <a:r>
              <a:rPr lang="zh-CN" altLang="zh-CN" sz="1400" dirty="0">
                <a:solidFill>
                  <a:schemeClr val="bg1"/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 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482185" y="3549428"/>
            <a:ext cx="1910158" cy="6063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1400" dirty="0">
                <a:solidFill>
                  <a:schemeClr val="bg1"/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Failure is probably the fortification in your pole</a:t>
            </a:r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.</a:t>
            </a:r>
            <a:r>
              <a:rPr lang="zh-CN" altLang="zh-CN" sz="1400" dirty="0">
                <a:solidFill>
                  <a:schemeClr val="bg1"/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 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9116974" y="3549428"/>
            <a:ext cx="1910158" cy="6063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1400" dirty="0">
                <a:solidFill>
                  <a:schemeClr val="bg1"/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Failure is probably the fortification in your pole</a:t>
            </a:r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.</a:t>
            </a:r>
            <a:r>
              <a:rPr lang="zh-CN" altLang="zh-CN" sz="1400" dirty="0">
                <a:solidFill>
                  <a:schemeClr val="bg1"/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 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33" grpId="0"/>
      <p:bldP spid="34" grpId="0"/>
      <p:bldP spid="35" grpId="0"/>
      <p:bldP spid="3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16" y="416528"/>
            <a:ext cx="454655" cy="44952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48858" y="416528"/>
            <a:ext cx="25377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60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2600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1774" y="5980843"/>
            <a:ext cx="1010226" cy="1097818"/>
          </a:xfrm>
          <a:prstGeom prst="rect">
            <a:avLst/>
          </a:prstGeom>
        </p:spPr>
      </p:pic>
      <p:sp>
        <p:nvSpPr>
          <p:cNvPr id="8" name="矩形: 圆角 7"/>
          <p:cNvSpPr/>
          <p:nvPr/>
        </p:nvSpPr>
        <p:spPr>
          <a:xfrm>
            <a:off x="990600" y="3525441"/>
            <a:ext cx="10210800" cy="175498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9" name="椭圆 8"/>
          <p:cNvSpPr/>
          <p:nvPr/>
        </p:nvSpPr>
        <p:spPr>
          <a:xfrm>
            <a:off x="2130742" y="3086100"/>
            <a:ext cx="1070134" cy="1070133"/>
          </a:xfrm>
          <a:prstGeom prst="ellipse">
            <a:avLst/>
          </a:prstGeom>
          <a:solidFill>
            <a:srgbClr val="8EEA18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0" name="椭圆 9"/>
          <p:cNvSpPr/>
          <p:nvPr/>
        </p:nvSpPr>
        <p:spPr>
          <a:xfrm>
            <a:off x="6914991" y="3190399"/>
            <a:ext cx="861536" cy="861535"/>
          </a:xfrm>
          <a:prstGeom prst="ellipse">
            <a:avLst/>
          </a:prstGeom>
          <a:solidFill>
            <a:srgbClr val="FFC00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1" name="椭圆 10"/>
          <p:cNvSpPr/>
          <p:nvPr/>
        </p:nvSpPr>
        <p:spPr>
          <a:xfrm>
            <a:off x="4734560" y="3349943"/>
            <a:ext cx="542449" cy="542448"/>
          </a:xfrm>
          <a:prstGeom prst="ellipse">
            <a:avLst/>
          </a:prstGeom>
          <a:solidFill>
            <a:srgbClr val="FF3399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2" name="椭圆 11"/>
          <p:cNvSpPr/>
          <p:nvPr/>
        </p:nvSpPr>
        <p:spPr>
          <a:xfrm>
            <a:off x="9414510" y="3349943"/>
            <a:ext cx="542449" cy="542448"/>
          </a:xfrm>
          <a:prstGeom prst="ellipse">
            <a:avLst/>
          </a:prstGeom>
          <a:solidFill>
            <a:srgbClr val="00B0F0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9" name="money-bag-of-dollars_44282"/>
          <p:cNvSpPr>
            <a:spLocks noChangeAspect="1"/>
          </p:cNvSpPr>
          <p:nvPr/>
        </p:nvSpPr>
        <p:spPr bwMode="auto">
          <a:xfrm>
            <a:off x="2443143" y="3349943"/>
            <a:ext cx="454203" cy="542448"/>
          </a:xfrm>
          <a:custGeom>
            <a:avLst/>
            <a:gdLst>
              <a:gd name="connsiteX0" fmla="*/ 132196 w 277813"/>
              <a:gd name="connsiteY0" fmla="*/ 133350 h 331788"/>
              <a:gd name="connsiteX1" fmla="*/ 132196 w 277813"/>
              <a:gd name="connsiteY1" fmla="*/ 152673 h 331788"/>
              <a:gd name="connsiteX2" fmla="*/ 99724 w 277813"/>
              <a:gd name="connsiteY2" fmla="*/ 186167 h 331788"/>
              <a:gd name="connsiteX3" fmla="*/ 134793 w 277813"/>
              <a:gd name="connsiteY3" fmla="*/ 220949 h 331788"/>
              <a:gd name="connsiteX4" fmla="*/ 154276 w 277813"/>
              <a:gd name="connsiteY4" fmla="*/ 237696 h 331788"/>
              <a:gd name="connsiteX5" fmla="*/ 136092 w 277813"/>
              <a:gd name="connsiteY5" fmla="*/ 249290 h 331788"/>
              <a:gd name="connsiteX6" fmla="*/ 104920 w 277813"/>
              <a:gd name="connsiteY6" fmla="*/ 241561 h 331788"/>
              <a:gd name="connsiteX7" fmla="*/ 98425 w 277813"/>
              <a:gd name="connsiteY7" fmla="*/ 263460 h 331788"/>
              <a:gd name="connsiteX8" fmla="*/ 130897 w 277813"/>
              <a:gd name="connsiteY8" fmla="*/ 272478 h 331788"/>
              <a:gd name="connsiteX9" fmla="*/ 130897 w 277813"/>
              <a:gd name="connsiteY9" fmla="*/ 290513 h 331788"/>
              <a:gd name="connsiteX10" fmla="*/ 150380 w 277813"/>
              <a:gd name="connsiteY10" fmla="*/ 290513 h 331788"/>
              <a:gd name="connsiteX11" fmla="*/ 150380 w 277813"/>
              <a:gd name="connsiteY11" fmla="*/ 271190 h 331788"/>
              <a:gd name="connsiteX12" fmla="*/ 184150 w 277813"/>
              <a:gd name="connsiteY12" fmla="*/ 235120 h 331788"/>
              <a:gd name="connsiteX13" fmla="*/ 152978 w 277813"/>
              <a:gd name="connsiteY13" fmla="*/ 199049 h 331788"/>
              <a:gd name="connsiteX14" fmla="*/ 129598 w 277813"/>
              <a:gd name="connsiteY14" fmla="*/ 182303 h 331788"/>
              <a:gd name="connsiteX15" fmla="*/ 146483 w 277813"/>
              <a:gd name="connsiteY15" fmla="*/ 171997 h 331788"/>
              <a:gd name="connsiteX16" fmla="*/ 173759 w 277813"/>
              <a:gd name="connsiteY16" fmla="*/ 178438 h 331788"/>
              <a:gd name="connsiteX17" fmla="*/ 178955 w 277813"/>
              <a:gd name="connsiteY17" fmla="*/ 156538 h 331788"/>
              <a:gd name="connsiteX18" fmla="*/ 151679 w 277813"/>
              <a:gd name="connsiteY18" fmla="*/ 151385 h 331788"/>
              <a:gd name="connsiteX19" fmla="*/ 151679 w 277813"/>
              <a:gd name="connsiteY19" fmla="*/ 133350 h 331788"/>
              <a:gd name="connsiteX20" fmla="*/ 132196 w 277813"/>
              <a:gd name="connsiteY20" fmla="*/ 133350 h 331788"/>
              <a:gd name="connsiteX21" fmla="*/ 136310 w 277813"/>
              <a:gd name="connsiteY21" fmla="*/ 0 h 331788"/>
              <a:gd name="connsiteX22" fmla="*/ 167467 w 277813"/>
              <a:gd name="connsiteY22" fmla="*/ 3888 h 331788"/>
              <a:gd name="connsiteX23" fmla="*/ 158380 w 277813"/>
              <a:gd name="connsiteY23" fmla="*/ 25921 h 331788"/>
              <a:gd name="connsiteX24" fmla="*/ 184343 w 277813"/>
              <a:gd name="connsiteY24" fmla="*/ 6480 h 331788"/>
              <a:gd name="connsiteX25" fmla="*/ 214202 w 277813"/>
              <a:gd name="connsiteY25" fmla="*/ 9072 h 331788"/>
              <a:gd name="connsiteX26" fmla="*/ 188238 w 277813"/>
              <a:gd name="connsiteY26" fmla="*/ 62210 h 331788"/>
              <a:gd name="connsiteX27" fmla="*/ 215500 w 277813"/>
              <a:gd name="connsiteY27" fmla="*/ 62210 h 331788"/>
              <a:gd name="connsiteX28" fmla="*/ 215500 w 277813"/>
              <a:gd name="connsiteY28" fmla="*/ 81651 h 331788"/>
              <a:gd name="connsiteX29" fmla="*/ 183045 w 277813"/>
              <a:gd name="connsiteY29" fmla="*/ 81651 h 331788"/>
              <a:gd name="connsiteX30" fmla="*/ 277813 w 277813"/>
              <a:gd name="connsiteY30" fmla="*/ 243657 h 331788"/>
              <a:gd name="connsiteX31" fmla="*/ 138907 w 277813"/>
              <a:gd name="connsiteY31" fmla="*/ 331788 h 331788"/>
              <a:gd name="connsiteX32" fmla="*/ 0 w 277813"/>
              <a:gd name="connsiteY32" fmla="*/ 243657 h 331788"/>
              <a:gd name="connsiteX33" fmla="*/ 94768 w 277813"/>
              <a:gd name="connsiteY33" fmla="*/ 81651 h 331788"/>
              <a:gd name="connsiteX34" fmla="*/ 68804 w 277813"/>
              <a:gd name="connsiteY34" fmla="*/ 81651 h 331788"/>
              <a:gd name="connsiteX35" fmla="*/ 68804 w 277813"/>
              <a:gd name="connsiteY35" fmla="*/ 60914 h 331788"/>
              <a:gd name="connsiteX36" fmla="*/ 96066 w 277813"/>
              <a:gd name="connsiteY36" fmla="*/ 62210 h 331788"/>
              <a:gd name="connsiteX37" fmla="*/ 66208 w 277813"/>
              <a:gd name="connsiteY37" fmla="*/ 5184 h 331788"/>
              <a:gd name="connsiteX38" fmla="*/ 110347 w 277813"/>
              <a:gd name="connsiteY38" fmla="*/ 6480 h 331788"/>
              <a:gd name="connsiteX39" fmla="*/ 127223 w 277813"/>
              <a:gd name="connsiteY39" fmla="*/ 28513 h 331788"/>
              <a:gd name="connsiteX40" fmla="*/ 136310 w 277813"/>
              <a:gd name="connsiteY40" fmla="*/ 0 h 331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77813" h="331788">
                <a:moveTo>
                  <a:pt x="132196" y="133350"/>
                </a:moveTo>
                <a:cubicBezTo>
                  <a:pt x="132196" y="133350"/>
                  <a:pt x="132196" y="133350"/>
                  <a:pt x="132196" y="152673"/>
                </a:cubicBezTo>
                <a:cubicBezTo>
                  <a:pt x="111414" y="156538"/>
                  <a:pt x="99724" y="169420"/>
                  <a:pt x="99724" y="186167"/>
                </a:cubicBezTo>
                <a:cubicBezTo>
                  <a:pt x="99724" y="204202"/>
                  <a:pt x="114012" y="214508"/>
                  <a:pt x="134793" y="220949"/>
                </a:cubicBezTo>
                <a:cubicBezTo>
                  <a:pt x="149081" y="226102"/>
                  <a:pt x="154276" y="231255"/>
                  <a:pt x="154276" y="237696"/>
                </a:cubicBezTo>
                <a:cubicBezTo>
                  <a:pt x="154276" y="245425"/>
                  <a:pt x="147782" y="249290"/>
                  <a:pt x="136092" y="249290"/>
                </a:cubicBezTo>
                <a:cubicBezTo>
                  <a:pt x="124403" y="249290"/>
                  <a:pt x="112713" y="245425"/>
                  <a:pt x="104920" y="241561"/>
                </a:cubicBezTo>
                <a:cubicBezTo>
                  <a:pt x="104920" y="241561"/>
                  <a:pt x="104920" y="241561"/>
                  <a:pt x="98425" y="263460"/>
                </a:cubicBezTo>
                <a:cubicBezTo>
                  <a:pt x="106218" y="267325"/>
                  <a:pt x="117908" y="271190"/>
                  <a:pt x="130897" y="272478"/>
                </a:cubicBezTo>
                <a:cubicBezTo>
                  <a:pt x="130897" y="272478"/>
                  <a:pt x="130897" y="272478"/>
                  <a:pt x="130897" y="290513"/>
                </a:cubicBezTo>
                <a:cubicBezTo>
                  <a:pt x="130897" y="290513"/>
                  <a:pt x="130897" y="290513"/>
                  <a:pt x="150380" y="290513"/>
                </a:cubicBezTo>
                <a:cubicBezTo>
                  <a:pt x="150380" y="290513"/>
                  <a:pt x="150380" y="290513"/>
                  <a:pt x="150380" y="271190"/>
                </a:cubicBezTo>
                <a:cubicBezTo>
                  <a:pt x="172460" y="267325"/>
                  <a:pt x="184150" y="251866"/>
                  <a:pt x="184150" y="235120"/>
                </a:cubicBezTo>
                <a:cubicBezTo>
                  <a:pt x="184150" y="218373"/>
                  <a:pt x="175058" y="208067"/>
                  <a:pt x="152978" y="199049"/>
                </a:cubicBezTo>
                <a:cubicBezTo>
                  <a:pt x="136092" y="193897"/>
                  <a:pt x="129598" y="188744"/>
                  <a:pt x="129598" y="182303"/>
                </a:cubicBezTo>
                <a:cubicBezTo>
                  <a:pt x="129598" y="177150"/>
                  <a:pt x="133495" y="171997"/>
                  <a:pt x="146483" y="171997"/>
                </a:cubicBezTo>
                <a:cubicBezTo>
                  <a:pt x="159472" y="171997"/>
                  <a:pt x="168564" y="177150"/>
                  <a:pt x="173759" y="178438"/>
                </a:cubicBezTo>
                <a:cubicBezTo>
                  <a:pt x="173759" y="178438"/>
                  <a:pt x="173759" y="178438"/>
                  <a:pt x="178955" y="156538"/>
                </a:cubicBezTo>
                <a:cubicBezTo>
                  <a:pt x="172460" y="153962"/>
                  <a:pt x="164667" y="151385"/>
                  <a:pt x="151679" y="151385"/>
                </a:cubicBezTo>
                <a:cubicBezTo>
                  <a:pt x="151679" y="151385"/>
                  <a:pt x="151679" y="151385"/>
                  <a:pt x="151679" y="133350"/>
                </a:cubicBezTo>
                <a:cubicBezTo>
                  <a:pt x="151679" y="133350"/>
                  <a:pt x="151679" y="133350"/>
                  <a:pt x="132196" y="133350"/>
                </a:cubicBezTo>
                <a:close/>
                <a:moveTo>
                  <a:pt x="136310" y="0"/>
                </a:moveTo>
                <a:cubicBezTo>
                  <a:pt x="136310" y="0"/>
                  <a:pt x="136310" y="0"/>
                  <a:pt x="167467" y="3888"/>
                </a:cubicBezTo>
                <a:cubicBezTo>
                  <a:pt x="167467" y="3888"/>
                  <a:pt x="167467" y="3888"/>
                  <a:pt x="158380" y="25921"/>
                </a:cubicBezTo>
                <a:cubicBezTo>
                  <a:pt x="158380" y="25921"/>
                  <a:pt x="158380" y="25921"/>
                  <a:pt x="184343" y="6480"/>
                </a:cubicBezTo>
                <a:cubicBezTo>
                  <a:pt x="184343" y="6480"/>
                  <a:pt x="184343" y="6480"/>
                  <a:pt x="214202" y="9072"/>
                </a:cubicBezTo>
                <a:cubicBezTo>
                  <a:pt x="214202" y="9072"/>
                  <a:pt x="214202" y="9072"/>
                  <a:pt x="188238" y="62210"/>
                </a:cubicBezTo>
                <a:cubicBezTo>
                  <a:pt x="188238" y="62210"/>
                  <a:pt x="188238" y="62210"/>
                  <a:pt x="215500" y="62210"/>
                </a:cubicBezTo>
                <a:cubicBezTo>
                  <a:pt x="215500" y="62210"/>
                  <a:pt x="215500" y="62210"/>
                  <a:pt x="215500" y="81651"/>
                </a:cubicBezTo>
                <a:cubicBezTo>
                  <a:pt x="215500" y="81651"/>
                  <a:pt x="215500" y="81651"/>
                  <a:pt x="183045" y="81651"/>
                </a:cubicBezTo>
                <a:cubicBezTo>
                  <a:pt x="237569" y="114052"/>
                  <a:pt x="277813" y="198295"/>
                  <a:pt x="277813" y="243657"/>
                </a:cubicBezTo>
                <a:cubicBezTo>
                  <a:pt x="277813" y="299387"/>
                  <a:pt x="215500" y="331788"/>
                  <a:pt x="138907" y="331788"/>
                </a:cubicBezTo>
                <a:cubicBezTo>
                  <a:pt x="62313" y="331788"/>
                  <a:pt x="0" y="299387"/>
                  <a:pt x="0" y="243657"/>
                </a:cubicBezTo>
                <a:cubicBezTo>
                  <a:pt x="0" y="198295"/>
                  <a:pt x="40244" y="114052"/>
                  <a:pt x="94768" y="81651"/>
                </a:cubicBezTo>
                <a:cubicBezTo>
                  <a:pt x="94768" y="81651"/>
                  <a:pt x="94768" y="81651"/>
                  <a:pt x="68804" y="81651"/>
                </a:cubicBezTo>
                <a:cubicBezTo>
                  <a:pt x="68804" y="81651"/>
                  <a:pt x="68804" y="81651"/>
                  <a:pt x="68804" y="60914"/>
                </a:cubicBezTo>
                <a:cubicBezTo>
                  <a:pt x="68804" y="60914"/>
                  <a:pt x="68804" y="60914"/>
                  <a:pt x="96066" y="62210"/>
                </a:cubicBezTo>
                <a:cubicBezTo>
                  <a:pt x="96066" y="62210"/>
                  <a:pt x="96066" y="62210"/>
                  <a:pt x="66208" y="5184"/>
                </a:cubicBezTo>
                <a:cubicBezTo>
                  <a:pt x="66208" y="5184"/>
                  <a:pt x="66208" y="5184"/>
                  <a:pt x="110347" y="6480"/>
                </a:cubicBezTo>
                <a:cubicBezTo>
                  <a:pt x="110347" y="6480"/>
                  <a:pt x="110347" y="6480"/>
                  <a:pt x="127223" y="28513"/>
                </a:cubicBezTo>
                <a:cubicBezTo>
                  <a:pt x="127223" y="28513"/>
                  <a:pt x="127223" y="28513"/>
                  <a:pt x="13631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30" name="male-university-graduate-silhouette-with-the-cap_46143"/>
          <p:cNvSpPr>
            <a:spLocks noChangeAspect="1"/>
          </p:cNvSpPr>
          <p:nvPr/>
        </p:nvSpPr>
        <p:spPr bwMode="auto">
          <a:xfrm>
            <a:off x="9541509" y="3465413"/>
            <a:ext cx="294641" cy="317423"/>
          </a:xfrm>
          <a:custGeom>
            <a:avLst/>
            <a:gdLst>
              <a:gd name="T0" fmla="*/ 233 w 238"/>
              <a:gd name="T1" fmla="*/ 236 h 256"/>
              <a:gd name="T2" fmla="*/ 173 w 238"/>
              <a:gd name="T3" fmla="*/ 210 h 256"/>
              <a:gd name="T4" fmla="*/ 168 w 238"/>
              <a:gd name="T5" fmla="*/ 207 h 256"/>
              <a:gd name="T6" fmla="*/ 164 w 238"/>
              <a:gd name="T7" fmla="*/ 195 h 256"/>
              <a:gd name="T8" fmla="*/ 159 w 238"/>
              <a:gd name="T9" fmla="*/ 189 h 256"/>
              <a:gd name="T10" fmla="*/ 157 w 238"/>
              <a:gd name="T11" fmla="*/ 186 h 256"/>
              <a:gd name="T12" fmla="*/ 158 w 238"/>
              <a:gd name="T13" fmla="*/ 167 h 256"/>
              <a:gd name="T14" fmla="*/ 167 w 238"/>
              <a:gd name="T15" fmla="*/ 149 h 256"/>
              <a:gd name="T16" fmla="*/ 178 w 238"/>
              <a:gd name="T17" fmla="*/ 113 h 256"/>
              <a:gd name="T18" fmla="*/ 172 w 238"/>
              <a:gd name="T19" fmla="*/ 109 h 256"/>
              <a:gd name="T20" fmla="*/ 179 w 238"/>
              <a:gd name="T21" fmla="*/ 77 h 256"/>
              <a:gd name="T22" fmla="*/ 180 w 238"/>
              <a:gd name="T23" fmla="*/ 84 h 256"/>
              <a:gd name="T24" fmla="*/ 180 w 238"/>
              <a:gd name="T25" fmla="*/ 86 h 256"/>
              <a:gd name="T26" fmla="*/ 216 w 238"/>
              <a:gd name="T27" fmla="*/ 63 h 256"/>
              <a:gd name="T28" fmla="*/ 119 w 238"/>
              <a:gd name="T29" fmla="*/ 0 h 256"/>
              <a:gd name="T30" fmla="*/ 21 w 238"/>
              <a:gd name="T31" fmla="*/ 63 h 256"/>
              <a:gd name="T32" fmla="*/ 30 w 238"/>
              <a:gd name="T33" fmla="*/ 69 h 256"/>
              <a:gd name="T34" fmla="*/ 30 w 238"/>
              <a:gd name="T35" fmla="*/ 82 h 256"/>
              <a:gd name="T36" fmla="*/ 27 w 238"/>
              <a:gd name="T37" fmla="*/ 85 h 256"/>
              <a:gd name="T38" fmla="*/ 29 w 238"/>
              <a:gd name="T39" fmla="*/ 89 h 256"/>
              <a:gd name="T40" fmla="*/ 21 w 238"/>
              <a:gd name="T41" fmla="*/ 133 h 256"/>
              <a:gd name="T42" fmla="*/ 41 w 238"/>
              <a:gd name="T43" fmla="*/ 133 h 256"/>
              <a:gd name="T44" fmla="*/ 33 w 238"/>
              <a:gd name="T45" fmla="*/ 89 h 256"/>
              <a:gd name="T46" fmla="*/ 35 w 238"/>
              <a:gd name="T47" fmla="*/ 85 h 256"/>
              <a:gd name="T48" fmla="*/ 32 w 238"/>
              <a:gd name="T49" fmla="*/ 82 h 256"/>
              <a:gd name="T50" fmla="*/ 32 w 238"/>
              <a:gd name="T51" fmla="*/ 70 h 256"/>
              <a:gd name="T52" fmla="*/ 57 w 238"/>
              <a:gd name="T53" fmla="*/ 86 h 256"/>
              <a:gd name="T54" fmla="*/ 57 w 238"/>
              <a:gd name="T55" fmla="*/ 85 h 256"/>
              <a:gd name="T56" fmla="*/ 58 w 238"/>
              <a:gd name="T57" fmla="*/ 92 h 256"/>
              <a:gd name="T58" fmla="*/ 67 w 238"/>
              <a:gd name="T59" fmla="*/ 109 h 256"/>
              <a:gd name="T60" fmla="*/ 67 w 238"/>
              <a:gd name="T61" fmla="*/ 110 h 256"/>
              <a:gd name="T62" fmla="*/ 67 w 238"/>
              <a:gd name="T63" fmla="*/ 110 h 256"/>
              <a:gd name="T64" fmla="*/ 65 w 238"/>
              <a:gd name="T65" fmla="*/ 113 h 256"/>
              <a:gd name="T66" fmla="*/ 62 w 238"/>
              <a:gd name="T67" fmla="*/ 118 h 256"/>
              <a:gd name="T68" fmla="*/ 66 w 238"/>
              <a:gd name="T69" fmla="*/ 138 h 256"/>
              <a:gd name="T70" fmla="*/ 70 w 238"/>
              <a:gd name="T71" fmla="*/ 148 h 256"/>
              <a:gd name="T72" fmla="*/ 80 w 238"/>
              <a:gd name="T73" fmla="*/ 166 h 256"/>
              <a:gd name="T74" fmla="*/ 82 w 238"/>
              <a:gd name="T75" fmla="*/ 170 h 256"/>
              <a:gd name="T76" fmla="*/ 80 w 238"/>
              <a:gd name="T77" fmla="*/ 186 h 256"/>
              <a:gd name="T78" fmla="*/ 77 w 238"/>
              <a:gd name="T79" fmla="*/ 189 h 256"/>
              <a:gd name="T80" fmla="*/ 71 w 238"/>
              <a:gd name="T81" fmla="*/ 195 h 256"/>
              <a:gd name="T82" fmla="*/ 67 w 238"/>
              <a:gd name="T83" fmla="*/ 206 h 256"/>
              <a:gd name="T84" fmla="*/ 64 w 238"/>
              <a:gd name="T85" fmla="*/ 209 h 256"/>
              <a:gd name="T86" fmla="*/ 41 w 238"/>
              <a:gd name="T87" fmla="*/ 217 h 256"/>
              <a:gd name="T88" fmla="*/ 4 w 238"/>
              <a:gd name="T89" fmla="*/ 237 h 256"/>
              <a:gd name="T90" fmla="*/ 2 w 238"/>
              <a:gd name="T91" fmla="*/ 256 h 256"/>
              <a:gd name="T92" fmla="*/ 235 w 238"/>
              <a:gd name="T93" fmla="*/ 256 h 256"/>
              <a:gd name="T94" fmla="*/ 233 w 238"/>
              <a:gd name="T95" fmla="*/ 236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38" h="256">
                <a:moveTo>
                  <a:pt x="233" y="236"/>
                </a:moveTo>
                <a:cubicBezTo>
                  <a:pt x="210" y="226"/>
                  <a:pt x="197" y="218"/>
                  <a:pt x="173" y="210"/>
                </a:cubicBezTo>
                <a:cubicBezTo>
                  <a:pt x="171" y="209"/>
                  <a:pt x="169" y="208"/>
                  <a:pt x="168" y="207"/>
                </a:cubicBezTo>
                <a:cubicBezTo>
                  <a:pt x="166" y="203"/>
                  <a:pt x="165" y="199"/>
                  <a:pt x="164" y="195"/>
                </a:cubicBezTo>
                <a:cubicBezTo>
                  <a:pt x="163" y="193"/>
                  <a:pt x="162" y="190"/>
                  <a:pt x="159" y="189"/>
                </a:cubicBezTo>
                <a:cubicBezTo>
                  <a:pt x="158" y="189"/>
                  <a:pt x="157" y="187"/>
                  <a:pt x="157" y="186"/>
                </a:cubicBezTo>
                <a:cubicBezTo>
                  <a:pt x="157" y="177"/>
                  <a:pt x="154" y="171"/>
                  <a:pt x="158" y="167"/>
                </a:cubicBezTo>
                <a:cubicBezTo>
                  <a:pt x="165" y="161"/>
                  <a:pt x="164" y="153"/>
                  <a:pt x="167" y="149"/>
                </a:cubicBezTo>
                <a:cubicBezTo>
                  <a:pt x="171" y="145"/>
                  <a:pt x="180" y="117"/>
                  <a:pt x="178" y="113"/>
                </a:cubicBezTo>
                <a:cubicBezTo>
                  <a:pt x="176" y="109"/>
                  <a:pt x="170" y="111"/>
                  <a:pt x="172" y="109"/>
                </a:cubicBezTo>
                <a:cubicBezTo>
                  <a:pt x="177" y="102"/>
                  <a:pt x="179" y="89"/>
                  <a:pt x="179" y="77"/>
                </a:cubicBezTo>
                <a:cubicBezTo>
                  <a:pt x="180" y="79"/>
                  <a:pt x="180" y="81"/>
                  <a:pt x="180" y="84"/>
                </a:cubicBezTo>
                <a:cubicBezTo>
                  <a:pt x="180" y="86"/>
                  <a:pt x="180" y="86"/>
                  <a:pt x="180" y="86"/>
                </a:cubicBezTo>
                <a:cubicBezTo>
                  <a:pt x="216" y="63"/>
                  <a:pt x="216" y="63"/>
                  <a:pt x="216" y="63"/>
                </a:cubicBezTo>
                <a:cubicBezTo>
                  <a:pt x="119" y="0"/>
                  <a:pt x="119" y="0"/>
                  <a:pt x="119" y="0"/>
                </a:cubicBezTo>
                <a:cubicBezTo>
                  <a:pt x="21" y="63"/>
                  <a:pt x="21" y="63"/>
                  <a:pt x="21" y="63"/>
                </a:cubicBezTo>
                <a:cubicBezTo>
                  <a:pt x="30" y="69"/>
                  <a:pt x="30" y="69"/>
                  <a:pt x="30" y="69"/>
                </a:cubicBezTo>
                <a:cubicBezTo>
                  <a:pt x="30" y="82"/>
                  <a:pt x="30" y="82"/>
                  <a:pt x="30" y="82"/>
                </a:cubicBezTo>
                <a:cubicBezTo>
                  <a:pt x="29" y="82"/>
                  <a:pt x="27" y="84"/>
                  <a:pt x="27" y="85"/>
                </a:cubicBezTo>
                <a:cubicBezTo>
                  <a:pt x="27" y="87"/>
                  <a:pt x="28" y="88"/>
                  <a:pt x="29" y="89"/>
                </a:cubicBezTo>
                <a:cubicBezTo>
                  <a:pt x="21" y="133"/>
                  <a:pt x="21" y="133"/>
                  <a:pt x="21" y="133"/>
                </a:cubicBezTo>
                <a:cubicBezTo>
                  <a:pt x="41" y="133"/>
                  <a:pt x="41" y="133"/>
                  <a:pt x="41" y="133"/>
                </a:cubicBezTo>
                <a:cubicBezTo>
                  <a:pt x="33" y="89"/>
                  <a:pt x="33" y="89"/>
                  <a:pt x="33" y="89"/>
                </a:cubicBezTo>
                <a:cubicBezTo>
                  <a:pt x="34" y="88"/>
                  <a:pt x="35" y="87"/>
                  <a:pt x="35" y="85"/>
                </a:cubicBezTo>
                <a:cubicBezTo>
                  <a:pt x="35" y="84"/>
                  <a:pt x="34" y="82"/>
                  <a:pt x="32" y="82"/>
                </a:cubicBezTo>
                <a:cubicBezTo>
                  <a:pt x="32" y="70"/>
                  <a:pt x="32" y="70"/>
                  <a:pt x="32" y="70"/>
                </a:cubicBezTo>
                <a:cubicBezTo>
                  <a:pt x="57" y="86"/>
                  <a:pt x="57" y="86"/>
                  <a:pt x="57" y="86"/>
                </a:cubicBezTo>
                <a:cubicBezTo>
                  <a:pt x="57" y="85"/>
                  <a:pt x="57" y="85"/>
                  <a:pt x="57" y="85"/>
                </a:cubicBezTo>
                <a:cubicBezTo>
                  <a:pt x="57" y="87"/>
                  <a:pt x="57" y="89"/>
                  <a:pt x="58" y="92"/>
                </a:cubicBezTo>
                <a:cubicBezTo>
                  <a:pt x="60" y="100"/>
                  <a:pt x="64" y="100"/>
                  <a:pt x="67" y="109"/>
                </a:cubicBezTo>
                <a:cubicBezTo>
                  <a:pt x="67" y="109"/>
                  <a:pt x="67" y="110"/>
                  <a:pt x="67" y="110"/>
                </a:cubicBezTo>
                <a:cubicBezTo>
                  <a:pt x="67" y="110"/>
                  <a:pt x="67" y="110"/>
                  <a:pt x="67" y="110"/>
                </a:cubicBezTo>
                <a:cubicBezTo>
                  <a:pt x="66" y="111"/>
                  <a:pt x="66" y="113"/>
                  <a:pt x="65" y="113"/>
                </a:cubicBezTo>
                <a:cubicBezTo>
                  <a:pt x="61" y="114"/>
                  <a:pt x="61" y="116"/>
                  <a:pt x="62" y="118"/>
                </a:cubicBezTo>
                <a:cubicBezTo>
                  <a:pt x="62" y="120"/>
                  <a:pt x="65" y="133"/>
                  <a:pt x="66" y="138"/>
                </a:cubicBezTo>
                <a:cubicBezTo>
                  <a:pt x="67" y="141"/>
                  <a:pt x="70" y="144"/>
                  <a:pt x="70" y="148"/>
                </a:cubicBezTo>
                <a:cubicBezTo>
                  <a:pt x="72" y="155"/>
                  <a:pt x="75" y="161"/>
                  <a:pt x="80" y="166"/>
                </a:cubicBezTo>
                <a:cubicBezTo>
                  <a:pt x="81" y="167"/>
                  <a:pt x="82" y="169"/>
                  <a:pt x="82" y="170"/>
                </a:cubicBezTo>
                <a:cubicBezTo>
                  <a:pt x="81" y="175"/>
                  <a:pt x="81" y="181"/>
                  <a:pt x="80" y="186"/>
                </a:cubicBezTo>
                <a:cubicBezTo>
                  <a:pt x="80" y="187"/>
                  <a:pt x="78" y="189"/>
                  <a:pt x="77" y="189"/>
                </a:cubicBezTo>
                <a:cubicBezTo>
                  <a:pt x="73" y="190"/>
                  <a:pt x="72" y="193"/>
                  <a:pt x="71" y="195"/>
                </a:cubicBezTo>
                <a:cubicBezTo>
                  <a:pt x="70" y="199"/>
                  <a:pt x="69" y="203"/>
                  <a:pt x="67" y="206"/>
                </a:cubicBezTo>
                <a:cubicBezTo>
                  <a:pt x="67" y="207"/>
                  <a:pt x="65" y="209"/>
                  <a:pt x="64" y="209"/>
                </a:cubicBezTo>
                <a:cubicBezTo>
                  <a:pt x="56" y="212"/>
                  <a:pt x="49" y="214"/>
                  <a:pt x="41" y="217"/>
                </a:cubicBezTo>
                <a:cubicBezTo>
                  <a:pt x="33" y="220"/>
                  <a:pt x="12" y="233"/>
                  <a:pt x="4" y="237"/>
                </a:cubicBezTo>
                <a:cubicBezTo>
                  <a:pt x="0" y="239"/>
                  <a:pt x="2" y="256"/>
                  <a:pt x="2" y="256"/>
                </a:cubicBezTo>
                <a:cubicBezTo>
                  <a:pt x="235" y="256"/>
                  <a:pt x="235" y="256"/>
                  <a:pt x="235" y="256"/>
                </a:cubicBezTo>
                <a:cubicBezTo>
                  <a:pt x="235" y="256"/>
                  <a:pt x="238" y="238"/>
                  <a:pt x="233" y="23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31" name="home-filled-building_57419"/>
          <p:cNvSpPr>
            <a:spLocks noChangeAspect="1"/>
          </p:cNvSpPr>
          <p:nvPr/>
        </p:nvSpPr>
        <p:spPr bwMode="auto">
          <a:xfrm>
            <a:off x="7142517" y="3407876"/>
            <a:ext cx="394934" cy="389265"/>
          </a:xfrm>
          <a:custGeom>
            <a:avLst/>
            <a:gdLst>
              <a:gd name="connsiteX0" fmla="*/ 155534 w 331788"/>
              <a:gd name="connsiteY0" fmla="*/ 53107 h 327025"/>
              <a:gd name="connsiteX1" fmla="*/ 176255 w 331788"/>
              <a:gd name="connsiteY1" fmla="*/ 53107 h 327025"/>
              <a:gd name="connsiteX2" fmla="*/ 283746 w 331788"/>
              <a:gd name="connsiteY2" fmla="*/ 141384 h 327025"/>
              <a:gd name="connsiteX3" fmla="*/ 288926 w 331788"/>
              <a:gd name="connsiteY3" fmla="*/ 154366 h 327025"/>
              <a:gd name="connsiteX4" fmla="*/ 288926 w 331788"/>
              <a:gd name="connsiteY4" fmla="*/ 310149 h 327025"/>
              <a:gd name="connsiteX5" fmla="*/ 273385 w 331788"/>
              <a:gd name="connsiteY5" fmla="*/ 327025 h 327025"/>
              <a:gd name="connsiteX6" fmla="*/ 207337 w 331788"/>
              <a:gd name="connsiteY6" fmla="*/ 327025 h 327025"/>
              <a:gd name="connsiteX7" fmla="*/ 207337 w 331788"/>
              <a:gd name="connsiteY7" fmla="*/ 234854 h 327025"/>
              <a:gd name="connsiteX8" fmla="*/ 195681 w 331788"/>
              <a:gd name="connsiteY8" fmla="*/ 223170 h 327025"/>
              <a:gd name="connsiteX9" fmla="*/ 136108 w 331788"/>
              <a:gd name="connsiteY9" fmla="*/ 223170 h 327025"/>
              <a:gd name="connsiteX10" fmla="*/ 124452 w 331788"/>
              <a:gd name="connsiteY10" fmla="*/ 234854 h 327025"/>
              <a:gd name="connsiteX11" fmla="*/ 124452 w 331788"/>
              <a:gd name="connsiteY11" fmla="*/ 327025 h 327025"/>
              <a:gd name="connsiteX12" fmla="*/ 58404 w 331788"/>
              <a:gd name="connsiteY12" fmla="*/ 327025 h 327025"/>
              <a:gd name="connsiteX13" fmla="*/ 42863 w 331788"/>
              <a:gd name="connsiteY13" fmla="*/ 310149 h 327025"/>
              <a:gd name="connsiteX14" fmla="*/ 42863 w 331788"/>
              <a:gd name="connsiteY14" fmla="*/ 154366 h 327025"/>
              <a:gd name="connsiteX15" fmla="*/ 48043 w 331788"/>
              <a:gd name="connsiteY15" fmla="*/ 141384 h 327025"/>
              <a:gd name="connsiteX16" fmla="*/ 155534 w 331788"/>
              <a:gd name="connsiteY16" fmla="*/ 53107 h 327025"/>
              <a:gd name="connsiteX17" fmla="*/ 165894 w 331788"/>
              <a:gd name="connsiteY17" fmla="*/ 0 h 327025"/>
              <a:gd name="connsiteX18" fmla="*/ 189223 w 331788"/>
              <a:gd name="connsiteY18" fmla="*/ 9125 h 327025"/>
              <a:gd name="connsiteX19" fmla="*/ 325308 w 331788"/>
              <a:gd name="connsiteY19" fmla="*/ 117321 h 327025"/>
              <a:gd name="connsiteX20" fmla="*/ 331788 w 331788"/>
              <a:gd name="connsiteY20" fmla="*/ 130356 h 327025"/>
              <a:gd name="connsiteX21" fmla="*/ 331788 w 331788"/>
              <a:gd name="connsiteY21" fmla="*/ 143392 h 327025"/>
              <a:gd name="connsiteX22" fmla="*/ 314940 w 331788"/>
              <a:gd name="connsiteY22" fmla="*/ 160338 h 327025"/>
              <a:gd name="connsiteX23" fmla="*/ 298091 w 331788"/>
              <a:gd name="connsiteY23" fmla="*/ 143392 h 327025"/>
              <a:gd name="connsiteX24" fmla="*/ 298091 w 331788"/>
              <a:gd name="connsiteY24" fmla="*/ 139481 h 327025"/>
              <a:gd name="connsiteX25" fmla="*/ 176263 w 331788"/>
              <a:gd name="connsiteY25" fmla="*/ 41714 h 327025"/>
              <a:gd name="connsiteX26" fmla="*/ 165894 w 331788"/>
              <a:gd name="connsiteY26" fmla="*/ 37804 h 327025"/>
              <a:gd name="connsiteX27" fmla="*/ 155526 w 331788"/>
              <a:gd name="connsiteY27" fmla="*/ 41714 h 327025"/>
              <a:gd name="connsiteX28" fmla="*/ 33697 w 331788"/>
              <a:gd name="connsiteY28" fmla="*/ 139481 h 327025"/>
              <a:gd name="connsiteX29" fmla="*/ 33697 w 331788"/>
              <a:gd name="connsiteY29" fmla="*/ 143392 h 327025"/>
              <a:gd name="connsiteX30" fmla="*/ 16849 w 331788"/>
              <a:gd name="connsiteY30" fmla="*/ 160338 h 327025"/>
              <a:gd name="connsiteX31" fmla="*/ 0 w 331788"/>
              <a:gd name="connsiteY31" fmla="*/ 143392 h 327025"/>
              <a:gd name="connsiteX32" fmla="*/ 0 w 331788"/>
              <a:gd name="connsiteY32" fmla="*/ 130356 h 327025"/>
              <a:gd name="connsiteX33" fmla="*/ 6480 w 331788"/>
              <a:gd name="connsiteY33" fmla="*/ 117321 h 327025"/>
              <a:gd name="connsiteX34" fmla="*/ 142565 w 331788"/>
              <a:gd name="connsiteY34" fmla="*/ 9125 h 327025"/>
              <a:gd name="connsiteX35" fmla="*/ 165894 w 331788"/>
              <a:gd name="connsiteY35" fmla="*/ 0 h 327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31788" h="327025">
                <a:moveTo>
                  <a:pt x="155534" y="53107"/>
                </a:moveTo>
                <a:cubicBezTo>
                  <a:pt x="162009" y="49212"/>
                  <a:pt x="169780" y="49212"/>
                  <a:pt x="176255" y="53107"/>
                </a:cubicBezTo>
                <a:cubicBezTo>
                  <a:pt x="176255" y="53107"/>
                  <a:pt x="176255" y="53107"/>
                  <a:pt x="283746" y="141384"/>
                </a:cubicBezTo>
                <a:cubicBezTo>
                  <a:pt x="286336" y="143980"/>
                  <a:pt x="288926" y="149173"/>
                  <a:pt x="288926" y="154366"/>
                </a:cubicBezTo>
                <a:cubicBezTo>
                  <a:pt x="288926" y="154366"/>
                  <a:pt x="288926" y="154366"/>
                  <a:pt x="288926" y="310149"/>
                </a:cubicBezTo>
                <a:cubicBezTo>
                  <a:pt x="288926" y="319236"/>
                  <a:pt x="282451" y="327025"/>
                  <a:pt x="273385" y="327025"/>
                </a:cubicBezTo>
                <a:cubicBezTo>
                  <a:pt x="273385" y="327025"/>
                  <a:pt x="273385" y="327025"/>
                  <a:pt x="207337" y="327025"/>
                </a:cubicBezTo>
                <a:cubicBezTo>
                  <a:pt x="207337" y="327025"/>
                  <a:pt x="207337" y="327025"/>
                  <a:pt x="207337" y="234854"/>
                </a:cubicBezTo>
                <a:cubicBezTo>
                  <a:pt x="207337" y="228363"/>
                  <a:pt x="202157" y="223170"/>
                  <a:pt x="195681" y="223170"/>
                </a:cubicBezTo>
                <a:cubicBezTo>
                  <a:pt x="195681" y="223170"/>
                  <a:pt x="195681" y="223170"/>
                  <a:pt x="136108" y="223170"/>
                </a:cubicBezTo>
                <a:cubicBezTo>
                  <a:pt x="129633" y="223170"/>
                  <a:pt x="124452" y="228363"/>
                  <a:pt x="124452" y="234854"/>
                </a:cubicBezTo>
                <a:cubicBezTo>
                  <a:pt x="124452" y="234854"/>
                  <a:pt x="124452" y="234854"/>
                  <a:pt x="124452" y="327025"/>
                </a:cubicBezTo>
                <a:cubicBezTo>
                  <a:pt x="124452" y="327025"/>
                  <a:pt x="124452" y="327025"/>
                  <a:pt x="58404" y="327025"/>
                </a:cubicBezTo>
                <a:cubicBezTo>
                  <a:pt x="49338" y="327025"/>
                  <a:pt x="42863" y="319236"/>
                  <a:pt x="42863" y="310149"/>
                </a:cubicBezTo>
                <a:cubicBezTo>
                  <a:pt x="42863" y="310149"/>
                  <a:pt x="42863" y="310149"/>
                  <a:pt x="42863" y="154366"/>
                </a:cubicBezTo>
                <a:cubicBezTo>
                  <a:pt x="42863" y="149173"/>
                  <a:pt x="45453" y="143980"/>
                  <a:pt x="48043" y="141384"/>
                </a:cubicBezTo>
                <a:cubicBezTo>
                  <a:pt x="48043" y="141384"/>
                  <a:pt x="48043" y="141384"/>
                  <a:pt x="155534" y="53107"/>
                </a:cubicBezTo>
                <a:close/>
                <a:moveTo>
                  <a:pt x="165894" y="0"/>
                </a:moveTo>
                <a:cubicBezTo>
                  <a:pt x="173670" y="0"/>
                  <a:pt x="182743" y="2607"/>
                  <a:pt x="189223" y="9125"/>
                </a:cubicBezTo>
                <a:cubicBezTo>
                  <a:pt x="189223" y="9125"/>
                  <a:pt x="189223" y="9125"/>
                  <a:pt x="325308" y="117321"/>
                </a:cubicBezTo>
                <a:cubicBezTo>
                  <a:pt x="329196" y="121231"/>
                  <a:pt x="331788" y="126446"/>
                  <a:pt x="331788" y="130356"/>
                </a:cubicBezTo>
                <a:cubicBezTo>
                  <a:pt x="331788" y="130356"/>
                  <a:pt x="331788" y="138178"/>
                  <a:pt x="331788" y="143392"/>
                </a:cubicBezTo>
                <a:cubicBezTo>
                  <a:pt x="331788" y="152517"/>
                  <a:pt x="324012" y="160338"/>
                  <a:pt x="314940" y="160338"/>
                </a:cubicBezTo>
                <a:cubicBezTo>
                  <a:pt x="305867" y="160338"/>
                  <a:pt x="298091" y="152517"/>
                  <a:pt x="298091" y="143392"/>
                </a:cubicBezTo>
                <a:cubicBezTo>
                  <a:pt x="298091" y="142088"/>
                  <a:pt x="298091" y="140785"/>
                  <a:pt x="298091" y="139481"/>
                </a:cubicBezTo>
                <a:cubicBezTo>
                  <a:pt x="298091" y="139481"/>
                  <a:pt x="298091" y="139481"/>
                  <a:pt x="176263" y="41714"/>
                </a:cubicBezTo>
                <a:cubicBezTo>
                  <a:pt x="176263" y="41714"/>
                  <a:pt x="171078" y="37804"/>
                  <a:pt x="165894" y="37804"/>
                </a:cubicBezTo>
                <a:cubicBezTo>
                  <a:pt x="160710" y="37804"/>
                  <a:pt x="155526" y="41714"/>
                  <a:pt x="155526" y="41714"/>
                </a:cubicBezTo>
                <a:cubicBezTo>
                  <a:pt x="155526" y="41714"/>
                  <a:pt x="155526" y="41714"/>
                  <a:pt x="33697" y="139481"/>
                </a:cubicBezTo>
                <a:cubicBezTo>
                  <a:pt x="33697" y="140785"/>
                  <a:pt x="33697" y="142088"/>
                  <a:pt x="33697" y="143392"/>
                </a:cubicBezTo>
                <a:cubicBezTo>
                  <a:pt x="33697" y="152517"/>
                  <a:pt x="25921" y="160338"/>
                  <a:pt x="16849" y="160338"/>
                </a:cubicBezTo>
                <a:cubicBezTo>
                  <a:pt x="7776" y="160338"/>
                  <a:pt x="0" y="152517"/>
                  <a:pt x="0" y="143392"/>
                </a:cubicBezTo>
                <a:cubicBezTo>
                  <a:pt x="0" y="138178"/>
                  <a:pt x="0" y="130356"/>
                  <a:pt x="0" y="130356"/>
                </a:cubicBezTo>
                <a:cubicBezTo>
                  <a:pt x="0" y="126446"/>
                  <a:pt x="2592" y="121231"/>
                  <a:pt x="6480" y="117321"/>
                </a:cubicBezTo>
                <a:cubicBezTo>
                  <a:pt x="6480" y="117321"/>
                  <a:pt x="6480" y="117321"/>
                  <a:pt x="142565" y="9125"/>
                </a:cubicBezTo>
                <a:cubicBezTo>
                  <a:pt x="149046" y="2607"/>
                  <a:pt x="158118" y="0"/>
                  <a:pt x="16589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32" name="shield_92921"/>
          <p:cNvSpPr>
            <a:spLocks noChangeAspect="1"/>
          </p:cNvSpPr>
          <p:nvPr/>
        </p:nvSpPr>
        <p:spPr bwMode="auto">
          <a:xfrm>
            <a:off x="4864483" y="3465413"/>
            <a:ext cx="266317" cy="338078"/>
          </a:xfrm>
          <a:custGeom>
            <a:avLst/>
            <a:gdLst>
              <a:gd name="connsiteX0" fmla="*/ 134938 w 265113"/>
              <a:gd name="connsiteY0" fmla="*/ 55563 h 336550"/>
              <a:gd name="connsiteX1" fmla="*/ 134938 w 265113"/>
              <a:gd name="connsiteY1" fmla="*/ 292101 h 336550"/>
              <a:gd name="connsiteX2" fmla="*/ 225426 w 265113"/>
              <a:gd name="connsiteY2" fmla="*/ 195636 h 336550"/>
              <a:gd name="connsiteX3" fmla="*/ 225426 w 265113"/>
              <a:gd name="connsiteY3" fmla="*/ 85956 h 336550"/>
              <a:gd name="connsiteX4" fmla="*/ 224095 w 265113"/>
              <a:gd name="connsiteY4" fmla="*/ 85956 h 336550"/>
              <a:gd name="connsiteX5" fmla="*/ 173529 w 265113"/>
              <a:gd name="connsiteY5" fmla="*/ 88599 h 336550"/>
              <a:gd name="connsiteX6" fmla="*/ 136269 w 265113"/>
              <a:gd name="connsiteY6" fmla="*/ 55563 h 336550"/>
              <a:gd name="connsiteX7" fmla="*/ 134938 w 265113"/>
              <a:gd name="connsiteY7" fmla="*/ 55563 h 336550"/>
              <a:gd name="connsiteX8" fmla="*/ 133882 w 265113"/>
              <a:gd name="connsiteY8" fmla="*/ 0 h 336550"/>
              <a:gd name="connsiteX9" fmla="*/ 140510 w 265113"/>
              <a:gd name="connsiteY9" fmla="*/ 2629 h 336550"/>
              <a:gd name="connsiteX10" fmla="*/ 189556 w 265113"/>
              <a:gd name="connsiteY10" fmla="*/ 44698 h 336550"/>
              <a:gd name="connsiteX11" fmla="*/ 220044 w 265113"/>
              <a:gd name="connsiteY11" fmla="*/ 49957 h 336550"/>
              <a:gd name="connsiteX12" fmla="*/ 253183 w 265113"/>
              <a:gd name="connsiteY12" fmla="*/ 42069 h 336550"/>
              <a:gd name="connsiteX13" fmla="*/ 257160 w 265113"/>
              <a:gd name="connsiteY13" fmla="*/ 40754 h 336550"/>
              <a:gd name="connsiteX14" fmla="*/ 265113 w 265113"/>
              <a:gd name="connsiteY14" fmla="*/ 48642 h 336550"/>
              <a:gd name="connsiteX15" fmla="*/ 265113 w 265113"/>
              <a:gd name="connsiteY15" fmla="*/ 197197 h 336550"/>
              <a:gd name="connsiteX16" fmla="*/ 201486 w 265113"/>
              <a:gd name="connsiteY16" fmla="*/ 295796 h 336550"/>
              <a:gd name="connsiteX17" fmla="*/ 132556 w 265113"/>
              <a:gd name="connsiteY17" fmla="*/ 336550 h 336550"/>
              <a:gd name="connsiteX18" fmla="*/ 62302 w 265113"/>
              <a:gd name="connsiteY18" fmla="*/ 295796 h 336550"/>
              <a:gd name="connsiteX19" fmla="*/ 0 w 265113"/>
              <a:gd name="connsiteY19" fmla="*/ 197197 h 336550"/>
              <a:gd name="connsiteX20" fmla="*/ 0 w 265113"/>
              <a:gd name="connsiteY20" fmla="*/ 49957 h 336550"/>
              <a:gd name="connsiteX21" fmla="*/ 9279 w 265113"/>
              <a:gd name="connsiteY21" fmla="*/ 40754 h 336550"/>
              <a:gd name="connsiteX22" fmla="*/ 14581 w 265113"/>
              <a:gd name="connsiteY22" fmla="*/ 42069 h 336550"/>
              <a:gd name="connsiteX23" fmla="*/ 49046 w 265113"/>
              <a:gd name="connsiteY23" fmla="*/ 49957 h 336550"/>
              <a:gd name="connsiteX24" fmla="*/ 79534 w 265113"/>
              <a:gd name="connsiteY24" fmla="*/ 44698 h 336550"/>
              <a:gd name="connsiteX25" fmla="*/ 128580 w 265113"/>
              <a:gd name="connsiteY25" fmla="*/ 2629 h 336550"/>
              <a:gd name="connsiteX26" fmla="*/ 133882 w 265113"/>
              <a:gd name="connsiteY26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65113" h="336550">
                <a:moveTo>
                  <a:pt x="134938" y="55563"/>
                </a:moveTo>
                <a:cubicBezTo>
                  <a:pt x="134938" y="55563"/>
                  <a:pt x="134938" y="55563"/>
                  <a:pt x="134938" y="292101"/>
                </a:cubicBezTo>
                <a:cubicBezTo>
                  <a:pt x="137599" y="292101"/>
                  <a:pt x="225426" y="248494"/>
                  <a:pt x="225426" y="195636"/>
                </a:cubicBezTo>
                <a:lnTo>
                  <a:pt x="225426" y="85956"/>
                </a:lnTo>
                <a:cubicBezTo>
                  <a:pt x="225426" y="84635"/>
                  <a:pt x="225426" y="84635"/>
                  <a:pt x="224095" y="85956"/>
                </a:cubicBezTo>
                <a:cubicBezTo>
                  <a:pt x="212119" y="92563"/>
                  <a:pt x="193489" y="93885"/>
                  <a:pt x="173529" y="88599"/>
                </a:cubicBezTo>
                <a:cubicBezTo>
                  <a:pt x="157560" y="83313"/>
                  <a:pt x="144253" y="66135"/>
                  <a:pt x="136269" y="55563"/>
                </a:cubicBezTo>
                <a:cubicBezTo>
                  <a:pt x="136269" y="55563"/>
                  <a:pt x="134938" y="55563"/>
                  <a:pt x="134938" y="55563"/>
                </a:cubicBezTo>
                <a:close/>
                <a:moveTo>
                  <a:pt x="133882" y="0"/>
                </a:moveTo>
                <a:cubicBezTo>
                  <a:pt x="136533" y="0"/>
                  <a:pt x="139184" y="1315"/>
                  <a:pt x="140510" y="2629"/>
                </a:cubicBezTo>
                <a:cubicBezTo>
                  <a:pt x="147138" y="11832"/>
                  <a:pt x="167021" y="38125"/>
                  <a:pt x="189556" y="44698"/>
                </a:cubicBezTo>
                <a:cubicBezTo>
                  <a:pt x="200160" y="48642"/>
                  <a:pt x="209439" y="49957"/>
                  <a:pt x="220044" y="49957"/>
                </a:cubicBezTo>
                <a:cubicBezTo>
                  <a:pt x="233299" y="49957"/>
                  <a:pt x="245230" y="47327"/>
                  <a:pt x="253183" y="42069"/>
                </a:cubicBezTo>
                <a:cubicBezTo>
                  <a:pt x="254509" y="40754"/>
                  <a:pt x="255834" y="40754"/>
                  <a:pt x="257160" y="40754"/>
                </a:cubicBezTo>
                <a:cubicBezTo>
                  <a:pt x="261136" y="40754"/>
                  <a:pt x="265113" y="43383"/>
                  <a:pt x="265113" y="48642"/>
                </a:cubicBezTo>
                <a:cubicBezTo>
                  <a:pt x="265113" y="48642"/>
                  <a:pt x="265113" y="48642"/>
                  <a:pt x="265113" y="197197"/>
                </a:cubicBezTo>
                <a:cubicBezTo>
                  <a:pt x="265113" y="237951"/>
                  <a:pt x="230648" y="273447"/>
                  <a:pt x="201486" y="295796"/>
                </a:cubicBezTo>
                <a:cubicBezTo>
                  <a:pt x="172323" y="319460"/>
                  <a:pt x="139184" y="336550"/>
                  <a:pt x="132556" y="336550"/>
                </a:cubicBezTo>
                <a:cubicBezTo>
                  <a:pt x="124603" y="336550"/>
                  <a:pt x="91464" y="319460"/>
                  <a:pt x="62302" y="295796"/>
                </a:cubicBezTo>
                <a:cubicBezTo>
                  <a:pt x="34465" y="273447"/>
                  <a:pt x="0" y="237951"/>
                  <a:pt x="0" y="197197"/>
                </a:cubicBezTo>
                <a:cubicBezTo>
                  <a:pt x="0" y="197197"/>
                  <a:pt x="0" y="197197"/>
                  <a:pt x="0" y="49957"/>
                </a:cubicBezTo>
                <a:cubicBezTo>
                  <a:pt x="0" y="43383"/>
                  <a:pt x="5302" y="40754"/>
                  <a:pt x="9279" y="40754"/>
                </a:cubicBezTo>
                <a:cubicBezTo>
                  <a:pt x="10604" y="40754"/>
                  <a:pt x="13256" y="42069"/>
                  <a:pt x="14581" y="42069"/>
                </a:cubicBezTo>
                <a:cubicBezTo>
                  <a:pt x="23860" y="47327"/>
                  <a:pt x="35790" y="49957"/>
                  <a:pt x="49046" y="49957"/>
                </a:cubicBezTo>
                <a:cubicBezTo>
                  <a:pt x="58325" y="49957"/>
                  <a:pt x="68929" y="48642"/>
                  <a:pt x="79534" y="44698"/>
                </a:cubicBezTo>
                <a:cubicBezTo>
                  <a:pt x="103394" y="38125"/>
                  <a:pt x="121952" y="11832"/>
                  <a:pt x="128580" y="2629"/>
                </a:cubicBezTo>
                <a:cubicBezTo>
                  <a:pt x="129905" y="1315"/>
                  <a:pt x="132556" y="0"/>
                  <a:pt x="13388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33" name="矩形 32"/>
          <p:cNvSpPr/>
          <p:nvPr/>
        </p:nvSpPr>
        <p:spPr>
          <a:xfrm>
            <a:off x="1627433" y="1809970"/>
            <a:ext cx="2137887" cy="366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8EEA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zh-CN" altLang="en-US" dirty="0">
              <a:solidFill>
                <a:srgbClr val="8EEA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523753" y="2219339"/>
            <a:ext cx="2345246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Failure is probably the fortification in your pole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.</a:t>
            </a: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 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941524" y="4156233"/>
            <a:ext cx="2137887" cy="366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FF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zh-CN" altLang="en-US" dirty="0">
              <a:solidFill>
                <a:srgbClr val="FF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906707" y="4565602"/>
            <a:ext cx="2207520" cy="6063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Failure is probably the fortification in your pole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.</a:t>
            </a: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 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354175" y="1809970"/>
            <a:ext cx="2137887" cy="366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zh-CN" altLang="en-US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354176" y="2219339"/>
            <a:ext cx="1999250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Failure is probably the fortification in your pole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.</a:t>
            </a: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 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627506" y="4156233"/>
            <a:ext cx="2137887" cy="366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zh-CN" altLang="en-US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8592689" y="4565602"/>
            <a:ext cx="2207520" cy="6063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Failure is probably the fortification in your pole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.</a:t>
            </a: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 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4806458" y="2533263"/>
            <a:ext cx="45697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04.</a:t>
            </a:r>
            <a:r>
              <a:rPr lang="zh-CN" altLang="en-US" sz="36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36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3698" y="2426131"/>
            <a:ext cx="2117447" cy="1368594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806458" y="3171393"/>
            <a:ext cx="596314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Failure is probably the fortification in your pole. It is like a peek your wallet as the thief, when you are thinking how to spend 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CN" altLang="zh-CN" sz="14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16" y="416528"/>
            <a:ext cx="454655" cy="44952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48858" y="416528"/>
            <a:ext cx="25377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60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2600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1774" y="5980843"/>
            <a:ext cx="1010226" cy="1097818"/>
          </a:xfrm>
          <a:prstGeom prst="rect">
            <a:avLst/>
          </a:prstGeom>
        </p:spPr>
      </p:pic>
      <p:sp>
        <p:nvSpPr>
          <p:cNvPr id="8" name="任意多边形: 形状 7"/>
          <p:cNvSpPr/>
          <p:nvPr/>
        </p:nvSpPr>
        <p:spPr bwMode="auto">
          <a:xfrm rot="16200000">
            <a:off x="5685435" y="2023943"/>
            <a:ext cx="2346593" cy="1443637"/>
          </a:xfrm>
          <a:custGeom>
            <a:avLst/>
            <a:gdLst/>
            <a:ahLst/>
            <a:cxnLst>
              <a:cxn ang="0">
                <a:pos x="1039" y="0"/>
              </a:cxn>
              <a:cxn ang="0">
                <a:pos x="750" y="0"/>
              </a:cxn>
              <a:cxn ang="0">
                <a:pos x="741" y="0"/>
              </a:cxn>
              <a:cxn ang="0">
                <a:pos x="674" y="0"/>
              </a:cxn>
              <a:cxn ang="0">
                <a:pos x="686" y="40"/>
              </a:cxn>
              <a:cxn ang="0">
                <a:pos x="615" y="111"/>
              </a:cxn>
              <a:cxn ang="0">
                <a:pos x="543" y="40"/>
              </a:cxn>
              <a:cxn ang="0">
                <a:pos x="555" y="0"/>
              </a:cxn>
              <a:cxn ang="0">
                <a:pos x="479" y="0"/>
              </a:cxn>
              <a:cxn ang="0">
                <a:pos x="112" y="367"/>
              </a:cxn>
              <a:cxn ang="0">
                <a:pos x="112" y="443"/>
              </a:cxn>
              <a:cxn ang="0">
                <a:pos x="72" y="431"/>
              </a:cxn>
              <a:cxn ang="0">
                <a:pos x="0" y="503"/>
              </a:cxn>
              <a:cxn ang="0">
                <a:pos x="72" y="574"/>
              </a:cxn>
              <a:cxn ang="0">
                <a:pos x="112" y="562"/>
              </a:cxn>
              <a:cxn ang="0">
                <a:pos x="112" y="638"/>
              </a:cxn>
              <a:cxn ang="0">
                <a:pos x="681" y="289"/>
              </a:cxn>
              <a:cxn ang="0">
                <a:pos x="1039" y="289"/>
              </a:cxn>
              <a:cxn ang="0">
                <a:pos x="1039" y="0"/>
              </a:cxn>
            </a:cxnLst>
            <a:rect l="0" t="0" r="r" b="b"/>
            <a:pathLst>
              <a:path w="1039" h="638">
                <a:moveTo>
                  <a:pt x="1039" y="0"/>
                </a:moveTo>
                <a:cubicBezTo>
                  <a:pt x="750" y="0"/>
                  <a:pt x="750" y="0"/>
                  <a:pt x="750" y="0"/>
                </a:cubicBezTo>
                <a:cubicBezTo>
                  <a:pt x="741" y="0"/>
                  <a:pt x="741" y="0"/>
                  <a:pt x="741" y="0"/>
                </a:cubicBezTo>
                <a:cubicBezTo>
                  <a:pt x="674" y="0"/>
                  <a:pt x="674" y="0"/>
                  <a:pt x="674" y="0"/>
                </a:cubicBezTo>
                <a:cubicBezTo>
                  <a:pt x="682" y="11"/>
                  <a:pt x="686" y="25"/>
                  <a:pt x="686" y="40"/>
                </a:cubicBezTo>
                <a:cubicBezTo>
                  <a:pt x="686" y="79"/>
                  <a:pt x="654" y="111"/>
                  <a:pt x="615" y="111"/>
                </a:cubicBezTo>
                <a:cubicBezTo>
                  <a:pt x="575" y="111"/>
                  <a:pt x="543" y="79"/>
                  <a:pt x="543" y="40"/>
                </a:cubicBezTo>
                <a:cubicBezTo>
                  <a:pt x="543" y="25"/>
                  <a:pt x="547" y="11"/>
                  <a:pt x="555" y="0"/>
                </a:cubicBezTo>
                <a:cubicBezTo>
                  <a:pt x="479" y="0"/>
                  <a:pt x="479" y="0"/>
                  <a:pt x="479" y="0"/>
                </a:cubicBezTo>
                <a:cubicBezTo>
                  <a:pt x="479" y="202"/>
                  <a:pt x="314" y="367"/>
                  <a:pt x="112" y="367"/>
                </a:cubicBezTo>
                <a:cubicBezTo>
                  <a:pt x="112" y="443"/>
                  <a:pt x="112" y="443"/>
                  <a:pt x="112" y="443"/>
                </a:cubicBezTo>
                <a:cubicBezTo>
                  <a:pt x="100" y="435"/>
                  <a:pt x="87" y="431"/>
                  <a:pt x="72" y="431"/>
                </a:cubicBezTo>
                <a:cubicBezTo>
                  <a:pt x="32" y="431"/>
                  <a:pt x="0" y="463"/>
                  <a:pt x="0" y="503"/>
                </a:cubicBezTo>
                <a:cubicBezTo>
                  <a:pt x="0" y="542"/>
                  <a:pt x="32" y="574"/>
                  <a:pt x="72" y="574"/>
                </a:cubicBezTo>
                <a:cubicBezTo>
                  <a:pt x="87" y="574"/>
                  <a:pt x="100" y="570"/>
                  <a:pt x="112" y="562"/>
                </a:cubicBezTo>
                <a:cubicBezTo>
                  <a:pt x="112" y="638"/>
                  <a:pt x="112" y="638"/>
                  <a:pt x="112" y="638"/>
                </a:cubicBezTo>
                <a:cubicBezTo>
                  <a:pt x="360" y="638"/>
                  <a:pt x="575" y="496"/>
                  <a:pt x="681" y="289"/>
                </a:cubicBezTo>
                <a:cubicBezTo>
                  <a:pt x="1039" y="289"/>
                  <a:pt x="1039" y="289"/>
                  <a:pt x="1039" y="289"/>
                </a:cubicBezTo>
                <a:lnTo>
                  <a:pt x="1039" y="0"/>
                </a:lnTo>
                <a:close/>
              </a:path>
            </a:pathLst>
          </a:custGeom>
          <a:solidFill>
            <a:srgbClr val="00B0F0"/>
          </a:solidFill>
          <a:ln w="9525">
            <a:solidFill>
              <a:schemeClr val="bg1"/>
            </a:solidFill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9" name="任意多边形: 形状 8"/>
          <p:cNvSpPr/>
          <p:nvPr/>
        </p:nvSpPr>
        <p:spPr bwMode="auto">
          <a:xfrm rot="10800000">
            <a:off x="4034645" y="2223314"/>
            <a:ext cx="2346594" cy="1443637"/>
          </a:xfrm>
          <a:custGeom>
            <a:avLst/>
            <a:gdLst/>
            <a:ahLst/>
            <a:cxnLst>
              <a:cxn ang="0">
                <a:pos x="1039" y="0"/>
              </a:cxn>
              <a:cxn ang="0">
                <a:pos x="750" y="0"/>
              </a:cxn>
              <a:cxn ang="0">
                <a:pos x="741" y="0"/>
              </a:cxn>
              <a:cxn ang="0">
                <a:pos x="674" y="0"/>
              </a:cxn>
              <a:cxn ang="0">
                <a:pos x="686" y="40"/>
              </a:cxn>
              <a:cxn ang="0">
                <a:pos x="615" y="111"/>
              </a:cxn>
              <a:cxn ang="0">
                <a:pos x="543" y="40"/>
              </a:cxn>
              <a:cxn ang="0">
                <a:pos x="555" y="0"/>
              </a:cxn>
              <a:cxn ang="0">
                <a:pos x="479" y="0"/>
              </a:cxn>
              <a:cxn ang="0">
                <a:pos x="112" y="367"/>
              </a:cxn>
              <a:cxn ang="0">
                <a:pos x="112" y="443"/>
              </a:cxn>
              <a:cxn ang="0">
                <a:pos x="72" y="431"/>
              </a:cxn>
              <a:cxn ang="0">
                <a:pos x="0" y="503"/>
              </a:cxn>
              <a:cxn ang="0">
                <a:pos x="72" y="574"/>
              </a:cxn>
              <a:cxn ang="0">
                <a:pos x="112" y="562"/>
              </a:cxn>
              <a:cxn ang="0">
                <a:pos x="112" y="638"/>
              </a:cxn>
              <a:cxn ang="0">
                <a:pos x="681" y="289"/>
              </a:cxn>
              <a:cxn ang="0">
                <a:pos x="1039" y="289"/>
              </a:cxn>
              <a:cxn ang="0">
                <a:pos x="1039" y="0"/>
              </a:cxn>
            </a:cxnLst>
            <a:rect l="0" t="0" r="r" b="b"/>
            <a:pathLst>
              <a:path w="1039" h="638">
                <a:moveTo>
                  <a:pt x="1039" y="0"/>
                </a:moveTo>
                <a:cubicBezTo>
                  <a:pt x="750" y="0"/>
                  <a:pt x="750" y="0"/>
                  <a:pt x="750" y="0"/>
                </a:cubicBezTo>
                <a:cubicBezTo>
                  <a:pt x="741" y="0"/>
                  <a:pt x="741" y="0"/>
                  <a:pt x="741" y="0"/>
                </a:cubicBezTo>
                <a:cubicBezTo>
                  <a:pt x="674" y="0"/>
                  <a:pt x="674" y="0"/>
                  <a:pt x="674" y="0"/>
                </a:cubicBezTo>
                <a:cubicBezTo>
                  <a:pt x="682" y="11"/>
                  <a:pt x="686" y="25"/>
                  <a:pt x="686" y="40"/>
                </a:cubicBezTo>
                <a:cubicBezTo>
                  <a:pt x="686" y="79"/>
                  <a:pt x="654" y="111"/>
                  <a:pt x="615" y="111"/>
                </a:cubicBezTo>
                <a:cubicBezTo>
                  <a:pt x="575" y="111"/>
                  <a:pt x="543" y="79"/>
                  <a:pt x="543" y="40"/>
                </a:cubicBezTo>
                <a:cubicBezTo>
                  <a:pt x="543" y="25"/>
                  <a:pt x="547" y="11"/>
                  <a:pt x="555" y="0"/>
                </a:cubicBezTo>
                <a:cubicBezTo>
                  <a:pt x="479" y="0"/>
                  <a:pt x="479" y="0"/>
                  <a:pt x="479" y="0"/>
                </a:cubicBezTo>
                <a:cubicBezTo>
                  <a:pt x="479" y="202"/>
                  <a:pt x="314" y="367"/>
                  <a:pt x="112" y="367"/>
                </a:cubicBezTo>
                <a:cubicBezTo>
                  <a:pt x="112" y="443"/>
                  <a:pt x="112" y="443"/>
                  <a:pt x="112" y="443"/>
                </a:cubicBezTo>
                <a:cubicBezTo>
                  <a:pt x="100" y="435"/>
                  <a:pt x="87" y="431"/>
                  <a:pt x="72" y="431"/>
                </a:cubicBezTo>
                <a:cubicBezTo>
                  <a:pt x="32" y="431"/>
                  <a:pt x="0" y="463"/>
                  <a:pt x="0" y="503"/>
                </a:cubicBezTo>
                <a:cubicBezTo>
                  <a:pt x="0" y="542"/>
                  <a:pt x="32" y="574"/>
                  <a:pt x="72" y="574"/>
                </a:cubicBezTo>
                <a:cubicBezTo>
                  <a:pt x="87" y="574"/>
                  <a:pt x="100" y="570"/>
                  <a:pt x="112" y="562"/>
                </a:cubicBezTo>
                <a:cubicBezTo>
                  <a:pt x="112" y="638"/>
                  <a:pt x="112" y="638"/>
                  <a:pt x="112" y="638"/>
                </a:cubicBezTo>
                <a:cubicBezTo>
                  <a:pt x="360" y="638"/>
                  <a:pt x="575" y="496"/>
                  <a:pt x="681" y="289"/>
                </a:cubicBezTo>
                <a:cubicBezTo>
                  <a:pt x="1039" y="289"/>
                  <a:pt x="1039" y="289"/>
                  <a:pt x="1039" y="289"/>
                </a:cubicBezTo>
                <a:lnTo>
                  <a:pt x="1039" y="0"/>
                </a:lnTo>
                <a:close/>
              </a:path>
            </a:pathLst>
          </a:custGeom>
          <a:solidFill>
            <a:srgbClr val="FFC000"/>
          </a:solidFill>
          <a:ln w="9525">
            <a:solidFill>
              <a:schemeClr val="bg1"/>
            </a:solidFill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10" name="任意多边形: 形状 9"/>
          <p:cNvSpPr/>
          <p:nvPr/>
        </p:nvSpPr>
        <p:spPr bwMode="auto">
          <a:xfrm>
            <a:off x="5880817" y="3668559"/>
            <a:ext cx="2346594" cy="1443637"/>
          </a:xfrm>
          <a:custGeom>
            <a:avLst/>
            <a:gdLst/>
            <a:ahLst/>
            <a:cxnLst>
              <a:cxn ang="0">
                <a:pos x="1039" y="0"/>
              </a:cxn>
              <a:cxn ang="0">
                <a:pos x="750" y="0"/>
              </a:cxn>
              <a:cxn ang="0">
                <a:pos x="741" y="0"/>
              </a:cxn>
              <a:cxn ang="0">
                <a:pos x="674" y="0"/>
              </a:cxn>
              <a:cxn ang="0">
                <a:pos x="686" y="40"/>
              </a:cxn>
              <a:cxn ang="0">
                <a:pos x="615" y="111"/>
              </a:cxn>
              <a:cxn ang="0">
                <a:pos x="543" y="40"/>
              </a:cxn>
              <a:cxn ang="0">
                <a:pos x="555" y="0"/>
              </a:cxn>
              <a:cxn ang="0">
                <a:pos x="479" y="0"/>
              </a:cxn>
              <a:cxn ang="0">
                <a:pos x="112" y="367"/>
              </a:cxn>
              <a:cxn ang="0">
                <a:pos x="112" y="443"/>
              </a:cxn>
              <a:cxn ang="0">
                <a:pos x="72" y="431"/>
              </a:cxn>
              <a:cxn ang="0">
                <a:pos x="0" y="503"/>
              </a:cxn>
              <a:cxn ang="0">
                <a:pos x="72" y="574"/>
              </a:cxn>
              <a:cxn ang="0">
                <a:pos x="112" y="562"/>
              </a:cxn>
              <a:cxn ang="0">
                <a:pos x="112" y="638"/>
              </a:cxn>
              <a:cxn ang="0">
                <a:pos x="681" y="289"/>
              </a:cxn>
              <a:cxn ang="0">
                <a:pos x="1039" y="289"/>
              </a:cxn>
              <a:cxn ang="0">
                <a:pos x="1039" y="0"/>
              </a:cxn>
            </a:cxnLst>
            <a:rect l="0" t="0" r="r" b="b"/>
            <a:pathLst>
              <a:path w="1039" h="638">
                <a:moveTo>
                  <a:pt x="1039" y="0"/>
                </a:moveTo>
                <a:cubicBezTo>
                  <a:pt x="750" y="0"/>
                  <a:pt x="750" y="0"/>
                  <a:pt x="750" y="0"/>
                </a:cubicBezTo>
                <a:cubicBezTo>
                  <a:pt x="741" y="0"/>
                  <a:pt x="741" y="0"/>
                  <a:pt x="741" y="0"/>
                </a:cubicBezTo>
                <a:cubicBezTo>
                  <a:pt x="674" y="0"/>
                  <a:pt x="674" y="0"/>
                  <a:pt x="674" y="0"/>
                </a:cubicBezTo>
                <a:cubicBezTo>
                  <a:pt x="682" y="11"/>
                  <a:pt x="686" y="25"/>
                  <a:pt x="686" y="40"/>
                </a:cubicBezTo>
                <a:cubicBezTo>
                  <a:pt x="686" y="79"/>
                  <a:pt x="654" y="111"/>
                  <a:pt x="615" y="111"/>
                </a:cubicBezTo>
                <a:cubicBezTo>
                  <a:pt x="575" y="111"/>
                  <a:pt x="543" y="79"/>
                  <a:pt x="543" y="40"/>
                </a:cubicBezTo>
                <a:cubicBezTo>
                  <a:pt x="543" y="25"/>
                  <a:pt x="547" y="11"/>
                  <a:pt x="555" y="0"/>
                </a:cubicBezTo>
                <a:cubicBezTo>
                  <a:pt x="479" y="0"/>
                  <a:pt x="479" y="0"/>
                  <a:pt x="479" y="0"/>
                </a:cubicBezTo>
                <a:cubicBezTo>
                  <a:pt x="479" y="202"/>
                  <a:pt x="314" y="367"/>
                  <a:pt x="112" y="367"/>
                </a:cubicBezTo>
                <a:cubicBezTo>
                  <a:pt x="112" y="443"/>
                  <a:pt x="112" y="443"/>
                  <a:pt x="112" y="443"/>
                </a:cubicBezTo>
                <a:cubicBezTo>
                  <a:pt x="100" y="435"/>
                  <a:pt x="87" y="431"/>
                  <a:pt x="72" y="431"/>
                </a:cubicBezTo>
                <a:cubicBezTo>
                  <a:pt x="32" y="431"/>
                  <a:pt x="0" y="463"/>
                  <a:pt x="0" y="503"/>
                </a:cubicBezTo>
                <a:cubicBezTo>
                  <a:pt x="0" y="542"/>
                  <a:pt x="32" y="574"/>
                  <a:pt x="72" y="574"/>
                </a:cubicBezTo>
                <a:cubicBezTo>
                  <a:pt x="87" y="574"/>
                  <a:pt x="100" y="570"/>
                  <a:pt x="112" y="562"/>
                </a:cubicBezTo>
                <a:cubicBezTo>
                  <a:pt x="112" y="638"/>
                  <a:pt x="112" y="638"/>
                  <a:pt x="112" y="638"/>
                </a:cubicBezTo>
                <a:cubicBezTo>
                  <a:pt x="360" y="638"/>
                  <a:pt x="575" y="496"/>
                  <a:pt x="681" y="289"/>
                </a:cubicBezTo>
                <a:cubicBezTo>
                  <a:pt x="1039" y="289"/>
                  <a:pt x="1039" y="289"/>
                  <a:pt x="1039" y="289"/>
                </a:cubicBezTo>
                <a:lnTo>
                  <a:pt x="1039" y="0"/>
                </a:lnTo>
                <a:close/>
              </a:path>
            </a:pathLst>
          </a:custGeom>
          <a:solidFill>
            <a:srgbClr val="FF3399"/>
          </a:solidFill>
          <a:ln w="9525">
            <a:solidFill>
              <a:schemeClr val="bg1"/>
            </a:solidFill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11" name="任意多边形: 形状 10"/>
          <p:cNvSpPr/>
          <p:nvPr/>
        </p:nvSpPr>
        <p:spPr bwMode="auto">
          <a:xfrm rot="5400000">
            <a:off x="4238003" y="3867929"/>
            <a:ext cx="2346593" cy="1443637"/>
          </a:xfrm>
          <a:custGeom>
            <a:avLst/>
            <a:gdLst/>
            <a:ahLst/>
            <a:cxnLst>
              <a:cxn ang="0">
                <a:pos x="1039" y="0"/>
              </a:cxn>
              <a:cxn ang="0">
                <a:pos x="750" y="0"/>
              </a:cxn>
              <a:cxn ang="0">
                <a:pos x="741" y="0"/>
              </a:cxn>
              <a:cxn ang="0">
                <a:pos x="674" y="0"/>
              </a:cxn>
              <a:cxn ang="0">
                <a:pos x="686" y="40"/>
              </a:cxn>
              <a:cxn ang="0">
                <a:pos x="615" y="111"/>
              </a:cxn>
              <a:cxn ang="0">
                <a:pos x="543" y="40"/>
              </a:cxn>
              <a:cxn ang="0">
                <a:pos x="555" y="0"/>
              </a:cxn>
              <a:cxn ang="0">
                <a:pos x="479" y="0"/>
              </a:cxn>
              <a:cxn ang="0">
                <a:pos x="112" y="367"/>
              </a:cxn>
              <a:cxn ang="0">
                <a:pos x="112" y="443"/>
              </a:cxn>
              <a:cxn ang="0">
                <a:pos x="72" y="431"/>
              </a:cxn>
              <a:cxn ang="0">
                <a:pos x="0" y="503"/>
              </a:cxn>
              <a:cxn ang="0">
                <a:pos x="72" y="574"/>
              </a:cxn>
              <a:cxn ang="0">
                <a:pos x="112" y="562"/>
              </a:cxn>
              <a:cxn ang="0">
                <a:pos x="112" y="638"/>
              </a:cxn>
              <a:cxn ang="0">
                <a:pos x="681" y="289"/>
              </a:cxn>
              <a:cxn ang="0">
                <a:pos x="1039" y="289"/>
              </a:cxn>
              <a:cxn ang="0">
                <a:pos x="1039" y="0"/>
              </a:cxn>
            </a:cxnLst>
            <a:rect l="0" t="0" r="r" b="b"/>
            <a:pathLst>
              <a:path w="1039" h="638">
                <a:moveTo>
                  <a:pt x="1039" y="0"/>
                </a:moveTo>
                <a:cubicBezTo>
                  <a:pt x="750" y="0"/>
                  <a:pt x="750" y="0"/>
                  <a:pt x="750" y="0"/>
                </a:cubicBezTo>
                <a:cubicBezTo>
                  <a:pt x="741" y="0"/>
                  <a:pt x="741" y="0"/>
                  <a:pt x="741" y="0"/>
                </a:cubicBezTo>
                <a:cubicBezTo>
                  <a:pt x="674" y="0"/>
                  <a:pt x="674" y="0"/>
                  <a:pt x="674" y="0"/>
                </a:cubicBezTo>
                <a:cubicBezTo>
                  <a:pt x="682" y="11"/>
                  <a:pt x="686" y="25"/>
                  <a:pt x="686" y="40"/>
                </a:cubicBezTo>
                <a:cubicBezTo>
                  <a:pt x="686" y="79"/>
                  <a:pt x="654" y="111"/>
                  <a:pt x="615" y="111"/>
                </a:cubicBezTo>
                <a:cubicBezTo>
                  <a:pt x="575" y="111"/>
                  <a:pt x="543" y="79"/>
                  <a:pt x="543" y="40"/>
                </a:cubicBezTo>
                <a:cubicBezTo>
                  <a:pt x="543" y="25"/>
                  <a:pt x="547" y="11"/>
                  <a:pt x="555" y="0"/>
                </a:cubicBezTo>
                <a:cubicBezTo>
                  <a:pt x="479" y="0"/>
                  <a:pt x="479" y="0"/>
                  <a:pt x="479" y="0"/>
                </a:cubicBezTo>
                <a:cubicBezTo>
                  <a:pt x="479" y="202"/>
                  <a:pt x="314" y="367"/>
                  <a:pt x="112" y="367"/>
                </a:cubicBezTo>
                <a:cubicBezTo>
                  <a:pt x="112" y="443"/>
                  <a:pt x="112" y="443"/>
                  <a:pt x="112" y="443"/>
                </a:cubicBezTo>
                <a:cubicBezTo>
                  <a:pt x="100" y="435"/>
                  <a:pt x="87" y="431"/>
                  <a:pt x="72" y="431"/>
                </a:cubicBezTo>
                <a:cubicBezTo>
                  <a:pt x="32" y="431"/>
                  <a:pt x="0" y="463"/>
                  <a:pt x="0" y="503"/>
                </a:cubicBezTo>
                <a:cubicBezTo>
                  <a:pt x="0" y="542"/>
                  <a:pt x="32" y="574"/>
                  <a:pt x="72" y="574"/>
                </a:cubicBezTo>
                <a:cubicBezTo>
                  <a:pt x="87" y="574"/>
                  <a:pt x="100" y="570"/>
                  <a:pt x="112" y="562"/>
                </a:cubicBezTo>
                <a:cubicBezTo>
                  <a:pt x="112" y="638"/>
                  <a:pt x="112" y="638"/>
                  <a:pt x="112" y="638"/>
                </a:cubicBezTo>
                <a:cubicBezTo>
                  <a:pt x="360" y="638"/>
                  <a:pt x="575" y="496"/>
                  <a:pt x="681" y="289"/>
                </a:cubicBezTo>
                <a:cubicBezTo>
                  <a:pt x="1039" y="289"/>
                  <a:pt x="1039" y="289"/>
                  <a:pt x="1039" y="289"/>
                </a:cubicBezTo>
                <a:lnTo>
                  <a:pt x="1039" y="0"/>
                </a:lnTo>
                <a:close/>
              </a:path>
            </a:pathLst>
          </a:custGeom>
          <a:solidFill>
            <a:srgbClr val="8EEA18"/>
          </a:solidFill>
          <a:ln w="9525">
            <a:solidFill>
              <a:schemeClr val="bg1"/>
            </a:solidFill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12" name="文本框 31"/>
          <p:cNvSpPr txBox="1"/>
          <p:nvPr/>
        </p:nvSpPr>
        <p:spPr>
          <a:xfrm rot="19326756">
            <a:off x="4956284" y="2759955"/>
            <a:ext cx="1204283" cy="347877"/>
          </a:xfrm>
          <a:prstGeom prst="rect">
            <a:avLst/>
          </a:prstGeom>
          <a:noFill/>
        </p:spPr>
        <p:txBody>
          <a:bodyPr wrap="none">
            <a:prstTxWarp prst="textArchUp">
              <a:avLst/>
            </a:prstTxWarp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</a:rPr>
              <a:t>关键词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13" name="文本框 32"/>
          <p:cNvSpPr txBox="1"/>
          <p:nvPr/>
        </p:nvSpPr>
        <p:spPr>
          <a:xfrm rot="3461138">
            <a:off x="6278397" y="2963313"/>
            <a:ext cx="1204283" cy="347877"/>
          </a:xfrm>
          <a:prstGeom prst="rect">
            <a:avLst/>
          </a:prstGeom>
          <a:noFill/>
        </p:spPr>
        <p:txBody>
          <a:bodyPr wrap="none">
            <a:prstTxWarp prst="textArchUp">
              <a:avLst/>
            </a:prstTxWarp>
            <a:spAutoFit/>
          </a:bodyPr>
          <a:lstStyle/>
          <a:p>
            <a:pPr algn="ctr"/>
            <a:r>
              <a:rPr lang="zh-CN" altLang="en-US" sz="1600" b="1">
                <a:solidFill>
                  <a:schemeClr val="bg1"/>
                </a:solidFill>
              </a:rPr>
              <a:t>关键词</a:t>
            </a:r>
            <a:endParaRPr lang="zh-CN" altLang="en-US" sz="1600" b="1">
              <a:solidFill>
                <a:schemeClr val="bg1"/>
              </a:solidFill>
            </a:endParaRPr>
          </a:p>
        </p:txBody>
      </p:sp>
      <p:sp>
        <p:nvSpPr>
          <p:cNvPr id="14" name="文本框 33"/>
          <p:cNvSpPr txBox="1"/>
          <p:nvPr/>
        </p:nvSpPr>
        <p:spPr>
          <a:xfrm rot="19475660">
            <a:off x="6153281" y="4312903"/>
            <a:ext cx="1204283" cy="347877"/>
          </a:xfrm>
          <a:prstGeom prst="rect">
            <a:avLst/>
          </a:prstGeom>
          <a:noFill/>
        </p:spPr>
        <p:txBody>
          <a:bodyPr wrap="none">
            <a:prstTxWarp prst="textArchDown">
              <a:avLst/>
            </a:prstTxWarp>
            <a:spAutoFit/>
          </a:bodyPr>
          <a:lstStyle/>
          <a:p>
            <a:pPr algn="ctr"/>
            <a:r>
              <a:rPr lang="zh-CN" altLang="en-US" sz="1600" b="1">
                <a:solidFill>
                  <a:schemeClr val="bg1"/>
                </a:solidFill>
              </a:rPr>
              <a:t>关键词</a:t>
            </a:r>
            <a:endParaRPr lang="zh-CN" altLang="en-US" sz="1600" b="1">
              <a:solidFill>
                <a:schemeClr val="bg1"/>
              </a:solidFill>
            </a:endParaRPr>
          </a:p>
        </p:txBody>
      </p:sp>
      <p:sp>
        <p:nvSpPr>
          <p:cNvPr id="15" name="文本框 34"/>
          <p:cNvSpPr txBox="1"/>
          <p:nvPr/>
        </p:nvSpPr>
        <p:spPr>
          <a:xfrm rot="3275660">
            <a:off x="4756752" y="4157394"/>
            <a:ext cx="1204283" cy="347877"/>
          </a:xfrm>
          <a:prstGeom prst="rect">
            <a:avLst/>
          </a:prstGeom>
          <a:noFill/>
        </p:spPr>
        <p:txBody>
          <a:bodyPr wrap="none">
            <a:prstTxWarp prst="textArchDown">
              <a:avLst/>
            </a:prstTxWarp>
            <a:spAutoFit/>
          </a:bodyPr>
          <a:lstStyle/>
          <a:p>
            <a:pPr algn="ctr"/>
            <a:r>
              <a:rPr lang="zh-CN" altLang="en-US" sz="1600" b="1">
                <a:solidFill>
                  <a:schemeClr val="bg1"/>
                </a:solidFill>
              </a:rPr>
              <a:t>关键词</a:t>
            </a:r>
            <a:endParaRPr lang="zh-CN" altLang="en-US" sz="1600" b="1">
              <a:solidFill>
                <a:schemeClr val="bg1"/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6042998" y="1384756"/>
            <a:ext cx="844204" cy="844204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1" name="椭圆 20"/>
          <p:cNvSpPr/>
          <p:nvPr/>
        </p:nvSpPr>
        <p:spPr>
          <a:xfrm>
            <a:off x="7706639" y="3541918"/>
            <a:ext cx="844204" cy="844204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2" name="椭圆 21"/>
          <p:cNvSpPr/>
          <p:nvPr/>
        </p:nvSpPr>
        <p:spPr>
          <a:xfrm>
            <a:off x="3645208" y="2902124"/>
            <a:ext cx="844204" cy="844204"/>
          </a:xfrm>
          <a:prstGeom prst="ellipse">
            <a:avLst/>
          </a:prstGeom>
          <a:solidFill>
            <a:schemeClr val="bg1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3" name="椭圆 22"/>
          <p:cNvSpPr/>
          <p:nvPr/>
        </p:nvSpPr>
        <p:spPr>
          <a:xfrm>
            <a:off x="5358893" y="5239682"/>
            <a:ext cx="844204" cy="844204"/>
          </a:xfrm>
          <a:prstGeom prst="ellipse">
            <a:avLst/>
          </a:prstGeom>
          <a:solidFill>
            <a:schemeClr val="bg1"/>
          </a:solidFill>
          <a:ln w="28575">
            <a:solidFill>
              <a:srgbClr val="8EEA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36" name="money-bag-of-dollars_44282"/>
          <p:cNvSpPr>
            <a:spLocks noChangeAspect="1"/>
          </p:cNvSpPr>
          <p:nvPr/>
        </p:nvSpPr>
        <p:spPr bwMode="auto">
          <a:xfrm>
            <a:off x="5586949" y="5430038"/>
            <a:ext cx="388091" cy="463491"/>
          </a:xfrm>
          <a:custGeom>
            <a:avLst/>
            <a:gdLst>
              <a:gd name="connsiteX0" fmla="*/ 132196 w 277813"/>
              <a:gd name="connsiteY0" fmla="*/ 133350 h 331788"/>
              <a:gd name="connsiteX1" fmla="*/ 132196 w 277813"/>
              <a:gd name="connsiteY1" fmla="*/ 152673 h 331788"/>
              <a:gd name="connsiteX2" fmla="*/ 99724 w 277813"/>
              <a:gd name="connsiteY2" fmla="*/ 186167 h 331788"/>
              <a:gd name="connsiteX3" fmla="*/ 134793 w 277813"/>
              <a:gd name="connsiteY3" fmla="*/ 220949 h 331788"/>
              <a:gd name="connsiteX4" fmla="*/ 154276 w 277813"/>
              <a:gd name="connsiteY4" fmla="*/ 237696 h 331788"/>
              <a:gd name="connsiteX5" fmla="*/ 136092 w 277813"/>
              <a:gd name="connsiteY5" fmla="*/ 249290 h 331788"/>
              <a:gd name="connsiteX6" fmla="*/ 104920 w 277813"/>
              <a:gd name="connsiteY6" fmla="*/ 241561 h 331788"/>
              <a:gd name="connsiteX7" fmla="*/ 98425 w 277813"/>
              <a:gd name="connsiteY7" fmla="*/ 263460 h 331788"/>
              <a:gd name="connsiteX8" fmla="*/ 130897 w 277813"/>
              <a:gd name="connsiteY8" fmla="*/ 272478 h 331788"/>
              <a:gd name="connsiteX9" fmla="*/ 130897 w 277813"/>
              <a:gd name="connsiteY9" fmla="*/ 290513 h 331788"/>
              <a:gd name="connsiteX10" fmla="*/ 150380 w 277813"/>
              <a:gd name="connsiteY10" fmla="*/ 290513 h 331788"/>
              <a:gd name="connsiteX11" fmla="*/ 150380 w 277813"/>
              <a:gd name="connsiteY11" fmla="*/ 271190 h 331788"/>
              <a:gd name="connsiteX12" fmla="*/ 184150 w 277813"/>
              <a:gd name="connsiteY12" fmla="*/ 235120 h 331788"/>
              <a:gd name="connsiteX13" fmla="*/ 152978 w 277813"/>
              <a:gd name="connsiteY13" fmla="*/ 199049 h 331788"/>
              <a:gd name="connsiteX14" fmla="*/ 129598 w 277813"/>
              <a:gd name="connsiteY14" fmla="*/ 182303 h 331788"/>
              <a:gd name="connsiteX15" fmla="*/ 146483 w 277813"/>
              <a:gd name="connsiteY15" fmla="*/ 171997 h 331788"/>
              <a:gd name="connsiteX16" fmla="*/ 173759 w 277813"/>
              <a:gd name="connsiteY16" fmla="*/ 178438 h 331788"/>
              <a:gd name="connsiteX17" fmla="*/ 178955 w 277813"/>
              <a:gd name="connsiteY17" fmla="*/ 156538 h 331788"/>
              <a:gd name="connsiteX18" fmla="*/ 151679 w 277813"/>
              <a:gd name="connsiteY18" fmla="*/ 151385 h 331788"/>
              <a:gd name="connsiteX19" fmla="*/ 151679 w 277813"/>
              <a:gd name="connsiteY19" fmla="*/ 133350 h 331788"/>
              <a:gd name="connsiteX20" fmla="*/ 132196 w 277813"/>
              <a:gd name="connsiteY20" fmla="*/ 133350 h 331788"/>
              <a:gd name="connsiteX21" fmla="*/ 136310 w 277813"/>
              <a:gd name="connsiteY21" fmla="*/ 0 h 331788"/>
              <a:gd name="connsiteX22" fmla="*/ 167467 w 277813"/>
              <a:gd name="connsiteY22" fmla="*/ 3888 h 331788"/>
              <a:gd name="connsiteX23" fmla="*/ 158380 w 277813"/>
              <a:gd name="connsiteY23" fmla="*/ 25921 h 331788"/>
              <a:gd name="connsiteX24" fmla="*/ 184343 w 277813"/>
              <a:gd name="connsiteY24" fmla="*/ 6480 h 331788"/>
              <a:gd name="connsiteX25" fmla="*/ 214202 w 277813"/>
              <a:gd name="connsiteY25" fmla="*/ 9072 h 331788"/>
              <a:gd name="connsiteX26" fmla="*/ 188238 w 277813"/>
              <a:gd name="connsiteY26" fmla="*/ 62210 h 331788"/>
              <a:gd name="connsiteX27" fmla="*/ 215500 w 277813"/>
              <a:gd name="connsiteY27" fmla="*/ 62210 h 331788"/>
              <a:gd name="connsiteX28" fmla="*/ 215500 w 277813"/>
              <a:gd name="connsiteY28" fmla="*/ 81651 h 331788"/>
              <a:gd name="connsiteX29" fmla="*/ 183045 w 277813"/>
              <a:gd name="connsiteY29" fmla="*/ 81651 h 331788"/>
              <a:gd name="connsiteX30" fmla="*/ 277813 w 277813"/>
              <a:gd name="connsiteY30" fmla="*/ 243657 h 331788"/>
              <a:gd name="connsiteX31" fmla="*/ 138907 w 277813"/>
              <a:gd name="connsiteY31" fmla="*/ 331788 h 331788"/>
              <a:gd name="connsiteX32" fmla="*/ 0 w 277813"/>
              <a:gd name="connsiteY32" fmla="*/ 243657 h 331788"/>
              <a:gd name="connsiteX33" fmla="*/ 94768 w 277813"/>
              <a:gd name="connsiteY33" fmla="*/ 81651 h 331788"/>
              <a:gd name="connsiteX34" fmla="*/ 68804 w 277813"/>
              <a:gd name="connsiteY34" fmla="*/ 81651 h 331788"/>
              <a:gd name="connsiteX35" fmla="*/ 68804 w 277813"/>
              <a:gd name="connsiteY35" fmla="*/ 60914 h 331788"/>
              <a:gd name="connsiteX36" fmla="*/ 96066 w 277813"/>
              <a:gd name="connsiteY36" fmla="*/ 62210 h 331788"/>
              <a:gd name="connsiteX37" fmla="*/ 66208 w 277813"/>
              <a:gd name="connsiteY37" fmla="*/ 5184 h 331788"/>
              <a:gd name="connsiteX38" fmla="*/ 110347 w 277813"/>
              <a:gd name="connsiteY38" fmla="*/ 6480 h 331788"/>
              <a:gd name="connsiteX39" fmla="*/ 127223 w 277813"/>
              <a:gd name="connsiteY39" fmla="*/ 28513 h 331788"/>
              <a:gd name="connsiteX40" fmla="*/ 136310 w 277813"/>
              <a:gd name="connsiteY40" fmla="*/ 0 h 331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77813" h="331788">
                <a:moveTo>
                  <a:pt x="132196" y="133350"/>
                </a:moveTo>
                <a:cubicBezTo>
                  <a:pt x="132196" y="133350"/>
                  <a:pt x="132196" y="133350"/>
                  <a:pt x="132196" y="152673"/>
                </a:cubicBezTo>
                <a:cubicBezTo>
                  <a:pt x="111414" y="156538"/>
                  <a:pt x="99724" y="169420"/>
                  <a:pt x="99724" y="186167"/>
                </a:cubicBezTo>
                <a:cubicBezTo>
                  <a:pt x="99724" y="204202"/>
                  <a:pt x="114012" y="214508"/>
                  <a:pt x="134793" y="220949"/>
                </a:cubicBezTo>
                <a:cubicBezTo>
                  <a:pt x="149081" y="226102"/>
                  <a:pt x="154276" y="231255"/>
                  <a:pt x="154276" y="237696"/>
                </a:cubicBezTo>
                <a:cubicBezTo>
                  <a:pt x="154276" y="245425"/>
                  <a:pt x="147782" y="249290"/>
                  <a:pt x="136092" y="249290"/>
                </a:cubicBezTo>
                <a:cubicBezTo>
                  <a:pt x="124403" y="249290"/>
                  <a:pt x="112713" y="245425"/>
                  <a:pt x="104920" y="241561"/>
                </a:cubicBezTo>
                <a:cubicBezTo>
                  <a:pt x="104920" y="241561"/>
                  <a:pt x="104920" y="241561"/>
                  <a:pt x="98425" y="263460"/>
                </a:cubicBezTo>
                <a:cubicBezTo>
                  <a:pt x="106218" y="267325"/>
                  <a:pt x="117908" y="271190"/>
                  <a:pt x="130897" y="272478"/>
                </a:cubicBezTo>
                <a:cubicBezTo>
                  <a:pt x="130897" y="272478"/>
                  <a:pt x="130897" y="272478"/>
                  <a:pt x="130897" y="290513"/>
                </a:cubicBezTo>
                <a:cubicBezTo>
                  <a:pt x="130897" y="290513"/>
                  <a:pt x="130897" y="290513"/>
                  <a:pt x="150380" y="290513"/>
                </a:cubicBezTo>
                <a:cubicBezTo>
                  <a:pt x="150380" y="290513"/>
                  <a:pt x="150380" y="290513"/>
                  <a:pt x="150380" y="271190"/>
                </a:cubicBezTo>
                <a:cubicBezTo>
                  <a:pt x="172460" y="267325"/>
                  <a:pt x="184150" y="251866"/>
                  <a:pt x="184150" y="235120"/>
                </a:cubicBezTo>
                <a:cubicBezTo>
                  <a:pt x="184150" y="218373"/>
                  <a:pt x="175058" y="208067"/>
                  <a:pt x="152978" y="199049"/>
                </a:cubicBezTo>
                <a:cubicBezTo>
                  <a:pt x="136092" y="193897"/>
                  <a:pt x="129598" y="188744"/>
                  <a:pt x="129598" y="182303"/>
                </a:cubicBezTo>
                <a:cubicBezTo>
                  <a:pt x="129598" y="177150"/>
                  <a:pt x="133495" y="171997"/>
                  <a:pt x="146483" y="171997"/>
                </a:cubicBezTo>
                <a:cubicBezTo>
                  <a:pt x="159472" y="171997"/>
                  <a:pt x="168564" y="177150"/>
                  <a:pt x="173759" y="178438"/>
                </a:cubicBezTo>
                <a:cubicBezTo>
                  <a:pt x="173759" y="178438"/>
                  <a:pt x="173759" y="178438"/>
                  <a:pt x="178955" y="156538"/>
                </a:cubicBezTo>
                <a:cubicBezTo>
                  <a:pt x="172460" y="153962"/>
                  <a:pt x="164667" y="151385"/>
                  <a:pt x="151679" y="151385"/>
                </a:cubicBezTo>
                <a:cubicBezTo>
                  <a:pt x="151679" y="151385"/>
                  <a:pt x="151679" y="151385"/>
                  <a:pt x="151679" y="133350"/>
                </a:cubicBezTo>
                <a:cubicBezTo>
                  <a:pt x="151679" y="133350"/>
                  <a:pt x="151679" y="133350"/>
                  <a:pt x="132196" y="133350"/>
                </a:cubicBezTo>
                <a:close/>
                <a:moveTo>
                  <a:pt x="136310" y="0"/>
                </a:moveTo>
                <a:cubicBezTo>
                  <a:pt x="136310" y="0"/>
                  <a:pt x="136310" y="0"/>
                  <a:pt x="167467" y="3888"/>
                </a:cubicBezTo>
                <a:cubicBezTo>
                  <a:pt x="167467" y="3888"/>
                  <a:pt x="167467" y="3888"/>
                  <a:pt x="158380" y="25921"/>
                </a:cubicBezTo>
                <a:cubicBezTo>
                  <a:pt x="158380" y="25921"/>
                  <a:pt x="158380" y="25921"/>
                  <a:pt x="184343" y="6480"/>
                </a:cubicBezTo>
                <a:cubicBezTo>
                  <a:pt x="184343" y="6480"/>
                  <a:pt x="184343" y="6480"/>
                  <a:pt x="214202" y="9072"/>
                </a:cubicBezTo>
                <a:cubicBezTo>
                  <a:pt x="214202" y="9072"/>
                  <a:pt x="214202" y="9072"/>
                  <a:pt x="188238" y="62210"/>
                </a:cubicBezTo>
                <a:cubicBezTo>
                  <a:pt x="188238" y="62210"/>
                  <a:pt x="188238" y="62210"/>
                  <a:pt x="215500" y="62210"/>
                </a:cubicBezTo>
                <a:cubicBezTo>
                  <a:pt x="215500" y="62210"/>
                  <a:pt x="215500" y="62210"/>
                  <a:pt x="215500" y="81651"/>
                </a:cubicBezTo>
                <a:cubicBezTo>
                  <a:pt x="215500" y="81651"/>
                  <a:pt x="215500" y="81651"/>
                  <a:pt x="183045" y="81651"/>
                </a:cubicBezTo>
                <a:cubicBezTo>
                  <a:pt x="237569" y="114052"/>
                  <a:pt x="277813" y="198295"/>
                  <a:pt x="277813" y="243657"/>
                </a:cubicBezTo>
                <a:cubicBezTo>
                  <a:pt x="277813" y="299387"/>
                  <a:pt x="215500" y="331788"/>
                  <a:pt x="138907" y="331788"/>
                </a:cubicBezTo>
                <a:cubicBezTo>
                  <a:pt x="62313" y="331788"/>
                  <a:pt x="0" y="299387"/>
                  <a:pt x="0" y="243657"/>
                </a:cubicBezTo>
                <a:cubicBezTo>
                  <a:pt x="0" y="198295"/>
                  <a:pt x="40244" y="114052"/>
                  <a:pt x="94768" y="81651"/>
                </a:cubicBezTo>
                <a:cubicBezTo>
                  <a:pt x="94768" y="81651"/>
                  <a:pt x="94768" y="81651"/>
                  <a:pt x="68804" y="81651"/>
                </a:cubicBezTo>
                <a:cubicBezTo>
                  <a:pt x="68804" y="81651"/>
                  <a:pt x="68804" y="81651"/>
                  <a:pt x="68804" y="60914"/>
                </a:cubicBezTo>
                <a:cubicBezTo>
                  <a:pt x="68804" y="60914"/>
                  <a:pt x="68804" y="60914"/>
                  <a:pt x="96066" y="62210"/>
                </a:cubicBezTo>
                <a:cubicBezTo>
                  <a:pt x="96066" y="62210"/>
                  <a:pt x="96066" y="62210"/>
                  <a:pt x="66208" y="5184"/>
                </a:cubicBezTo>
                <a:cubicBezTo>
                  <a:pt x="66208" y="5184"/>
                  <a:pt x="66208" y="5184"/>
                  <a:pt x="110347" y="6480"/>
                </a:cubicBezTo>
                <a:cubicBezTo>
                  <a:pt x="110347" y="6480"/>
                  <a:pt x="110347" y="6480"/>
                  <a:pt x="127223" y="28513"/>
                </a:cubicBezTo>
                <a:cubicBezTo>
                  <a:pt x="127223" y="28513"/>
                  <a:pt x="127223" y="28513"/>
                  <a:pt x="136310" y="0"/>
                </a:cubicBezTo>
                <a:close/>
              </a:path>
            </a:pathLst>
          </a:custGeom>
          <a:solidFill>
            <a:srgbClr val="8EEA18"/>
          </a:solidFill>
          <a:ln>
            <a:noFill/>
          </a:ln>
        </p:spPr>
      </p:sp>
      <p:sp>
        <p:nvSpPr>
          <p:cNvPr id="37" name="male-university-graduate-silhouette-with-the-cap_46143"/>
          <p:cNvSpPr>
            <a:spLocks noChangeAspect="1"/>
          </p:cNvSpPr>
          <p:nvPr/>
        </p:nvSpPr>
        <p:spPr bwMode="auto">
          <a:xfrm>
            <a:off x="7940205" y="3746328"/>
            <a:ext cx="378683" cy="407963"/>
          </a:xfrm>
          <a:custGeom>
            <a:avLst/>
            <a:gdLst>
              <a:gd name="T0" fmla="*/ 233 w 238"/>
              <a:gd name="T1" fmla="*/ 236 h 256"/>
              <a:gd name="T2" fmla="*/ 173 w 238"/>
              <a:gd name="T3" fmla="*/ 210 h 256"/>
              <a:gd name="T4" fmla="*/ 168 w 238"/>
              <a:gd name="T5" fmla="*/ 207 h 256"/>
              <a:gd name="T6" fmla="*/ 164 w 238"/>
              <a:gd name="T7" fmla="*/ 195 h 256"/>
              <a:gd name="T8" fmla="*/ 159 w 238"/>
              <a:gd name="T9" fmla="*/ 189 h 256"/>
              <a:gd name="T10" fmla="*/ 157 w 238"/>
              <a:gd name="T11" fmla="*/ 186 h 256"/>
              <a:gd name="T12" fmla="*/ 158 w 238"/>
              <a:gd name="T13" fmla="*/ 167 h 256"/>
              <a:gd name="T14" fmla="*/ 167 w 238"/>
              <a:gd name="T15" fmla="*/ 149 h 256"/>
              <a:gd name="T16" fmla="*/ 178 w 238"/>
              <a:gd name="T17" fmla="*/ 113 h 256"/>
              <a:gd name="T18" fmla="*/ 172 w 238"/>
              <a:gd name="T19" fmla="*/ 109 h 256"/>
              <a:gd name="T20" fmla="*/ 179 w 238"/>
              <a:gd name="T21" fmla="*/ 77 h 256"/>
              <a:gd name="T22" fmla="*/ 180 w 238"/>
              <a:gd name="T23" fmla="*/ 84 h 256"/>
              <a:gd name="T24" fmla="*/ 180 w 238"/>
              <a:gd name="T25" fmla="*/ 86 h 256"/>
              <a:gd name="T26" fmla="*/ 216 w 238"/>
              <a:gd name="T27" fmla="*/ 63 h 256"/>
              <a:gd name="T28" fmla="*/ 119 w 238"/>
              <a:gd name="T29" fmla="*/ 0 h 256"/>
              <a:gd name="T30" fmla="*/ 21 w 238"/>
              <a:gd name="T31" fmla="*/ 63 h 256"/>
              <a:gd name="T32" fmla="*/ 30 w 238"/>
              <a:gd name="T33" fmla="*/ 69 h 256"/>
              <a:gd name="T34" fmla="*/ 30 w 238"/>
              <a:gd name="T35" fmla="*/ 82 h 256"/>
              <a:gd name="T36" fmla="*/ 27 w 238"/>
              <a:gd name="T37" fmla="*/ 85 h 256"/>
              <a:gd name="T38" fmla="*/ 29 w 238"/>
              <a:gd name="T39" fmla="*/ 89 h 256"/>
              <a:gd name="T40" fmla="*/ 21 w 238"/>
              <a:gd name="T41" fmla="*/ 133 h 256"/>
              <a:gd name="T42" fmla="*/ 41 w 238"/>
              <a:gd name="T43" fmla="*/ 133 h 256"/>
              <a:gd name="T44" fmla="*/ 33 w 238"/>
              <a:gd name="T45" fmla="*/ 89 h 256"/>
              <a:gd name="T46" fmla="*/ 35 w 238"/>
              <a:gd name="T47" fmla="*/ 85 h 256"/>
              <a:gd name="T48" fmla="*/ 32 w 238"/>
              <a:gd name="T49" fmla="*/ 82 h 256"/>
              <a:gd name="T50" fmla="*/ 32 w 238"/>
              <a:gd name="T51" fmla="*/ 70 h 256"/>
              <a:gd name="T52" fmla="*/ 57 w 238"/>
              <a:gd name="T53" fmla="*/ 86 h 256"/>
              <a:gd name="T54" fmla="*/ 57 w 238"/>
              <a:gd name="T55" fmla="*/ 85 h 256"/>
              <a:gd name="T56" fmla="*/ 58 w 238"/>
              <a:gd name="T57" fmla="*/ 92 h 256"/>
              <a:gd name="T58" fmla="*/ 67 w 238"/>
              <a:gd name="T59" fmla="*/ 109 h 256"/>
              <a:gd name="T60" fmla="*/ 67 w 238"/>
              <a:gd name="T61" fmla="*/ 110 h 256"/>
              <a:gd name="T62" fmla="*/ 67 w 238"/>
              <a:gd name="T63" fmla="*/ 110 h 256"/>
              <a:gd name="T64" fmla="*/ 65 w 238"/>
              <a:gd name="T65" fmla="*/ 113 h 256"/>
              <a:gd name="T66" fmla="*/ 62 w 238"/>
              <a:gd name="T67" fmla="*/ 118 h 256"/>
              <a:gd name="T68" fmla="*/ 66 w 238"/>
              <a:gd name="T69" fmla="*/ 138 h 256"/>
              <a:gd name="T70" fmla="*/ 70 w 238"/>
              <a:gd name="T71" fmla="*/ 148 h 256"/>
              <a:gd name="T72" fmla="*/ 80 w 238"/>
              <a:gd name="T73" fmla="*/ 166 h 256"/>
              <a:gd name="T74" fmla="*/ 82 w 238"/>
              <a:gd name="T75" fmla="*/ 170 h 256"/>
              <a:gd name="T76" fmla="*/ 80 w 238"/>
              <a:gd name="T77" fmla="*/ 186 h 256"/>
              <a:gd name="T78" fmla="*/ 77 w 238"/>
              <a:gd name="T79" fmla="*/ 189 h 256"/>
              <a:gd name="T80" fmla="*/ 71 w 238"/>
              <a:gd name="T81" fmla="*/ 195 h 256"/>
              <a:gd name="T82" fmla="*/ 67 w 238"/>
              <a:gd name="T83" fmla="*/ 206 h 256"/>
              <a:gd name="T84" fmla="*/ 64 w 238"/>
              <a:gd name="T85" fmla="*/ 209 h 256"/>
              <a:gd name="T86" fmla="*/ 41 w 238"/>
              <a:gd name="T87" fmla="*/ 217 h 256"/>
              <a:gd name="T88" fmla="*/ 4 w 238"/>
              <a:gd name="T89" fmla="*/ 237 h 256"/>
              <a:gd name="T90" fmla="*/ 2 w 238"/>
              <a:gd name="T91" fmla="*/ 256 h 256"/>
              <a:gd name="T92" fmla="*/ 235 w 238"/>
              <a:gd name="T93" fmla="*/ 256 h 256"/>
              <a:gd name="T94" fmla="*/ 233 w 238"/>
              <a:gd name="T95" fmla="*/ 236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38" h="256">
                <a:moveTo>
                  <a:pt x="233" y="236"/>
                </a:moveTo>
                <a:cubicBezTo>
                  <a:pt x="210" y="226"/>
                  <a:pt x="197" y="218"/>
                  <a:pt x="173" y="210"/>
                </a:cubicBezTo>
                <a:cubicBezTo>
                  <a:pt x="171" y="209"/>
                  <a:pt x="169" y="208"/>
                  <a:pt x="168" y="207"/>
                </a:cubicBezTo>
                <a:cubicBezTo>
                  <a:pt x="166" y="203"/>
                  <a:pt x="165" y="199"/>
                  <a:pt x="164" y="195"/>
                </a:cubicBezTo>
                <a:cubicBezTo>
                  <a:pt x="163" y="193"/>
                  <a:pt x="162" y="190"/>
                  <a:pt x="159" y="189"/>
                </a:cubicBezTo>
                <a:cubicBezTo>
                  <a:pt x="158" y="189"/>
                  <a:pt x="157" y="187"/>
                  <a:pt x="157" y="186"/>
                </a:cubicBezTo>
                <a:cubicBezTo>
                  <a:pt x="157" y="177"/>
                  <a:pt x="154" y="171"/>
                  <a:pt x="158" y="167"/>
                </a:cubicBezTo>
                <a:cubicBezTo>
                  <a:pt x="165" y="161"/>
                  <a:pt x="164" y="153"/>
                  <a:pt x="167" y="149"/>
                </a:cubicBezTo>
                <a:cubicBezTo>
                  <a:pt x="171" y="145"/>
                  <a:pt x="180" y="117"/>
                  <a:pt x="178" y="113"/>
                </a:cubicBezTo>
                <a:cubicBezTo>
                  <a:pt x="176" y="109"/>
                  <a:pt x="170" y="111"/>
                  <a:pt x="172" y="109"/>
                </a:cubicBezTo>
                <a:cubicBezTo>
                  <a:pt x="177" y="102"/>
                  <a:pt x="179" y="89"/>
                  <a:pt x="179" y="77"/>
                </a:cubicBezTo>
                <a:cubicBezTo>
                  <a:pt x="180" y="79"/>
                  <a:pt x="180" y="81"/>
                  <a:pt x="180" y="84"/>
                </a:cubicBezTo>
                <a:cubicBezTo>
                  <a:pt x="180" y="86"/>
                  <a:pt x="180" y="86"/>
                  <a:pt x="180" y="86"/>
                </a:cubicBezTo>
                <a:cubicBezTo>
                  <a:pt x="216" y="63"/>
                  <a:pt x="216" y="63"/>
                  <a:pt x="216" y="63"/>
                </a:cubicBezTo>
                <a:cubicBezTo>
                  <a:pt x="119" y="0"/>
                  <a:pt x="119" y="0"/>
                  <a:pt x="119" y="0"/>
                </a:cubicBezTo>
                <a:cubicBezTo>
                  <a:pt x="21" y="63"/>
                  <a:pt x="21" y="63"/>
                  <a:pt x="21" y="63"/>
                </a:cubicBezTo>
                <a:cubicBezTo>
                  <a:pt x="30" y="69"/>
                  <a:pt x="30" y="69"/>
                  <a:pt x="30" y="69"/>
                </a:cubicBezTo>
                <a:cubicBezTo>
                  <a:pt x="30" y="82"/>
                  <a:pt x="30" y="82"/>
                  <a:pt x="30" y="82"/>
                </a:cubicBezTo>
                <a:cubicBezTo>
                  <a:pt x="29" y="82"/>
                  <a:pt x="27" y="84"/>
                  <a:pt x="27" y="85"/>
                </a:cubicBezTo>
                <a:cubicBezTo>
                  <a:pt x="27" y="87"/>
                  <a:pt x="28" y="88"/>
                  <a:pt x="29" y="89"/>
                </a:cubicBezTo>
                <a:cubicBezTo>
                  <a:pt x="21" y="133"/>
                  <a:pt x="21" y="133"/>
                  <a:pt x="21" y="133"/>
                </a:cubicBezTo>
                <a:cubicBezTo>
                  <a:pt x="41" y="133"/>
                  <a:pt x="41" y="133"/>
                  <a:pt x="41" y="133"/>
                </a:cubicBezTo>
                <a:cubicBezTo>
                  <a:pt x="33" y="89"/>
                  <a:pt x="33" y="89"/>
                  <a:pt x="33" y="89"/>
                </a:cubicBezTo>
                <a:cubicBezTo>
                  <a:pt x="34" y="88"/>
                  <a:pt x="35" y="87"/>
                  <a:pt x="35" y="85"/>
                </a:cubicBezTo>
                <a:cubicBezTo>
                  <a:pt x="35" y="84"/>
                  <a:pt x="34" y="82"/>
                  <a:pt x="32" y="82"/>
                </a:cubicBezTo>
                <a:cubicBezTo>
                  <a:pt x="32" y="70"/>
                  <a:pt x="32" y="70"/>
                  <a:pt x="32" y="70"/>
                </a:cubicBezTo>
                <a:cubicBezTo>
                  <a:pt x="57" y="86"/>
                  <a:pt x="57" y="86"/>
                  <a:pt x="57" y="86"/>
                </a:cubicBezTo>
                <a:cubicBezTo>
                  <a:pt x="57" y="85"/>
                  <a:pt x="57" y="85"/>
                  <a:pt x="57" y="85"/>
                </a:cubicBezTo>
                <a:cubicBezTo>
                  <a:pt x="57" y="87"/>
                  <a:pt x="57" y="89"/>
                  <a:pt x="58" y="92"/>
                </a:cubicBezTo>
                <a:cubicBezTo>
                  <a:pt x="60" y="100"/>
                  <a:pt x="64" y="100"/>
                  <a:pt x="67" y="109"/>
                </a:cubicBezTo>
                <a:cubicBezTo>
                  <a:pt x="67" y="109"/>
                  <a:pt x="67" y="110"/>
                  <a:pt x="67" y="110"/>
                </a:cubicBezTo>
                <a:cubicBezTo>
                  <a:pt x="67" y="110"/>
                  <a:pt x="67" y="110"/>
                  <a:pt x="67" y="110"/>
                </a:cubicBezTo>
                <a:cubicBezTo>
                  <a:pt x="66" y="111"/>
                  <a:pt x="66" y="113"/>
                  <a:pt x="65" y="113"/>
                </a:cubicBezTo>
                <a:cubicBezTo>
                  <a:pt x="61" y="114"/>
                  <a:pt x="61" y="116"/>
                  <a:pt x="62" y="118"/>
                </a:cubicBezTo>
                <a:cubicBezTo>
                  <a:pt x="62" y="120"/>
                  <a:pt x="65" y="133"/>
                  <a:pt x="66" y="138"/>
                </a:cubicBezTo>
                <a:cubicBezTo>
                  <a:pt x="67" y="141"/>
                  <a:pt x="70" y="144"/>
                  <a:pt x="70" y="148"/>
                </a:cubicBezTo>
                <a:cubicBezTo>
                  <a:pt x="72" y="155"/>
                  <a:pt x="75" y="161"/>
                  <a:pt x="80" y="166"/>
                </a:cubicBezTo>
                <a:cubicBezTo>
                  <a:pt x="81" y="167"/>
                  <a:pt x="82" y="169"/>
                  <a:pt x="82" y="170"/>
                </a:cubicBezTo>
                <a:cubicBezTo>
                  <a:pt x="81" y="175"/>
                  <a:pt x="81" y="181"/>
                  <a:pt x="80" y="186"/>
                </a:cubicBezTo>
                <a:cubicBezTo>
                  <a:pt x="80" y="187"/>
                  <a:pt x="78" y="189"/>
                  <a:pt x="77" y="189"/>
                </a:cubicBezTo>
                <a:cubicBezTo>
                  <a:pt x="73" y="190"/>
                  <a:pt x="72" y="193"/>
                  <a:pt x="71" y="195"/>
                </a:cubicBezTo>
                <a:cubicBezTo>
                  <a:pt x="70" y="199"/>
                  <a:pt x="69" y="203"/>
                  <a:pt x="67" y="206"/>
                </a:cubicBezTo>
                <a:cubicBezTo>
                  <a:pt x="67" y="207"/>
                  <a:pt x="65" y="209"/>
                  <a:pt x="64" y="209"/>
                </a:cubicBezTo>
                <a:cubicBezTo>
                  <a:pt x="56" y="212"/>
                  <a:pt x="49" y="214"/>
                  <a:pt x="41" y="217"/>
                </a:cubicBezTo>
                <a:cubicBezTo>
                  <a:pt x="33" y="220"/>
                  <a:pt x="12" y="233"/>
                  <a:pt x="4" y="237"/>
                </a:cubicBezTo>
                <a:cubicBezTo>
                  <a:pt x="0" y="239"/>
                  <a:pt x="2" y="256"/>
                  <a:pt x="2" y="256"/>
                </a:cubicBezTo>
                <a:cubicBezTo>
                  <a:pt x="235" y="256"/>
                  <a:pt x="235" y="256"/>
                  <a:pt x="235" y="256"/>
                </a:cubicBezTo>
                <a:cubicBezTo>
                  <a:pt x="235" y="256"/>
                  <a:pt x="238" y="238"/>
                  <a:pt x="233" y="236"/>
                </a:cubicBezTo>
                <a:close/>
              </a:path>
            </a:pathLst>
          </a:custGeom>
          <a:solidFill>
            <a:srgbClr val="FF3399"/>
          </a:solidFill>
          <a:ln>
            <a:noFill/>
          </a:ln>
        </p:spPr>
      </p:sp>
      <p:sp>
        <p:nvSpPr>
          <p:cNvPr id="38" name="home-filled-building_57419"/>
          <p:cNvSpPr>
            <a:spLocks noChangeAspect="1"/>
          </p:cNvSpPr>
          <p:nvPr/>
        </p:nvSpPr>
        <p:spPr bwMode="auto">
          <a:xfrm>
            <a:off x="6261562" y="1602746"/>
            <a:ext cx="407076" cy="401233"/>
          </a:xfrm>
          <a:custGeom>
            <a:avLst/>
            <a:gdLst>
              <a:gd name="connsiteX0" fmla="*/ 155534 w 331788"/>
              <a:gd name="connsiteY0" fmla="*/ 53107 h 327025"/>
              <a:gd name="connsiteX1" fmla="*/ 176255 w 331788"/>
              <a:gd name="connsiteY1" fmla="*/ 53107 h 327025"/>
              <a:gd name="connsiteX2" fmla="*/ 283746 w 331788"/>
              <a:gd name="connsiteY2" fmla="*/ 141384 h 327025"/>
              <a:gd name="connsiteX3" fmla="*/ 288926 w 331788"/>
              <a:gd name="connsiteY3" fmla="*/ 154366 h 327025"/>
              <a:gd name="connsiteX4" fmla="*/ 288926 w 331788"/>
              <a:gd name="connsiteY4" fmla="*/ 310149 h 327025"/>
              <a:gd name="connsiteX5" fmla="*/ 273385 w 331788"/>
              <a:gd name="connsiteY5" fmla="*/ 327025 h 327025"/>
              <a:gd name="connsiteX6" fmla="*/ 207337 w 331788"/>
              <a:gd name="connsiteY6" fmla="*/ 327025 h 327025"/>
              <a:gd name="connsiteX7" fmla="*/ 207337 w 331788"/>
              <a:gd name="connsiteY7" fmla="*/ 234854 h 327025"/>
              <a:gd name="connsiteX8" fmla="*/ 195681 w 331788"/>
              <a:gd name="connsiteY8" fmla="*/ 223170 h 327025"/>
              <a:gd name="connsiteX9" fmla="*/ 136108 w 331788"/>
              <a:gd name="connsiteY9" fmla="*/ 223170 h 327025"/>
              <a:gd name="connsiteX10" fmla="*/ 124452 w 331788"/>
              <a:gd name="connsiteY10" fmla="*/ 234854 h 327025"/>
              <a:gd name="connsiteX11" fmla="*/ 124452 w 331788"/>
              <a:gd name="connsiteY11" fmla="*/ 327025 h 327025"/>
              <a:gd name="connsiteX12" fmla="*/ 58404 w 331788"/>
              <a:gd name="connsiteY12" fmla="*/ 327025 h 327025"/>
              <a:gd name="connsiteX13" fmla="*/ 42863 w 331788"/>
              <a:gd name="connsiteY13" fmla="*/ 310149 h 327025"/>
              <a:gd name="connsiteX14" fmla="*/ 42863 w 331788"/>
              <a:gd name="connsiteY14" fmla="*/ 154366 h 327025"/>
              <a:gd name="connsiteX15" fmla="*/ 48043 w 331788"/>
              <a:gd name="connsiteY15" fmla="*/ 141384 h 327025"/>
              <a:gd name="connsiteX16" fmla="*/ 155534 w 331788"/>
              <a:gd name="connsiteY16" fmla="*/ 53107 h 327025"/>
              <a:gd name="connsiteX17" fmla="*/ 165894 w 331788"/>
              <a:gd name="connsiteY17" fmla="*/ 0 h 327025"/>
              <a:gd name="connsiteX18" fmla="*/ 189223 w 331788"/>
              <a:gd name="connsiteY18" fmla="*/ 9125 h 327025"/>
              <a:gd name="connsiteX19" fmla="*/ 325308 w 331788"/>
              <a:gd name="connsiteY19" fmla="*/ 117321 h 327025"/>
              <a:gd name="connsiteX20" fmla="*/ 331788 w 331788"/>
              <a:gd name="connsiteY20" fmla="*/ 130356 h 327025"/>
              <a:gd name="connsiteX21" fmla="*/ 331788 w 331788"/>
              <a:gd name="connsiteY21" fmla="*/ 143392 h 327025"/>
              <a:gd name="connsiteX22" fmla="*/ 314940 w 331788"/>
              <a:gd name="connsiteY22" fmla="*/ 160338 h 327025"/>
              <a:gd name="connsiteX23" fmla="*/ 298091 w 331788"/>
              <a:gd name="connsiteY23" fmla="*/ 143392 h 327025"/>
              <a:gd name="connsiteX24" fmla="*/ 298091 w 331788"/>
              <a:gd name="connsiteY24" fmla="*/ 139481 h 327025"/>
              <a:gd name="connsiteX25" fmla="*/ 176263 w 331788"/>
              <a:gd name="connsiteY25" fmla="*/ 41714 h 327025"/>
              <a:gd name="connsiteX26" fmla="*/ 165894 w 331788"/>
              <a:gd name="connsiteY26" fmla="*/ 37804 h 327025"/>
              <a:gd name="connsiteX27" fmla="*/ 155526 w 331788"/>
              <a:gd name="connsiteY27" fmla="*/ 41714 h 327025"/>
              <a:gd name="connsiteX28" fmla="*/ 33697 w 331788"/>
              <a:gd name="connsiteY28" fmla="*/ 139481 h 327025"/>
              <a:gd name="connsiteX29" fmla="*/ 33697 w 331788"/>
              <a:gd name="connsiteY29" fmla="*/ 143392 h 327025"/>
              <a:gd name="connsiteX30" fmla="*/ 16849 w 331788"/>
              <a:gd name="connsiteY30" fmla="*/ 160338 h 327025"/>
              <a:gd name="connsiteX31" fmla="*/ 0 w 331788"/>
              <a:gd name="connsiteY31" fmla="*/ 143392 h 327025"/>
              <a:gd name="connsiteX32" fmla="*/ 0 w 331788"/>
              <a:gd name="connsiteY32" fmla="*/ 130356 h 327025"/>
              <a:gd name="connsiteX33" fmla="*/ 6480 w 331788"/>
              <a:gd name="connsiteY33" fmla="*/ 117321 h 327025"/>
              <a:gd name="connsiteX34" fmla="*/ 142565 w 331788"/>
              <a:gd name="connsiteY34" fmla="*/ 9125 h 327025"/>
              <a:gd name="connsiteX35" fmla="*/ 165894 w 331788"/>
              <a:gd name="connsiteY35" fmla="*/ 0 h 327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31788" h="327025">
                <a:moveTo>
                  <a:pt x="155534" y="53107"/>
                </a:moveTo>
                <a:cubicBezTo>
                  <a:pt x="162009" y="49212"/>
                  <a:pt x="169780" y="49212"/>
                  <a:pt x="176255" y="53107"/>
                </a:cubicBezTo>
                <a:cubicBezTo>
                  <a:pt x="176255" y="53107"/>
                  <a:pt x="176255" y="53107"/>
                  <a:pt x="283746" y="141384"/>
                </a:cubicBezTo>
                <a:cubicBezTo>
                  <a:pt x="286336" y="143980"/>
                  <a:pt x="288926" y="149173"/>
                  <a:pt x="288926" y="154366"/>
                </a:cubicBezTo>
                <a:cubicBezTo>
                  <a:pt x="288926" y="154366"/>
                  <a:pt x="288926" y="154366"/>
                  <a:pt x="288926" y="310149"/>
                </a:cubicBezTo>
                <a:cubicBezTo>
                  <a:pt x="288926" y="319236"/>
                  <a:pt x="282451" y="327025"/>
                  <a:pt x="273385" y="327025"/>
                </a:cubicBezTo>
                <a:cubicBezTo>
                  <a:pt x="273385" y="327025"/>
                  <a:pt x="273385" y="327025"/>
                  <a:pt x="207337" y="327025"/>
                </a:cubicBezTo>
                <a:cubicBezTo>
                  <a:pt x="207337" y="327025"/>
                  <a:pt x="207337" y="327025"/>
                  <a:pt x="207337" y="234854"/>
                </a:cubicBezTo>
                <a:cubicBezTo>
                  <a:pt x="207337" y="228363"/>
                  <a:pt x="202157" y="223170"/>
                  <a:pt x="195681" y="223170"/>
                </a:cubicBezTo>
                <a:cubicBezTo>
                  <a:pt x="195681" y="223170"/>
                  <a:pt x="195681" y="223170"/>
                  <a:pt x="136108" y="223170"/>
                </a:cubicBezTo>
                <a:cubicBezTo>
                  <a:pt x="129633" y="223170"/>
                  <a:pt x="124452" y="228363"/>
                  <a:pt x="124452" y="234854"/>
                </a:cubicBezTo>
                <a:cubicBezTo>
                  <a:pt x="124452" y="234854"/>
                  <a:pt x="124452" y="234854"/>
                  <a:pt x="124452" y="327025"/>
                </a:cubicBezTo>
                <a:cubicBezTo>
                  <a:pt x="124452" y="327025"/>
                  <a:pt x="124452" y="327025"/>
                  <a:pt x="58404" y="327025"/>
                </a:cubicBezTo>
                <a:cubicBezTo>
                  <a:pt x="49338" y="327025"/>
                  <a:pt x="42863" y="319236"/>
                  <a:pt x="42863" y="310149"/>
                </a:cubicBezTo>
                <a:cubicBezTo>
                  <a:pt x="42863" y="310149"/>
                  <a:pt x="42863" y="310149"/>
                  <a:pt x="42863" y="154366"/>
                </a:cubicBezTo>
                <a:cubicBezTo>
                  <a:pt x="42863" y="149173"/>
                  <a:pt x="45453" y="143980"/>
                  <a:pt x="48043" y="141384"/>
                </a:cubicBezTo>
                <a:cubicBezTo>
                  <a:pt x="48043" y="141384"/>
                  <a:pt x="48043" y="141384"/>
                  <a:pt x="155534" y="53107"/>
                </a:cubicBezTo>
                <a:close/>
                <a:moveTo>
                  <a:pt x="165894" y="0"/>
                </a:moveTo>
                <a:cubicBezTo>
                  <a:pt x="173670" y="0"/>
                  <a:pt x="182743" y="2607"/>
                  <a:pt x="189223" y="9125"/>
                </a:cubicBezTo>
                <a:cubicBezTo>
                  <a:pt x="189223" y="9125"/>
                  <a:pt x="189223" y="9125"/>
                  <a:pt x="325308" y="117321"/>
                </a:cubicBezTo>
                <a:cubicBezTo>
                  <a:pt x="329196" y="121231"/>
                  <a:pt x="331788" y="126446"/>
                  <a:pt x="331788" y="130356"/>
                </a:cubicBezTo>
                <a:cubicBezTo>
                  <a:pt x="331788" y="130356"/>
                  <a:pt x="331788" y="138178"/>
                  <a:pt x="331788" y="143392"/>
                </a:cubicBezTo>
                <a:cubicBezTo>
                  <a:pt x="331788" y="152517"/>
                  <a:pt x="324012" y="160338"/>
                  <a:pt x="314940" y="160338"/>
                </a:cubicBezTo>
                <a:cubicBezTo>
                  <a:pt x="305867" y="160338"/>
                  <a:pt x="298091" y="152517"/>
                  <a:pt x="298091" y="143392"/>
                </a:cubicBezTo>
                <a:cubicBezTo>
                  <a:pt x="298091" y="142088"/>
                  <a:pt x="298091" y="140785"/>
                  <a:pt x="298091" y="139481"/>
                </a:cubicBezTo>
                <a:cubicBezTo>
                  <a:pt x="298091" y="139481"/>
                  <a:pt x="298091" y="139481"/>
                  <a:pt x="176263" y="41714"/>
                </a:cubicBezTo>
                <a:cubicBezTo>
                  <a:pt x="176263" y="41714"/>
                  <a:pt x="171078" y="37804"/>
                  <a:pt x="165894" y="37804"/>
                </a:cubicBezTo>
                <a:cubicBezTo>
                  <a:pt x="160710" y="37804"/>
                  <a:pt x="155526" y="41714"/>
                  <a:pt x="155526" y="41714"/>
                </a:cubicBezTo>
                <a:cubicBezTo>
                  <a:pt x="155526" y="41714"/>
                  <a:pt x="155526" y="41714"/>
                  <a:pt x="33697" y="139481"/>
                </a:cubicBezTo>
                <a:cubicBezTo>
                  <a:pt x="33697" y="140785"/>
                  <a:pt x="33697" y="142088"/>
                  <a:pt x="33697" y="143392"/>
                </a:cubicBezTo>
                <a:cubicBezTo>
                  <a:pt x="33697" y="152517"/>
                  <a:pt x="25921" y="160338"/>
                  <a:pt x="16849" y="160338"/>
                </a:cubicBezTo>
                <a:cubicBezTo>
                  <a:pt x="7776" y="160338"/>
                  <a:pt x="0" y="152517"/>
                  <a:pt x="0" y="143392"/>
                </a:cubicBezTo>
                <a:cubicBezTo>
                  <a:pt x="0" y="138178"/>
                  <a:pt x="0" y="130356"/>
                  <a:pt x="0" y="130356"/>
                </a:cubicBezTo>
                <a:cubicBezTo>
                  <a:pt x="0" y="126446"/>
                  <a:pt x="2592" y="121231"/>
                  <a:pt x="6480" y="117321"/>
                </a:cubicBezTo>
                <a:cubicBezTo>
                  <a:pt x="6480" y="117321"/>
                  <a:pt x="6480" y="117321"/>
                  <a:pt x="142565" y="9125"/>
                </a:cubicBezTo>
                <a:cubicBezTo>
                  <a:pt x="149046" y="2607"/>
                  <a:pt x="158118" y="0"/>
                  <a:pt x="165894" y="0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</p:sp>
      <p:sp>
        <p:nvSpPr>
          <p:cNvPr id="39" name="shield_92921"/>
          <p:cNvSpPr>
            <a:spLocks noChangeAspect="1"/>
          </p:cNvSpPr>
          <p:nvPr/>
        </p:nvSpPr>
        <p:spPr bwMode="auto">
          <a:xfrm>
            <a:off x="3858737" y="3095304"/>
            <a:ext cx="351815" cy="446614"/>
          </a:xfrm>
          <a:custGeom>
            <a:avLst/>
            <a:gdLst>
              <a:gd name="connsiteX0" fmla="*/ 134938 w 265113"/>
              <a:gd name="connsiteY0" fmla="*/ 55563 h 336550"/>
              <a:gd name="connsiteX1" fmla="*/ 134938 w 265113"/>
              <a:gd name="connsiteY1" fmla="*/ 292101 h 336550"/>
              <a:gd name="connsiteX2" fmla="*/ 225426 w 265113"/>
              <a:gd name="connsiteY2" fmla="*/ 195636 h 336550"/>
              <a:gd name="connsiteX3" fmla="*/ 225426 w 265113"/>
              <a:gd name="connsiteY3" fmla="*/ 85956 h 336550"/>
              <a:gd name="connsiteX4" fmla="*/ 224095 w 265113"/>
              <a:gd name="connsiteY4" fmla="*/ 85956 h 336550"/>
              <a:gd name="connsiteX5" fmla="*/ 173529 w 265113"/>
              <a:gd name="connsiteY5" fmla="*/ 88599 h 336550"/>
              <a:gd name="connsiteX6" fmla="*/ 136269 w 265113"/>
              <a:gd name="connsiteY6" fmla="*/ 55563 h 336550"/>
              <a:gd name="connsiteX7" fmla="*/ 134938 w 265113"/>
              <a:gd name="connsiteY7" fmla="*/ 55563 h 336550"/>
              <a:gd name="connsiteX8" fmla="*/ 133882 w 265113"/>
              <a:gd name="connsiteY8" fmla="*/ 0 h 336550"/>
              <a:gd name="connsiteX9" fmla="*/ 140510 w 265113"/>
              <a:gd name="connsiteY9" fmla="*/ 2629 h 336550"/>
              <a:gd name="connsiteX10" fmla="*/ 189556 w 265113"/>
              <a:gd name="connsiteY10" fmla="*/ 44698 h 336550"/>
              <a:gd name="connsiteX11" fmla="*/ 220044 w 265113"/>
              <a:gd name="connsiteY11" fmla="*/ 49957 h 336550"/>
              <a:gd name="connsiteX12" fmla="*/ 253183 w 265113"/>
              <a:gd name="connsiteY12" fmla="*/ 42069 h 336550"/>
              <a:gd name="connsiteX13" fmla="*/ 257160 w 265113"/>
              <a:gd name="connsiteY13" fmla="*/ 40754 h 336550"/>
              <a:gd name="connsiteX14" fmla="*/ 265113 w 265113"/>
              <a:gd name="connsiteY14" fmla="*/ 48642 h 336550"/>
              <a:gd name="connsiteX15" fmla="*/ 265113 w 265113"/>
              <a:gd name="connsiteY15" fmla="*/ 197197 h 336550"/>
              <a:gd name="connsiteX16" fmla="*/ 201486 w 265113"/>
              <a:gd name="connsiteY16" fmla="*/ 295796 h 336550"/>
              <a:gd name="connsiteX17" fmla="*/ 132556 w 265113"/>
              <a:gd name="connsiteY17" fmla="*/ 336550 h 336550"/>
              <a:gd name="connsiteX18" fmla="*/ 62302 w 265113"/>
              <a:gd name="connsiteY18" fmla="*/ 295796 h 336550"/>
              <a:gd name="connsiteX19" fmla="*/ 0 w 265113"/>
              <a:gd name="connsiteY19" fmla="*/ 197197 h 336550"/>
              <a:gd name="connsiteX20" fmla="*/ 0 w 265113"/>
              <a:gd name="connsiteY20" fmla="*/ 49957 h 336550"/>
              <a:gd name="connsiteX21" fmla="*/ 9279 w 265113"/>
              <a:gd name="connsiteY21" fmla="*/ 40754 h 336550"/>
              <a:gd name="connsiteX22" fmla="*/ 14581 w 265113"/>
              <a:gd name="connsiteY22" fmla="*/ 42069 h 336550"/>
              <a:gd name="connsiteX23" fmla="*/ 49046 w 265113"/>
              <a:gd name="connsiteY23" fmla="*/ 49957 h 336550"/>
              <a:gd name="connsiteX24" fmla="*/ 79534 w 265113"/>
              <a:gd name="connsiteY24" fmla="*/ 44698 h 336550"/>
              <a:gd name="connsiteX25" fmla="*/ 128580 w 265113"/>
              <a:gd name="connsiteY25" fmla="*/ 2629 h 336550"/>
              <a:gd name="connsiteX26" fmla="*/ 133882 w 265113"/>
              <a:gd name="connsiteY26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65113" h="336550">
                <a:moveTo>
                  <a:pt x="134938" y="55563"/>
                </a:moveTo>
                <a:cubicBezTo>
                  <a:pt x="134938" y="55563"/>
                  <a:pt x="134938" y="55563"/>
                  <a:pt x="134938" y="292101"/>
                </a:cubicBezTo>
                <a:cubicBezTo>
                  <a:pt x="137599" y="292101"/>
                  <a:pt x="225426" y="248494"/>
                  <a:pt x="225426" y="195636"/>
                </a:cubicBezTo>
                <a:lnTo>
                  <a:pt x="225426" y="85956"/>
                </a:lnTo>
                <a:cubicBezTo>
                  <a:pt x="225426" y="84635"/>
                  <a:pt x="225426" y="84635"/>
                  <a:pt x="224095" y="85956"/>
                </a:cubicBezTo>
                <a:cubicBezTo>
                  <a:pt x="212119" y="92563"/>
                  <a:pt x="193489" y="93885"/>
                  <a:pt x="173529" y="88599"/>
                </a:cubicBezTo>
                <a:cubicBezTo>
                  <a:pt x="157560" y="83313"/>
                  <a:pt x="144253" y="66135"/>
                  <a:pt x="136269" y="55563"/>
                </a:cubicBezTo>
                <a:cubicBezTo>
                  <a:pt x="136269" y="55563"/>
                  <a:pt x="134938" y="55563"/>
                  <a:pt x="134938" y="55563"/>
                </a:cubicBezTo>
                <a:close/>
                <a:moveTo>
                  <a:pt x="133882" y="0"/>
                </a:moveTo>
                <a:cubicBezTo>
                  <a:pt x="136533" y="0"/>
                  <a:pt x="139184" y="1315"/>
                  <a:pt x="140510" y="2629"/>
                </a:cubicBezTo>
                <a:cubicBezTo>
                  <a:pt x="147138" y="11832"/>
                  <a:pt x="167021" y="38125"/>
                  <a:pt x="189556" y="44698"/>
                </a:cubicBezTo>
                <a:cubicBezTo>
                  <a:pt x="200160" y="48642"/>
                  <a:pt x="209439" y="49957"/>
                  <a:pt x="220044" y="49957"/>
                </a:cubicBezTo>
                <a:cubicBezTo>
                  <a:pt x="233299" y="49957"/>
                  <a:pt x="245230" y="47327"/>
                  <a:pt x="253183" y="42069"/>
                </a:cubicBezTo>
                <a:cubicBezTo>
                  <a:pt x="254509" y="40754"/>
                  <a:pt x="255834" y="40754"/>
                  <a:pt x="257160" y="40754"/>
                </a:cubicBezTo>
                <a:cubicBezTo>
                  <a:pt x="261136" y="40754"/>
                  <a:pt x="265113" y="43383"/>
                  <a:pt x="265113" y="48642"/>
                </a:cubicBezTo>
                <a:cubicBezTo>
                  <a:pt x="265113" y="48642"/>
                  <a:pt x="265113" y="48642"/>
                  <a:pt x="265113" y="197197"/>
                </a:cubicBezTo>
                <a:cubicBezTo>
                  <a:pt x="265113" y="237951"/>
                  <a:pt x="230648" y="273447"/>
                  <a:pt x="201486" y="295796"/>
                </a:cubicBezTo>
                <a:cubicBezTo>
                  <a:pt x="172323" y="319460"/>
                  <a:pt x="139184" y="336550"/>
                  <a:pt x="132556" y="336550"/>
                </a:cubicBezTo>
                <a:cubicBezTo>
                  <a:pt x="124603" y="336550"/>
                  <a:pt x="91464" y="319460"/>
                  <a:pt x="62302" y="295796"/>
                </a:cubicBezTo>
                <a:cubicBezTo>
                  <a:pt x="34465" y="273447"/>
                  <a:pt x="0" y="237951"/>
                  <a:pt x="0" y="197197"/>
                </a:cubicBezTo>
                <a:cubicBezTo>
                  <a:pt x="0" y="197197"/>
                  <a:pt x="0" y="197197"/>
                  <a:pt x="0" y="49957"/>
                </a:cubicBezTo>
                <a:cubicBezTo>
                  <a:pt x="0" y="43383"/>
                  <a:pt x="5302" y="40754"/>
                  <a:pt x="9279" y="40754"/>
                </a:cubicBezTo>
                <a:cubicBezTo>
                  <a:pt x="10604" y="40754"/>
                  <a:pt x="13256" y="42069"/>
                  <a:pt x="14581" y="42069"/>
                </a:cubicBezTo>
                <a:cubicBezTo>
                  <a:pt x="23860" y="47327"/>
                  <a:pt x="35790" y="49957"/>
                  <a:pt x="49046" y="49957"/>
                </a:cubicBezTo>
                <a:cubicBezTo>
                  <a:pt x="58325" y="49957"/>
                  <a:pt x="68929" y="48642"/>
                  <a:pt x="79534" y="44698"/>
                </a:cubicBezTo>
                <a:cubicBezTo>
                  <a:pt x="103394" y="38125"/>
                  <a:pt x="121952" y="11832"/>
                  <a:pt x="128580" y="2629"/>
                </a:cubicBezTo>
                <a:cubicBezTo>
                  <a:pt x="129905" y="1315"/>
                  <a:pt x="132556" y="0"/>
                  <a:pt x="133882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</p:sp>
      <p:sp>
        <p:nvSpPr>
          <p:cNvPr id="40" name="矩形 39"/>
          <p:cNvSpPr/>
          <p:nvPr/>
        </p:nvSpPr>
        <p:spPr>
          <a:xfrm>
            <a:off x="6450237" y="5501036"/>
            <a:ext cx="2668316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8EEA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zh-CN" altLang="en-US" dirty="0">
              <a:solidFill>
                <a:srgbClr val="8EEA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450237" y="5910405"/>
            <a:ext cx="2927123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Failure is probably the fortification in your pole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.</a:t>
            </a: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 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8741077" y="3541918"/>
            <a:ext cx="2137887" cy="366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zh-CN" altLang="en-US" dirty="0">
              <a:solidFill>
                <a:srgbClr val="FF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8741077" y="3951287"/>
            <a:ext cx="2851782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Failure is probably the fortification in your pole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.</a:t>
            </a: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 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59099" y="2902124"/>
            <a:ext cx="3234324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zh-CN" altLang="en-US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68837" y="3311493"/>
            <a:ext cx="3024586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Failure is probably the fortification in your pole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.</a:t>
            </a: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 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2801818" y="1121572"/>
            <a:ext cx="2817467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zh-CN" altLang="en-US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744866" y="1530941"/>
            <a:ext cx="2909235" cy="6463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Failure is probably the fortification in your pole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.</a:t>
            </a: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 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16" y="416528"/>
            <a:ext cx="454655" cy="44952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48858" y="416528"/>
            <a:ext cx="25377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60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2600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1774" y="5980843"/>
            <a:ext cx="1010226" cy="1097818"/>
          </a:xfrm>
          <a:prstGeom prst="rect">
            <a:avLst/>
          </a:prstGeom>
        </p:spPr>
      </p:pic>
      <p:sp>
        <p:nvSpPr>
          <p:cNvPr id="8" name="直接连接符 7"/>
          <p:cNvSpPr/>
          <p:nvPr/>
        </p:nvSpPr>
        <p:spPr bwMode="auto">
          <a:xfrm>
            <a:off x="1575658" y="2809647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9" name="直接连接符 8"/>
          <p:cNvSpPr/>
          <p:nvPr/>
        </p:nvSpPr>
        <p:spPr bwMode="auto">
          <a:xfrm>
            <a:off x="1575658" y="2809647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0" name="直接连接符 9"/>
          <p:cNvSpPr/>
          <p:nvPr/>
        </p:nvSpPr>
        <p:spPr bwMode="auto">
          <a:xfrm>
            <a:off x="1670908" y="2811234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1" name="直接连接符 10"/>
          <p:cNvSpPr/>
          <p:nvPr/>
        </p:nvSpPr>
        <p:spPr bwMode="auto">
          <a:xfrm>
            <a:off x="1670908" y="2811234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22" name="任意多边形: 形状 21"/>
          <p:cNvSpPr/>
          <p:nvPr/>
        </p:nvSpPr>
        <p:spPr bwMode="auto">
          <a:xfrm rot="18988399" flipH="1">
            <a:off x="1928215" y="2891193"/>
            <a:ext cx="1203050" cy="1201446"/>
          </a:xfrm>
          <a:custGeom>
            <a:avLst/>
            <a:gdLst>
              <a:gd name="T0" fmla="*/ 3188 w 3399"/>
              <a:gd name="T1" fmla="*/ 209 h 3399"/>
              <a:gd name="T2" fmla="*/ 2961 w 3399"/>
              <a:gd name="T3" fmla="*/ 104 h 3399"/>
              <a:gd name="T4" fmla="*/ 1582 w 3399"/>
              <a:gd name="T5" fmla="*/ 562 h 3399"/>
              <a:gd name="T6" fmla="*/ 855 w 3399"/>
              <a:gd name="T7" fmla="*/ 624 h 3399"/>
              <a:gd name="T8" fmla="*/ 684 w 3399"/>
              <a:gd name="T9" fmla="*/ 795 h 3399"/>
              <a:gd name="T10" fmla="*/ 1099 w 3399"/>
              <a:gd name="T11" fmla="*/ 1209 h 3399"/>
              <a:gd name="T12" fmla="*/ 978 w 3399"/>
              <a:gd name="T13" fmla="*/ 2218 h 3399"/>
              <a:gd name="T14" fmla="*/ 336 w 3399"/>
              <a:gd name="T15" fmla="*/ 2339 h 3399"/>
              <a:gd name="T16" fmla="*/ 111 w 3399"/>
              <a:gd name="T17" fmla="*/ 2565 h 3399"/>
              <a:gd name="T18" fmla="*/ 550 w 3399"/>
              <a:gd name="T19" fmla="*/ 2769 h 3399"/>
              <a:gd name="T20" fmla="*/ 643 w 3399"/>
              <a:gd name="T21" fmla="*/ 2883 h 3399"/>
              <a:gd name="T22" fmla="*/ 835 w 3399"/>
              <a:gd name="T23" fmla="*/ 3289 h 3399"/>
              <a:gd name="T24" fmla="*/ 1061 w 3399"/>
              <a:gd name="T25" fmla="*/ 3063 h 3399"/>
              <a:gd name="T26" fmla="*/ 1182 w 3399"/>
              <a:gd name="T27" fmla="*/ 2421 h 3399"/>
              <a:gd name="T28" fmla="*/ 2190 w 3399"/>
              <a:gd name="T29" fmla="*/ 2299 h 3399"/>
              <a:gd name="T30" fmla="*/ 2605 w 3399"/>
              <a:gd name="T31" fmla="*/ 2713 h 3399"/>
              <a:gd name="T32" fmla="*/ 2775 w 3399"/>
              <a:gd name="T33" fmla="*/ 2543 h 3399"/>
              <a:gd name="T34" fmla="*/ 2837 w 3399"/>
              <a:gd name="T35" fmla="*/ 1816 h 3399"/>
              <a:gd name="T36" fmla="*/ 3294 w 3399"/>
              <a:gd name="T37" fmla="*/ 436 h 3399"/>
              <a:gd name="T38" fmla="*/ 3188 w 3399"/>
              <a:gd name="T39" fmla="*/ 210 h 3399"/>
              <a:gd name="T40" fmla="*/ 3188 w 3399"/>
              <a:gd name="T41" fmla="*/ 210 h 3399"/>
              <a:gd name="T42" fmla="*/ 3188 w 3399"/>
              <a:gd name="T43" fmla="*/ 210 h 3399"/>
              <a:gd name="T44" fmla="*/ 3188 w 3399"/>
              <a:gd name="T45" fmla="*/ 209 h 3399"/>
              <a:gd name="T46" fmla="*/ 3188 w 3399"/>
              <a:gd name="T47" fmla="*/ 209 h 3399"/>
              <a:gd name="T48" fmla="*/ 2864 w 3399"/>
              <a:gd name="T49" fmla="*/ 824 h 3399"/>
              <a:gd name="T50" fmla="*/ 2578 w 3399"/>
              <a:gd name="T51" fmla="*/ 821 h 3399"/>
              <a:gd name="T52" fmla="*/ 2574 w 3399"/>
              <a:gd name="T53" fmla="*/ 534 h 3399"/>
              <a:gd name="T54" fmla="*/ 2861 w 3399"/>
              <a:gd name="T55" fmla="*/ 537 h 3399"/>
              <a:gd name="T56" fmla="*/ 2864 w 3399"/>
              <a:gd name="T57" fmla="*/ 824 h 3399"/>
              <a:gd name="T58" fmla="*/ 2864 w 3399"/>
              <a:gd name="T59" fmla="*/ 824 h 33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399" h="3399">
                <a:moveTo>
                  <a:pt x="3188" y="209"/>
                </a:moveTo>
                <a:cubicBezTo>
                  <a:pt x="3132" y="154"/>
                  <a:pt x="3037" y="117"/>
                  <a:pt x="2961" y="104"/>
                </a:cubicBezTo>
                <a:cubicBezTo>
                  <a:pt x="2375" y="0"/>
                  <a:pt x="1855" y="327"/>
                  <a:pt x="1582" y="562"/>
                </a:cubicBezTo>
                <a:cubicBezTo>
                  <a:pt x="1431" y="552"/>
                  <a:pt x="855" y="624"/>
                  <a:pt x="855" y="624"/>
                </a:cubicBezTo>
                <a:cubicBezTo>
                  <a:pt x="551" y="663"/>
                  <a:pt x="684" y="795"/>
                  <a:pt x="684" y="795"/>
                </a:cubicBezTo>
                <a:cubicBezTo>
                  <a:pt x="1099" y="1209"/>
                  <a:pt x="1099" y="1209"/>
                  <a:pt x="1099" y="1209"/>
                </a:cubicBezTo>
                <a:cubicBezTo>
                  <a:pt x="884" y="1916"/>
                  <a:pt x="1014" y="2047"/>
                  <a:pt x="978" y="2218"/>
                </a:cubicBezTo>
                <a:cubicBezTo>
                  <a:pt x="942" y="2389"/>
                  <a:pt x="655" y="2319"/>
                  <a:pt x="336" y="2339"/>
                </a:cubicBezTo>
                <a:cubicBezTo>
                  <a:pt x="18" y="2359"/>
                  <a:pt x="0" y="2473"/>
                  <a:pt x="111" y="2565"/>
                </a:cubicBezTo>
                <a:cubicBezTo>
                  <a:pt x="194" y="2634"/>
                  <a:pt x="436" y="2727"/>
                  <a:pt x="550" y="2769"/>
                </a:cubicBezTo>
                <a:cubicBezTo>
                  <a:pt x="577" y="2783"/>
                  <a:pt x="616" y="2814"/>
                  <a:pt x="643" y="2883"/>
                </a:cubicBezTo>
                <a:cubicBezTo>
                  <a:pt x="688" y="3005"/>
                  <a:pt x="772" y="3213"/>
                  <a:pt x="835" y="3289"/>
                </a:cubicBezTo>
                <a:cubicBezTo>
                  <a:pt x="927" y="3399"/>
                  <a:pt x="1041" y="3382"/>
                  <a:pt x="1061" y="3063"/>
                </a:cubicBezTo>
                <a:cubicBezTo>
                  <a:pt x="1081" y="2744"/>
                  <a:pt x="1011" y="2458"/>
                  <a:pt x="1182" y="2421"/>
                </a:cubicBezTo>
                <a:cubicBezTo>
                  <a:pt x="1353" y="2385"/>
                  <a:pt x="1483" y="2515"/>
                  <a:pt x="2190" y="2299"/>
                </a:cubicBezTo>
                <a:cubicBezTo>
                  <a:pt x="2605" y="2713"/>
                  <a:pt x="2605" y="2713"/>
                  <a:pt x="2605" y="2713"/>
                </a:cubicBezTo>
                <a:cubicBezTo>
                  <a:pt x="2605" y="2713"/>
                  <a:pt x="2737" y="2847"/>
                  <a:pt x="2775" y="2543"/>
                </a:cubicBezTo>
                <a:cubicBezTo>
                  <a:pt x="2775" y="2543"/>
                  <a:pt x="2847" y="1967"/>
                  <a:pt x="2837" y="1816"/>
                </a:cubicBezTo>
                <a:cubicBezTo>
                  <a:pt x="3072" y="1542"/>
                  <a:pt x="3399" y="1022"/>
                  <a:pt x="3294" y="436"/>
                </a:cubicBezTo>
                <a:cubicBezTo>
                  <a:pt x="3280" y="360"/>
                  <a:pt x="3244" y="266"/>
                  <a:pt x="3188" y="210"/>
                </a:cubicBezTo>
                <a:cubicBezTo>
                  <a:pt x="3188" y="210"/>
                  <a:pt x="3188" y="210"/>
                  <a:pt x="3188" y="210"/>
                </a:cubicBezTo>
                <a:cubicBezTo>
                  <a:pt x="3188" y="210"/>
                  <a:pt x="3188" y="210"/>
                  <a:pt x="3188" y="210"/>
                </a:cubicBezTo>
                <a:cubicBezTo>
                  <a:pt x="3188" y="209"/>
                  <a:pt x="3188" y="209"/>
                  <a:pt x="3188" y="209"/>
                </a:cubicBezTo>
                <a:cubicBezTo>
                  <a:pt x="3188" y="209"/>
                  <a:pt x="3188" y="209"/>
                  <a:pt x="3188" y="209"/>
                </a:cubicBezTo>
                <a:close/>
                <a:moveTo>
                  <a:pt x="2864" y="824"/>
                </a:moveTo>
                <a:cubicBezTo>
                  <a:pt x="2786" y="902"/>
                  <a:pt x="2657" y="900"/>
                  <a:pt x="2578" y="821"/>
                </a:cubicBezTo>
                <a:cubicBezTo>
                  <a:pt x="2497" y="740"/>
                  <a:pt x="2496" y="612"/>
                  <a:pt x="2574" y="534"/>
                </a:cubicBezTo>
                <a:cubicBezTo>
                  <a:pt x="2652" y="456"/>
                  <a:pt x="2780" y="457"/>
                  <a:pt x="2861" y="537"/>
                </a:cubicBezTo>
                <a:cubicBezTo>
                  <a:pt x="2940" y="617"/>
                  <a:pt x="2942" y="746"/>
                  <a:pt x="2864" y="824"/>
                </a:cubicBezTo>
                <a:cubicBezTo>
                  <a:pt x="2864" y="824"/>
                  <a:pt x="2864" y="824"/>
                  <a:pt x="2864" y="824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18" name="直接连接符 17"/>
          <p:cNvSpPr/>
          <p:nvPr/>
        </p:nvSpPr>
        <p:spPr bwMode="auto">
          <a:xfrm>
            <a:off x="5237561" y="1758314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9" name="任意多边形: 形状 18"/>
          <p:cNvSpPr/>
          <p:nvPr/>
        </p:nvSpPr>
        <p:spPr bwMode="auto">
          <a:xfrm rot="18988399" flipH="1">
            <a:off x="5301214" y="1945928"/>
            <a:ext cx="1203050" cy="1201446"/>
          </a:xfrm>
          <a:custGeom>
            <a:avLst/>
            <a:gdLst>
              <a:gd name="T0" fmla="*/ 3188 w 3399"/>
              <a:gd name="T1" fmla="*/ 209 h 3399"/>
              <a:gd name="T2" fmla="*/ 2961 w 3399"/>
              <a:gd name="T3" fmla="*/ 104 h 3399"/>
              <a:gd name="T4" fmla="*/ 1582 w 3399"/>
              <a:gd name="T5" fmla="*/ 562 h 3399"/>
              <a:gd name="T6" fmla="*/ 855 w 3399"/>
              <a:gd name="T7" fmla="*/ 624 h 3399"/>
              <a:gd name="T8" fmla="*/ 684 w 3399"/>
              <a:gd name="T9" fmla="*/ 795 h 3399"/>
              <a:gd name="T10" fmla="*/ 1099 w 3399"/>
              <a:gd name="T11" fmla="*/ 1209 h 3399"/>
              <a:gd name="T12" fmla="*/ 978 w 3399"/>
              <a:gd name="T13" fmla="*/ 2218 h 3399"/>
              <a:gd name="T14" fmla="*/ 336 w 3399"/>
              <a:gd name="T15" fmla="*/ 2339 h 3399"/>
              <a:gd name="T16" fmla="*/ 111 w 3399"/>
              <a:gd name="T17" fmla="*/ 2565 h 3399"/>
              <a:gd name="T18" fmla="*/ 550 w 3399"/>
              <a:gd name="T19" fmla="*/ 2769 h 3399"/>
              <a:gd name="T20" fmla="*/ 643 w 3399"/>
              <a:gd name="T21" fmla="*/ 2883 h 3399"/>
              <a:gd name="T22" fmla="*/ 835 w 3399"/>
              <a:gd name="T23" fmla="*/ 3289 h 3399"/>
              <a:gd name="T24" fmla="*/ 1061 w 3399"/>
              <a:gd name="T25" fmla="*/ 3063 h 3399"/>
              <a:gd name="T26" fmla="*/ 1182 w 3399"/>
              <a:gd name="T27" fmla="*/ 2421 h 3399"/>
              <a:gd name="T28" fmla="*/ 2190 w 3399"/>
              <a:gd name="T29" fmla="*/ 2299 h 3399"/>
              <a:gd name="T30" fmla="*/ 2605 w 3399"/>
              <a:gd name="T31" fmla="*/ 2713 h 3399"/>
              <a:gd name="T32" fmla="*/ 2775 w 3399"/>
              <a:gd name="T33" fmla="*/ 2543 h 3399"/>
              <a:gd name="T34" fmla="*/ 2837 w 3399"/>
              <a:gd name="T35" fmla="*/ 1816 h 3399"/>
              <a:gd name="T36" fmla="*/ 3294 w 3399"/>
              <a:gd name="T37" fmla="*/ 436 h 3399"/>
              <a:gd name="T38" fmla="*/ 3188 w 3399"/>
              <a:gd name="T39" fmla="*/ 210 h 3399"/>
              <a:gd name="T40" fmla="*/ 3188 w 3399"/>
              <a:gd name="T41" fmla="*/ 210 h 3399"/>
              <a:gd name="T42" fmla="*/ 3188 w 3399"/>
              <a:gd name="T43" fmla="*/ 210 h 3399"/>
              <a:gd name="T44" fmla="*/ 3188 w 3399"/>
              <a:gd name="T45" fmla="*/ 209 h 3399"/>
              <a:gd name="T46" fmla="*/ 3188 w 3399"/>
              <a:gd name="T47" fmla="*/ 209 h 3399"/>
              <a:gd name="T48" fmla="*/ 2864 w 3399"/>
              <a:gd name="T49" fmla="*/ 824 h 3399"/>
              <a:gd name="T50" fmla="*/ 2578 w 3399"/>
              <a:gd name="T51" fmla="*/ 821 h 3399"/>
              <a:gd name="T52" fmla="*/ 2574 w 3399"/>
              <a:gd name="T53" fmla="*/ 534 h 3399"/>
              <a:gd name="T54" fmla="*/ 2861 w 3399"/>
              <a:gd name="T55" fmla="*/ 537 h 3399"/>
              <a:gd name="T56" fmla="*/ 2864 w 3399"/>
              <a:gd name="T57" fmla="*/ 824 h 3399"/>
              <a:gd name="T58" fmla="*/ 2864 w 3399"/>
              <a:gd name="T59" fmla="*/ 824 h 33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399" h="3399">
                <a:moveTo>
                  <a:pt x="3188" y="209"/>
                </a:moveTo>
                <a:cubicBezTo>
                  <a:pt x="3132" y="154"/>
                  <a:pt x="3037" y="117"/>
                  <a:pt x="2961" y="104"/>
                </a:cubicBezTo>
                <a:cubicBezTo>
                  <a:pt x="2375" y="0"/>
                  <a:pt x="1855" y="327"/>
                  <a:pt x="1582" y="562"/>
                </a:cubicBezTo>
                <a:cubicBezTo>
                  <a:pt x="1431" y="552"/>
                  <a:pt x="855" y="624"/>
                  <a:pt x="855" y="624"/>
                </a:cubicBezTo>
                <a:cubicBezTo>
                  <a:pt x="551" y="663"/>
                  <a:pt x="684" y="795"/>
                  <a:pt x="684" y="795"/>
                </a:cubicBezTo>
                <a:cubicBezTo>
                  <a:pt x="1099" y="1209"/>
                  <a:pt x="1099" y="1209"/>
                  <a:pt x="1099" y="1209"/>
                </a:cubicBezTo>
                <a:cubicBezTo>
                  <a:pt x="884" y="1916"/>
                  <a:pt x="1014" y="2047"/>
                  <a:pt x="978" y="2218"/>
                </a:cubicBezTo>
                <a:cubicBezTo>
                  <a:pt x="942" y="2389"/>
                  <a:pt x="655" y="2319"/>
                  <a:pt x="336" y="2339"/>
                </a:cubicBezTo>
                <a:cubicBezTo>
                  <a:pt x="18" y="2359"/>
                  <a:pt x="0" y="2473"/>
                  <a:pt x="111" y="2565"/>
                </a:cubicBezTo>
                <a:cubicBezTo>
                  <a:pt x="194" y="2634"/>
                  <a:pt x="436" y="2727"/>
                  <a:pt x="550" y="2769"/>
                </a:cubicBezTo>
                <a:cubicBezTo>
                  <a:pt x="577" y="2783"/>
                  <a:pt x="616" y="2814"/>
                  <a:pt x="643" y="2883"/>
                </a:cubicBezTo>
                <a:cubicBezTo>
                  <a:pt x="688" y="3005"/>
                  <a:pt x="772" y="3213"/>
                  <a:pt x="835" y="3289"/>
                </a:cubicBezTo>
                <a:cubicBezTo>
                  <a:pt x="927" y="3399"/>
                  <a:pt x="1041" y="3382"/>
                  <a:pt x="1061" y="3063"/>
                </a:cubicBezTo>
                <a:cubicBezTo>
                  <a:pt x="1081" y="2744"/>
                  <a:pt x="1011" y="2458"/>
                  <a:pt x="1182" y="2421"/>
                </a:cubicBezTo>
                <a:cubicBezTo>
                  <a:pt x="1353" y="2385"/>
                  <a:pt x="1483" y="2515"/>
                  <a:pt x="2190" y="2299"/>
                </a:cubicBezTo>
                <a:cubicBezTo>
                  <a:pt x="2605" y="2713"/>
                  <a:pt x="2605" y="2713"/>
                  <a:pt x="2605" y="2713"/>
                </a:cubicBezTo>
                <a:cubicBezTo>
                  <a:pt x="2605" y="2713"/>
                  <a:pt x="2737" y="2847"/>
                  <a:pt x="2775" y="2543"/>
                </a:cubicBezTo>
                <a:cubicBezTo>
                  <a:pt x="2775" y="2543"/>
                  <a:pt x="2847" y="1967"/>
                  <a:pt x="2837" y="1816"/>
                </a:cubicBezTo>
                <a:cubicBezTo>
                  <a:pt x="3072" y="1542"/>
                  <a:pt x="3399" y="1022"/>
                  <a:pt x="3294" y="436"/>
                </a:cubicBezTo>
                <a:cubicBezTo>
                  <a:pt x="3280" y="360"/>
                  <a:pt x="3244" y="266"/>
                  <a:pt x="3188" y="210"/>
                </a:cubicBezTo>
                <a:cubicBezTo>
                  <a:pt x="3188" y="210"/>
                  <a:pt x="3188" y="210"/>
                  <a:pt x="3188" y="210"/>
                </a:cubicBezTo>
                <a:cubicBezTo>
                  <a:pt x="3188" y="210"/>
                  <a:pt x="3188" y="210"/>
                  <a:pt x="3188" y="210"/>
                </a:cubicBezTo>
                <a:cubicBezTo>
                  <a:pt x="3188" y="209"/>
                  <a:pt x="3188" y="209"/>
                  <a:pt x="3188" y="209"/>
                </a:cubicBezTo>
                <a:cubicBezTo>
                  <a:pt x="3188" y="209"/>
                  <a:pt x="3188" y="209"/>
                  <a:pt x="3188" y="209"/>
                </a:cubicBezTo>
                <a:close/>
                <a:moveTo>
                  <a:pt x="2864" y="824"/>
                </a:moveTo>
                <a:cubicBezTo>
                  <a:pt x="2786" y="902"/>
                  <a:pt x="2657" y="900"/>
                  <a:pt x="2578" y="821"/>
                </a:cubicBezTo>
                <a:cubicBezTo>
                  <a:pt x="2497" y="740"/>
                  <a:pt x="2496" y="612"/>
                  <a:pt x="2574" y="534"/>
                </a:cubicBezTo>
                <a:cubicBezTo>
                  <a:pt x="2652" y="456"/>
                  <a:pt x="2780" y="457"/>
                  <a:pt x="2861" y="537"/>
                </a:cubicBezTo>
                <a:cubicBezTo>
                  <a:pt x="2940" y="617"/>
                  <a:pt x="2942" y="746"/>
                  <a:pt x="2864" y="824"/>
                </a:cubicBezTo>
                <a:cubicBezTo>
                  <a:pt x="2864" y="824"/>
                  <a:pt x="2864" y="824"/>
                  <a:pt x="2864" y="824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15" name="任意多边形: 形状 14"/>
          <p:cNvSpPr/>
          <p:nvPr/>
        </p:nvSpPr>
        <p:spPr bwMode="auto">
          <a:xfrm rot="18988399" flipH="1">
            <a:off x="9006684" y="2891193"/>
            <a:ext cx="1203050" cy="1201446"/>
          </a:xfrm>
          <a:custGeom>
            <a:avLst/>
            <a:gdLst>
              <a:gd name="T0" fmla="*/ 3188 w 3399"/>
              <a:gd name="T1" fmla="*/ 209 h 3399"/>
              <a:gd name="T2" fmla="*/ 2961 w 3399"/>
              <a:gd name="T3" fmla="*/ 104 h 3399"/>
              <a:gd name="T4" fmla="*/ 1582 w 3399"/>
              <a:gd name="T5" fmla="*/ 562 h 3399"/>
              <a:gd name="T6" fmla="*/ 855 w 3399"/>
              <a:gd name="T7" fmla="*/ 624 h 3399"/>
              <a:gd name="T8" fmla="*/ 684 w 3399"/>
              <a:gd name="T9" fmla="*/ 795 h 3399"/>
              <a:gd name="T10" fmla="*/ 1099 w 3399"/>
              <a:gd name="T11" fmla="*/ 1209 h 3399"/>
              <a:gd name="T12" fmla="*/ 978 w 3399"/>
              <a:gd name="T13" fmla="*/ 2218 h 3399"/>
              <a:gd name="T14" fmla="*/ 336 w 3399"/>
              <a:gd name="T15" fmla="*/ 2339 h 3399"/>
              <a:gd name="T16" fmla="*/ 111 w 3399"/>
              <a:gd name="T17" fmla="*/ 2565 h 3399"/>
              <a:gd name="T18" fmla="*/ 550 w 3399"/>
              <a:gd name="T19" fmla="*/ 2769 h 3399"/>
              <a:gd name="T20" fmla="*/ 643 w 3399"/>
              <a:gd name="T21" fmla="*/ 2883 h 3399"/>
              <a:gd name="T22" fmla="*/ 835 w 3399"/>
              <a:gd name="T23" fmla="*/ 3289 h 3399"/>
              <a:gd name="T24" fmla="*/ 1061 w 3399"/>
              <a:gd name="T25" fmla="*/ 3063 h 3399"/>
              <a:gd name="T26" fmla="*/ 1182 w 3399"/>
              <a:gd name="T27" fmla="*/ 2421 h 3399"/>
              <a:gd name="T28" fmla="*/ 2190 w 3399"/>
              <a:gd name="T29" fmla="*/ 2299 h 3399"/>
              <a:gd name="T30" fmla="*/ 2605 w 3399"/>
              <a:gd name="T31" fmla="*/ 2713 h 3399"/>
              <a:gd name="T32" fmla="*/ 2775 w 3399"/>
              <a:gd name="T33" fmla="*/ 2543 h 3399"/>
              <a:gd name="T34" fmla="*/ 2837 w 3399"/>
              <a:gd name="T35" fmla="*/ 1816 h 3399"/>
              <a:gd name="T36" fmla="*/ 3294 w 3399"/>
              <a:gd name="T37" fmla="*/ 436 h 3399"/>
              <a:gd name="T38" fmla="*/ 3188 w 3399"/>
              <a:gd name="T39" fmla="*/ 210 h 3399"/>
              <a:gd name="T40" fmla="*/ 3188 w 3399"/>
              <a:gd name="T41" fmla="*/ 210 h 3399"/>
              <a:gd name="T42" fmla="*/ 3188 w 3399"/>
              <a:gd name="T43" fmla="*/ 210 h 3399"/>
              <a:gd name="T44" fmla="*/ 3188 w 3399"/>
              <a:gd name="T45" fmla="*/ 209 h 3399"/>
              <a:gd name="T46" fmla="*/ 3188 w 3399"/>
              <a:gd name="T47" fmla="*/ 209 h 3399"/>
              <a:gd name="T48" fmla="*/ 2864 w 3399"/>
              <a:gd name="T49" fmla="*/ 824 h 3399"/>
              <a:gd name="T50" fmla="*/ 2578 w 3399"/>
              <a:gd name="T51" fmla="*/ 821 h 3399"/>
              <a:gd name="T52" fmla="*/ 2574 w 3399"/>
              <a:gd name="T53" fmla="*/ 534 h 3399"/>
              <a:gd name="T54" fmla="*/ 2861 w 3399"/>
              <a:gd name="T55" fmla="*/ 537 h 3399"/>
              <a:gd name="T56" fmla="*/ 2864 w 3399"/>
              <a:gd name="T57" fmla="*/ 824 h 3399"/>
              <a:gd name="T58" fmla="*/ 2864 w 3399"/>
              <a:gd name="T59" fmla="*/ 824 h 33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399" h="3399">
                <a:moveTo>
                  <a:pt x="3188" y="209"/>
                </a:moveTo>
                <a:cubicBezTo>
                  <a:pt x="3132" y="154"/>
                  <a:pt x="3037" y="117"/>
                  <a:pt x="2961" y="104"/>
                </a:cubicBezTo>
                <a:cubicBezTo>
                  <a:pt x="2375" y="0"/>
                  <a:pt x="1855" y="327"/>
                  <a:pt x="1582" y="562"/>
                </a:cubicBezTo>
                <a:cubicBezTo>
                  <a:pt x="1431" y="552"/>
                  <a:pt x="855" y="624"/>
                  <a:pt x="855" y="624"/>
                </a:cubicBezTo>
                <a:cubicBezTo>
                  <a:pt x="551" y="663"/>
                  <a:pt x="684" y="795"/>
                  <a:pt x="684" y="795"/>
                </a:cubicBezTo>
                <a:cubicBezTo>
                  <a:pt x="1099" y="1209"/>
                  <a:pt x="1099" y="1209"/>
                  <a:pt x="1099" y="1209"/>
                </a:cubicBezTo>
                <a:cubicBezTo>
                  <a:pt x="884" y="1916"/>
                  <a:pt x="1014" y="2047"/>
                  <a:pt x="978" y="2218"/>
                </a:cubicBezTo>
                <a:cubicBezTo>
                  <a:pt x="942" y="2389"/>
                  <a:pt x="655" y="2319"/>
                  <a:pt x="336" y="2339"/>
                </a:cubicBezTo>
                <a:cubicBezTo>
                  <a:pt x="18" y="2359"/>
                  <a:pt x="0" y="2473"/>
                  <a:pt x="111" y="2565"/>
                </a:cubicBezTo>
                <a:cubicBezTo>
                  <a:pt x="194" y="2634"/>
                  <a:pt x="436" y="2727"/>
                  <a:pt x="550" y="2769"/>
                </a:cubicBezTo>
                <a:cubicBezTo>
                  <a:pt x="577" y="2783"/>
                  <a:pt x="616" y="2814"/>
                  <a:pt x="643" y="2883"/>
                </a:cubicBezTo>
                <a:cubicBezTo>
                  <a:pt x="688" y="3005"/>
                  <a:pt x="772" y="3213"/>
                  <a:pt x="835" y="3289"/>
                </a:cubicBezTo>
                <a:cubicBezTo>
                  <a:pt x="927" y="3399"/>
                  <a:pt x="1041" y="3382"/>
                  <a:pt x="1061" y="3063"/>
                </a:cubicBezTo>
                <a:cubicBezTo>
                  <a:pt x="1081" y="2744"/>
                  <a:pt x="1011" y="2458"/>
                  <a:pt x="1182" y="2421"/>
                </a:cubicBezTo>
                <a:cubicBezTo>
                  <a:pt x="1353" y="2385"/>
                  <a:pt x="1483" y="2515"/>
                  <a:pt x="2190" y="2299"/>
                </a:cubicBezTo>
                <a:cubicBezTo>
                  <a:pt x="2605" y="2713"/>
                  <a:pt x="2605" y="2713"/>
                  <a:pt x="2605" y="2713"/>
                </a:cubicBezTo>
                <a:cubicBezTo>
                  <a:pt x="2605" y="2713"/>
                  <a:pt x="2737" y="2847"/>
                  <a:pt x="2775" y="2543"/>
                </a:cubicBezTo>
                <a:cubicBezTo>
                  <a:pt x="2775" y="2543"/>
                  <a:pt x="2847" y="1967"/>
                  <a:pt x="2837" y="1816"/>
                </a:cubicBezTo>
                <a:cubicBezTo>
                  <a:pt x="3072" y="1542"/>
                  <a:pt x="3399" y="1022"/>
                  <a:pt x="3294" y="436"/>
                </a:cubicBezTo>
                <a:cubicBezTo>
                  <a:pt x="3280" y="360"/>
                  <a:pt x="3244" y="266"/>
                  <a:pt x="3188" y="210"/>
                </a:cubicBezTo>
                <a:cubicBezTo>
                  <a:pt x="3188" y="210"/>
                  <a:pt x="3188" y="210"/>
                  <a:pt x="3188" y="210"/>
                </a:cubicBezTo>
                <a:cubicBezTo>
                  <a:pt x="3188" y="210"/>
                  <a:pt x="3188" y="210"/>
                  <a:pt x="3188" y="210"/>
                </a:cubicBezTo>
                <a:cubicBezTo>
                  <a:pt x="3188" y="209"/>
                  <a:pt x="3188" y="209"/>
                  <a:pt x="3188" y="209"/>
                </a:cubicBezTo>
                <a:cubicBezTo>
                  <a:pt x="3188" y="209"/>
                  <a:pt x="3188" y="209"/>
                  <a:pt x="3188" y="209"/>
                </a:cubicBezTo>
                <a:close/>
                <a:moveTo>
                  <a:pt x="2864" y="824"/>
                </a:moveTo>
                <a:cubicBezTo>
                  <a:pt x="2786" y="902"/>
                  <a:pt x="2657" y="900"/>
                  <a:pt x="2578" y="821"/>
                </a:cubicBezTo>
                <a:cubicBezTo>
                  <a:pt x="2497" y="740"/>
                  <a:pt x="2496" y="612"/>
                  <a:pt x="2574" y="534"/>
                </a:cubicBezTo>
                <a:cubicBezTo>
                  <a:pt x="2652" y="456"/>
                  <a:pt x="2780" y="457"/>
                  <a:pt x="2861" y="537"/>
                </a:cubicBezTo>
                <a:cubicBezTo>
                  <a:pt x="2940" y="617"/>
                  <a:pt x="2942" y="746"/>
                  <a:pt x="2864" y="824"/>
                </a:cubicBezTo>
                <a:cubicBezTo>
                  <a:pt x="2864" y="824"/>
                  <a:pt x="2864" y="824"/>
                  <a:pt x="2864" y="824"/>
                </a:cubicBezTo>
                <a:close/>
              </a:path>
            </a:pathLst>
          </a:custGeom>
          <a:solidFill>
            <a:srgbClr val="FF3399"/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25" name="矩形 24"/>
          <p:cNvSpPr/>
          <p:nvPr/>
        </p:nvSpPr>
        <p:spPr>
          <a:xfrm>
            <a:off x="4721870" y="3396474"/>
            <a:ext cx="2369274" cy="366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zh-CN" altLang="en-US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679516" y="3805843"/>
            <a:ext cx="2446444" cy="6063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Failure is probably the fortification in your pole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.</a:t>
            </a: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 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191213" y="4412227"/>
            <a:ext cx="2369274" cy="366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zh-CN" altLang="en-US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148859" y="4821596"/>
            <a:ext cx="2446444" cy="6063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Failure is probably the fortification in your pole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.</a:t>
            </a: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 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287342" y="4412227"/>
            <a:ext cx="2369274" cy="366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FF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zh-CN" altLang="en-US" dirty="0">
              <a:solidFill>
                <a:srgbClr val="FF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244988" y="4821596"/>
            <a:ext cx="2446444" cy="6063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Failure is probably the fortification in your pole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.</a:t>
            </a: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 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22" grpId="0" animBg="1"/>
      <p:bldP spid="18" grpId="0"/>
      <p:bldP spid="19" grpId="0" animBg="1"/>
      <p:bldP spid="15" grpId="0" animBg="1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16" y="416528"/>
            <a:ext cx="454655" cy="44952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48858" y="416528"/>
            <a:ext cx="25377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60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2600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1774" y="5980843"/>
            <a:ext cx="1010226" cy="1097818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3481887" y="1661549"/>
            <a:ext cx="5164937" cy="3038502"/>
            <a:chOff x="8775949" y="641292"/>
            <a:chExt cx="5625517" cy="3309459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435726" y="650098"/>
              <a:ext cx="4381874" cy="2918601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75949" y="641292"/>
              <a:ext cx="5625517" cy="3309459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2019510" y="4868006"/>
            <a:ext cx="8089690" cy="872207"/>
            <a:chOff x="2019510" y="4868006"/>
            <a:chExt cx="8089690" cy="872207"/>
          </a:xfrm>
        </p:grpSpPr>
        <p:sp>
          <p:nvSpPr>
            <p:cNvPr id="9" name="矩形 8"/>
            <p:cNvSpPr/>
            <p:nvPr/>
          </p:nvSpPr>
          <p:spPr>
            <a:xfrm>
              <a:off x="4995412" y="4868006"/>
              <a:ext cx="2137887" cy="4589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请输入文本内容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2019510" y="5324715"/>
              <a:ext cx="8089690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eaLnBrk="0" fontAlgn="base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Failure is probably the fortification in your pole. It is like a peek your wallet as the thief, when you are thinking how to spend </a:t>
              </a:r>
              <a:r>
                <a:rPr lang="en-US" altLang="zh-CN" sz="1400" dirty="0">
                  <a:solidFill>
                    <a:schemeClr val="bg1">
                      <a:lumMod val="7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416" y="416528"/>
            <a:ext cx="454655" cy="449528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48858" y="416528"/>
            <a:ext cx="25377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600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2600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1774" y="5980843"/>
            <a:ext cx="1010226" cy="1097818"/>
          </a:xfrm>
          <a:prstGeom prst="rect">
            <a:avLst/>
          </a:prstGeom>
        </p:spPr>
      </p:pic>
      <p:sp>
        <p:nvSpPr>
          <p:cNvPr id="8" name="Freeform: Shape 23"/>
          <p:cNvSpPr/>
          <p:nvPr/>
        </p:nvSpPr>
        <p:spPr>
          <a:xfrm rot="3600000">
            <a:off x="6405078" y="3410393"/>
            <a:ext cx="666171" cy="487764"/>
          </a:xfrm>
          <a:custGeom>
            <a:avLst/>
            <a:gdLst>
              <a:gd name="connsiteX0" fmla="*/ 0 w 497989"/>
              <a:gd name="connsiteY0" fmla="*/ 72925 h 364623"/>
              <a:gd name="connsiteX1" fmla="*/ 315678 w 497989"/>
              <a:gd name="connsiteY1" fmla="*/ 72925 h 364623"/>
              <a:gd name="connsiteX2" fmla="*/ 315678 w 497989"/>
              <a:gd name="connsiteY2" fmla="*/ 0 h 364623"/>
              <a:gd name="connsiteX3" fmla="*/ 497989 w 497989"/>
              <a:gd name="connsiteY3" fmla="*/ 182312 h 364623"/>
              <a:gd name="connsiteX4" fmla="*/ 315678 w 497989"/>
              <a:gd name="connsiteY4" fmla="*/ 364623 h 364623"/>
              <a:gd name="connsiteX5" fmla="*/ 315678 w 497989"/>
              <a:gd name="connsiteY5" fmla="*/ 291698 h 364623"/>
              <a:gd name="connsiteX6" fmla="*/ 0 w 497989"/>
              <a:gd name="connsiteY6" fmla="*/ 291698 h 364623"/>
              <a:gd name="connsiteX7" fmla="*/ 0 w 497989"/>
              <a:gd name="connsiteY7" fmla="*/ 72925 h 364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7989" h="364623">
                <a:moveTo>
                  <a:pt x="0" y="72925"/>
                </a:moveTo>
                <a:lnTo>
                  <a:pt x="315678" y="72925"/>
                </a:lnTo>
                <a:lnTo>
                  <a:pt x="315678" y="0"/>
                </a:lnTo>
                <a:lnTo>
                  <a:pt x="497989" y="182312"/>
                </a:lnTo>
                <a:lnTo>
                  <a:pt x="315678" y="364623"/>
                </a:lnTo>
                <a:lnTo>
                  <a:pt x="315678" y="291698"/>
                </a:lnTo>
                <a:lnTo>
                  <a:pt x="0" y="291698"/>
                </a:lnTo>
                <a:lnTo>
                  <a:pt x="0" y="72925"/>
                </a:lnTo>
                <a:close/>
              </a:path>
            </a:pathLst>
          </a:custGeom>
          <a:solidFill>
            <a:schemeClr val="bg1">
              <a:lumMod val="95000"/>
              <a:alpha val="40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9" name="Freeform: Shape 25"/>
          <p:cNvSpPr/>
          <p:nvPr/>
        </p:nvSpPr>
        <p:spPr>
          <a:xfrm>
            <a:off x="5780274" y="4571853"/>
            <a:ext cx="666173" cy="487765"/>
          </a:xfrm>
          <a:custGeom>
            <a:avLst/>
            <a:gdLst>
              <a:gd name="connsiteX0" fmla="*/ 0 w 497989"/>
              <a:gd name="connsiteY0" fmla="*/ 72925 h 364623"/>
              <a:gd name="connsiteX1" fmla="*/ 315678 w 497989"/>
              <a:gd name="connsiteY1" fmla="*/ 72925 h 364623"/>
              <a:gd name="connsiteX2" fmla="*/ 315678 w 497989"/>
              <a:gd name="connsiteY2" fmla="*/ 0 h 364623"/>
              <a:gd name="connsiteX3" fmla="*/ 497989 w 497989"/>
              <a:gd name="connsiteY3" fmla="*/ 182312 h 364623"/>
              <a:gd name="connsiteX4" fmla="*/ 315678 w 497989"/>
              <a:gd name="connsiteY4" fmla="*/ 364623 h 364623"/>
              <a:gd name="connsiteX5" fmla="*/ 315678 w 497989"/>
              <a:gd name="connsiteY5" fmla="*/ 291698 h 364623"/>
              <a:gd name="connsiteX6" fmla="*/ 0 w 497989"/>
              <a:gd name="connsiteY6" fmla="*/ 291698 h 364623"/>
              <a:gd name="connsiteX7" fmla="*/ 0 w 497989"/>
              <a:gd name="connsiteY7" fmla="*/ 72925 h 364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7989" h="364623">
                <a:moveTo>
                  <a:pt x="497989" y="291698"/>
                </a:moveTo>
                <a:lnTo>
                  <a:pt x="182311" y="291698"/>
                </a:lnTo>
                <a:lnTo>
                  <a:pt x="182311" y="364623"/>
                </a:lnTo>
                <a:lnTo>
                  <a:pt x="0" y="182311"/>
                </a:lnTo>
                <a:lnTo>
                  <a:pt x="182311" y="0"/>
                </a:lnTo>
                <a:lnTo>
                  <a:pt x="182311" y="72925"/>
                </a:lnTo>
                <a:lnTo>
                  <a:pt x="497989" y="72925"/>
                </a:lnTo>
                <a:lnTo>
                  <a:pt x="497989" y="291698"/>
                </a:lnTo>
                <a:close/>
              </a:path>
            </a:pathLst>
          </a:custGeom>
          <a:solidFill>
            <a:schemeClr val="bg1">
              <a:lumMod val="95000"/>
              <a:alpha val="40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0" name="Freeform: Shape 27"/>
          <p:cNvSpPr/>
          <p:nvPr/>
        </p:nvSpPr>
        <p:spPr>
          <a:xfrm rot="18000000">
            <a:off x="5086818" y="3450027"/>
            <a:ext cx="666171" cy="487764"/>
          </a:xfrm>
          <a:custGeom>
            <a:avLst/>
            <a:gdLst>
              <a:gd name="connsiteX0" fmla="*/ 0 w 497989"/>
              <a:gd name="connsiteY0" fmla="*/ 72925 h 364623"/>
              <a:gd name="connsiteX1" fmla="*/ 315678 w 497989"/>
              <a:gd name="connsiteY1" fmla="*/ 72925 h 364623"/>
              <a:gd name="connsiteX2" fmla="*/ 315678 w 497989"/>
              <a:gd name="connsiteY2" fmla="*/ 0 h 364623"/>
              <a:gd name="connsiteX3" fmla="*/ 497989 w 497989"/>
              <a:gd name="connsiteY3" fmla="*/ 182312 h 364623"/>
              <a:gd name="connsiteX4" fmla="*/ 315678 w 497989"/>
              <a:gd name="connsiteY4" fmla="*/ 364623 h 364623"/>
              <a:gd name="connsiteX5" fmla="*/ 315678 w 497989"/>
              <a:gd name="connsiteY5" fmla="*/ 291698 h 364623"/>
              <a:gd name="connsiteX6" fmla="*/ 0 w 497989"/>
              <a:gd name="connsiteY6" fmla="*/ 291698 h 364623"/>
              <a:gd name="connsiteX7" fmla="*/ 0 w 497989"/>
              <a:gd name="connsiteY7" fmla="*/ 72925 h 364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7989" h="364623">
                <a:moveTo>
                  <a:pt x="0" y="72925"/>
                </a:moveTo>
                <a:lnTo>
                  <a:pt x="315678" y="72925"/>
                </a:lnTo>
                <a:lnTo>
                  <a:pt x="315678" y="0"/>
                </a:lnTo>
                <a:lnTo>
                  <a:pt x="497989" y="182312"/>
                </a:lnTo>
                <a:lnTo>
                  <a:pt x="315678" y="364623"/>
                </a:lnTo>
                <a:lnTo>
                  <a:pt x="315678" y="291698"/>
                </a:lnTo>
                <a:lnTo>
                  <a:pt x="0" y="291698"/>
                </a:lnTo>
                <a:lnTo>
                  <a:pt x="0" y="72925"/>
                </a:lnTo>
                <a:close/>
              </a:path>
            </a:pathLst>
          </a:custGeom>
          <a:solidFill>
            <a:schemeClr val="bg1">
              <a:lumMod val="95000"/>
              <a:alpha val="40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38" name="Freeform: Shape 26"/>
          <p:cNvSpPr/>
          <p:nvPr/>
        </p:nvSpPr>
        <p:spPr>
          <a:xfrm>
            <a:off x="4216709" y="4260232"/>
            <a:ext cx="1111011" cy="1111011"/>
          </a:xfrm>
          <a:custGeom>
            <a:avLst/>
            <a:gdLst>
              <a:gd name="connsiteX0" fmla="*/ 0 w 830525"/>
              <a:gd name="connsiteY0" fmla="*/ 415263 h 830525"/>
              <a:gd name="connsiteX1" fmla="*/ 415263 w 830525"/>
              <a:gd name="connsiteY1" fmla="*/ 0 h 830525"/>
              <a:gd name="connsiteX2" fmla="*/ 830526 w 830525"/>
              <a:gd name="connsiteY2" fmla="*/ 415263 h 830525"/>
              <a:gd name="connsiteX3" fmla="*/ 415263 w 830525"/>
              <a:gd name="connsiteY3" fmla="*/ 830526 h 830525"/>
              <a:gd name="connsiteX4" fmla="*/ 0 w 830525"/>
              <a:gd name="connsiteY4" fmla="*/ 415263 h 83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0525" h="830525">
                <a:moveTo>
                  <a:pt x="0" y="415263"/>
                </a:moveTo>
                <a:cubicBezTo>
                  <a:pt x="0" y="185920"/>
                  <a:pt x="185920" y="0"/>
                  <a:pt x="415263" y="0"/>
                </a:cubicBezTo>
                <a:cubicBezTo>
                  <a:pt x="644606" y="0"/>
                  <a:pt x="830526" y="185920"/>
                  <a:pt x="830526" y="415263"/>
                </a:cubicBezTo>
                <a:cubicBezTo>
                  <a:pt x="830526" y="644606"/>
                  <a:pt x="644606" y="830526"/>
                  <a:pt x="415263" y="830526"/>
                </a:cubicBezTo>
                <a:cubicBezTo>
                  <a:pt x="185920" y="830526"/>
                  <a:pt x="0" y="644606"/>
                  <a:pt x="0" y="415263"/>
                </a:cubicBezTo>
                <a:close/>
              </a:path>
            </a:pathLst>
          </a:custGeom>
          <a:solidFill>
            <a:srgbClr val="FF3399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39" name="Freeform: Shape 28"/>
          <p:cNvSpPr/>
          <p:nvPr/>
        </p:nvSpPr>
        <p:spPr bwMode="auto">
          <a:xfrm>
            <a:off x="4509175" y="4571010"/>
            <a:ext cx="526083" cy="489458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33" name="Freeform: Shape 24"/>
          <p:cNvSpPr/>
          <p:nvPr/>
        </p:nvSpPr>
        <p:spPr>
          <a:xfrm>
            <a:off x="6853230" y="4260232"/>
            <a:ext cx="1111011" cy="1111011"/>
          </a:xfrm>
          <a:custGeom>
            <a:avLst/>
            <a:gdLst>
              <a:gd name="connsiteX0" fmla="*/ 0 w 830525"/>
              <a:gd name="connsiteY0" fmla="*/ 415263 h 830525"/>
              <a:gd name="connsiteX1" fmla="*/ 415263 w 830525"/>
              <a:gd name="connsiteY1" fmla="*/ 0 h 830525"/>
              <a:gd name="connsiteX2" fmla="*/ 830526 w 830525"/>
              <a:gd name="connsiteY2" fmla="*/ 415263 h 830525"/>
              <a:gd name="connsiteX3" fmla="*/ 415263 w 830525"/>
              <a:gd name="connsiteY3" fmla="*/ 830526 h 830525"/>
              <a:gd name="connsiteX4" fmla="*/ 0 w 830525"/>
              <a:gd name="connsiteY4" fmla="*/ 415263 h 83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0525" h="830525">
                <a:moveTo>
                  <a:pt x="0" y="415263"/>
                </a:moveTo>
                <a:cubicBezTo>
                  <a:pt x="0" y="185920"/>
                  <a:pt x="185920" y="0"/>
                  <a:pt x="415263" y="0"/>
                </a:cubicBezTo>
                <a:cubicBezTo>
                  <a:pt x="644606" y="0"/>
                  <a:pt x="830526" y="185920"/>
                  <a:pt x="830526" y="415263"/>
                </a:cubicBezTo>
                <a:cubicBezTo>
                  <a:pt x="830526" y="644606"/>
                  <a:pt x="644606" y="830526"/>
                  <a:pt x="415263" y="830526"/>
                </a:cubicBezTo>
                <a:cubicBezTo>
                  <a:pt x="185920" y="830526"/>
                  <a:pt x="0" y="644606"/>
                  <a:pt x="0" y="415263"/>
                </a:cubicBezTo>
                <a:close/>
              </a:path>
            </a:pathLst>
          </a:custGeom>
          <a:solidFill>
            <a:srgbClr val="8EEA18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grpSp>
        <p:nvGrpSpPr>
          <p:cNvPr id="34" name="Group 29"/>
          <p:cNvGrpSpPr/>
          <p:nvPr/>
        </p:nvGrpSpPr>
        <p:grpSpPr>
          <a:xfrm>
            <a:off x="7164585" y="4526050"/>
            <a:ext cx="488267" cy="579343"/>
            <a:chOff x="4394201" y="3717926"/>
            <a:chExt cx="306388" cy="363538"/>
          </a:xfrm>
          <a:solidFill>
            <a:schemeClr val="bg1"/>
          </a:solidFill>
        </p:grpSpPr>
        <p:sp>
          <p:nvSpPr>
            <p:cNvPr id="35" name="Freeform: Shape 30"/>
            <p:cNvSpPr/>
            <p:nvPr/>
          </p:nvSpPr>
          <p:spPr bwMode="auto">
            <a:xfrm>
              <a:off x="4500563" y="3883026"/>
              <a:ext cx="88900" cy="90488"/>
            </a:xfrm>
            <a:custGeom>
              <a:avLst/>
              <a:gdLst/>
              <a:ahLst/>
              <a:cxnLst>
                <a:cxn ang="0">
                  <a:pos x="35" y="34"/>
                </a:cxn>
                <a:cxn ang="0">
                  <a:pos x="35" y="7"/>
                </a:cxn>
                <a:cxn ang="0">
                  <a:pos x="8" y="8"/>
                </a:cxn>
                <a:cxn ang="0">
                  <a:pos x="8" y="35"/>
                </a:cxn>
                <a:cxn ang="0">
                  <a:pos x="35" y="34"/>
                </a:cxn>
                <a:cxn ang="0">
                  <a:pos x="22" y="23"/>
                </a:cxn>
                <a:cxn ang="0">
                  <a:pos x="14" y="23"/>
                </a:cxn>
                <a:cxn ang="0">
                  <a:pos x="14" y="16"/>
                </a:cxn>
                <a:cxn ang="0">
                  <a:pos x="12" y="14"/>
                </a:cxn>
                <a:cxn ang="0">
                  <a:pos x="14" y="12"/>
                </a:cxn>
                <a:cxn ang="0">
                  <a:pos x="16" y="14"/>
                </a:cxn>
                <a:cxn ang="0">
                  <a:pos x="19" y="11"/>
                </a:cxn>
                <a:cxn ang="0">
                  <a:pos x="21" y="14"/>
                </a:cxn>
                <a:cxn ang="0">
                  <a:pos x="18" y="16"/>
                </a:cxn>
                <a:cxn ang="0">
                  <a:pos x="17" y="19"/>
                </a:cxn>
                <a:cxn ang="0">
                  <a:pos x="21" y="19"/>
                </a:cxn>
                <a:cxn ang="0">
                  <a:pos x="28" y="19"/>
                </a:cxn>
                <a:cxn ang="0">
                  <a:pos x="29" y="26"/>
                </a:cxn>
                <a:cxn ang="0">
                  <a:pos x="31" y="28"/>
                </a:cxn>
                <a:cxn ang="0">
                  <a:pos x="29" y="30"/>
                </a:cxn>
                <a:cxn ang="0">
                  <a:pos x="27" y="28"/>
                </a:cxn>
                <a:cxn ang="0">
                  <a:pos x="22" y="31"/>
                </a:cxn>
                <a:cxn ang="0">
                  <a:pos x="21" y="28"/>
                </a:cxn>
                <a:cxn ang="0">
                  <a:pos x="25" y="26"/>
                </a:cxn>
                <a:cxn ang="0">
                  <a:pos x="26" y="22"/>
                </a:cxn>
                <a:cxn ang="0">
                  <a:pos x="22" y="23"/>
                </a:cxn>
              </a:cxnLst>
              <a:rect l="0" t="0" r="r" b="b"/>
              <a:pathLst>
                <a:path w="42" h="42">
                  <a:moveTo>
                    <a:pt x="35" y="34"/>
                  </a:moveTo>
                  <a:cubicBezTo>
                    <a:pt x="42" y="27"/>
                    <a:pt x="42" y="15"/>
                    <a:pt x="35" y="7"/>
                  </a:cubicBezTo>
                  <a:cubicBezTo>
                    <a:pt x="27" y="0"/>
                    <a:pt x="15" y="0"/>
                    <a:pt x="8" y="8"/>
                  </a:cubicBezTo>
                  <a:cubicBezTo>
                    <a:pt x="0" y="15"/>
                    <a:pt x="0" y="28"/>
                    <a:pt x="8" y="35"/>
                  </a:cubicBezTo>
                  <a:cubicBezTo>
                    <a:pt x="15" y="42"/>
                    <a:pt x="28" y="42"/>
                    <a:pt x="35" y="34"/>
                  </a:cubicBezTo>
                  <a:close/>
                  <a:moveTo>
                    <a:pt x="22" y="23"/>
                  </a:moveTo>
                  <a:cubicBezTo>
                    <a:pt x="19" y="24"/>
                    <a:pt x="16" y="25"/>
                    <a:pt x="14" y="23"/>
                  </a:cubicBezTo>
                  <a:cubicBezTo>
                    <a:pt x="12" y="21"/>
                    <a:pt x="12" y="18"/>
                    <a:pt x="14" y="16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7" y="12"/>
                    <a:pt x="18" y="12"/>
                    <a:pt x="19" y="11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0" y="14"/>
                    <a:pt x="19" y="15"/>
                    <a:pt x="18" y="16"/>
                  </a:cubicBezTo>
                  <a:cubicBezTo>
                    <a:pt x="16" y="18"/>
                    <a:pt x="16" y="19"/>
                    <a:pt x="17" y="19"/>
                  </a:cubicBezTo>
                  <a:cubicBezTo>
                    <a:pt x="18" y="20"/>
                    <a:pt x="19" y="20"/>
                    <a:pt x="21" y="19"/>
                  </a:cubicBezTo>
                  <a:cubicBezTo>
                    <a:pt x="24" y="17"/>
                    <a:pt x="26" y="17"/>
                    <a:pt x="28" y="19"/>
                  </a:cubicBezTo>
                  <a:cubicBezTo>
                    <a:pt x="30" y="21"/>
                    <a:pt x="30" y="24"/>
                    <a:pt x="29" y="26"/>
                  </a:cubicBezTo>
                  <a:cubicBezTo>
                    <a:pt x="31" y="28"/>
                    <a:pt x="31" y="28"/>
                    <a:pt x="31" y="28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5" y="30"/>
                    <a:pt x="24" y="31"/>
                    <a:pt x="22" y="31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2" y="28"/>
                    <a:pt x="24" y="27"/>
                    <a:pt x="25" y="26"/>
                  </a:cubicBezTo>
                  <a:cubicBezTo>
                    <a:pt x="26" y="24"/>
                    <a:pt x="26" y="23"/>
                    <a:pt x="26" y="22"/>
                  </a:cubicBezTo>
                  <a:cubicBezTo>
                    <a:pt x="25" y="22"/>
                    <a:pt x="24" y="22"/>
                    <a:pt x="22" y="2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Freeform: Shape 31"/>
            <p:cNvSpPr/>
            <p:nvPr/>
          </p:nvSpPr>
          <p:spPr bwMode="auto">
            <a:xfrm>
              <a:off x="4394201" y="3776664"/>
              <a:ext cx="304800" cy="304800"/>
            </a:xfrm>
            <a:custGeom>
              <a:avLst/>
              <a:gdLst/>
              <a:ahLst/>
              <a:cxnLst>
                <a:cxn ang="0">
                  <a:pos x="55" y="143"/>
                </a:cxn>
                <a:cxn ang="0">
                  <a:pos x="143" y="53"/>
                </a:cxn>
                <a:cxn ang="0">
                  <a:pos x="88" y="0"/>
                </a:cxn>
                <a:cxn ang="0">
                  <a:pos x="0" y="90"/>
                </a:cxn>
                <a:cxn ang="0">
                  <a:pos x="55" y="143"/>
                </a:cxn>
                <a:cxn ang="0">
                  <a:pos x="88" y="17"/>
                </a:cxn>
                <a:cxn ang="0">
                  <a:pos x="126" y="53"/>
                </a:cxn>
                <a:cxn ang="0">
                  <a:pos x="97" y="83"/>
                </a:cxn>
                <a:cxn ang="0">
                  <a:pos x="91" y="51"/>
                </a:cxn>
                <a:cxn ang="0">
                  <a:pos x="61" y="46"/>
                </a:cxn>
                <a:cxn ang="0">
                  <a:pos x="88" y="17"/>
                </a:cxn>
                <a:cxn ang="0">
                  <a:pos x="88" y="54"/>
                </a:cxn>
                <a:cxn ang="0">
                  <a:pos x="88" y="88"/>
                </a:cxn>
                <a:cxn ang="0">
                  <a:pos x="55" y="89"/>
                </a:cxn>
                <a:cxn ang="0">
                  <a:pos x="55" y="55"/>
                </a:cxn>
                <a:cxn ang="0">
                  <a:pos x="88" y="54"/>
                </a:cxn>
                <a:cxn ang="0">
                  <a:pos x="18" y="90"/>
                </a:cxn>
                <a:cxn ang="0">
                  <a:pos x="45" y="62"/>
                </a:cxn>
                <a:cxn ang="0">
                  <a:pos x="51" y="92"/>
                </a:cxn>
                <a:cxn ang="0">
                  <a:pos x="83" y="97"/>
                </a:cxn>
                <a:cxn ang="0">
                  <a:pos x="55" y="126"/>
                </a:cxn>
                <a:cxn ang="0">
                  <a:pos x="18" y="90"/>
                </a:cxn>
              </a:cxnLst>
              <a:rect l="0" t="0" r="r" b="b"/>
              <a:pathLst>
                <a:path w="143" h="143">
                  <a:moveTo>
                    <a:pt x="55" y="143"/>
                  </a:moveTo>
                  <a:cubicBezTo>
                    <a:pt x="143" y="53"/>
                    <a:pt x="143" y="53"/>
                    <a:pt x="143" y="53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0" y="90"/>
                    <a:pt x="0" y="90"/>
                    <a:pt x="0" y="90"/>
                  </a:cubicBezTo>
                  <a:lnTo>
                    <a:pt x="55" y="143"/>
                  </a:lnTo>
                  <a:close/>
                  <a:moveTo>
                    <a:pt x="88" y="17"/>
                  </a:moveTo>
                  <a:cubicBezTo>
                    <a:pt x="126" y="53"/>
                    <a:pt x="126" y="53"/>
                    <a:pt x="126" y="53"/>
                  </a:cubicBezTo>
                  <a:cubicBezTo>
                    <a:pt x="97" y="83"/>
                    <a:pt x="97" y="83"/>
                    <a:pt x="97" y="83"/>
                  </a:cubicBezTo>
                  <a:cubicBezTo>
                    <a:pt x="102" y="72"/>
                    <a:pt x="100" y="59"/>
                    <a:pt x="91" y="51"/>
                  </a:cubicBezTo>
                  <a:cubicBezTo>
                    <a:pt x="83" y="43"/>
                    <a:pt x="71" y="41"/>
                    <a:pt x="61" y="46"/>
                  </a:cubicBezTo>
                  <a:lnTo>
                    <a:pt x="88" y="17"/>
                  </a:lnTo>
                  <a:close/>
                  <a:moveTo>
                    <a:pt x="88" y="54"/>
                  </a:moveTo>
                  <a:cubicBezTo>
                    <a:pt x="97" y="63"/>
                    <a:pt x="97" y="78"/>
                    <a:pt x="88" y="88"/>
                  </a:cubicBezTo>
                  <a:cubicBezTo>
                    <a:pt x="79" y="97"/>
                    <a:pt x="64" y="98"/>
                    <a:pt x="55" y="89"/>
                  </a:cubicBezTo>
                  <a:cubicBezTo>
                    <a:pt x="45" y="80"/>
                    <a:pt x="45" y="65"/>
                    <a:pt x="55" y="55"/>
                  </a:cubicBezTo>
                  <a:cubicBezTo>
                    <a:pt x="64" y="46"/>
                    <a:pt x="79" y="45"/>
                    <a:pt x="88" y="54"/>
                  </a:cubicBezTo>
                  <a:close/>
                  <a:moveTo>
                    <a:pt x="18" y="90"/>
                  </a:moveTo>
                  <a:cubicBezTo>
                    <a:pt x="45" y="62"/>
                    <a:pt x="45" y="62"/>
                    <a:pt x="45" y="62"/>
                  </a:cubicBezTo>
                  <a:cubicBezTo>
                    <a:pt x="41" y="72"/>
                    <a:pt x="43" y="84"/>
                    <a:pt x="51" y="92"/>
                  </a:cubicBezTo>
                  <a:cubicBezTo>
                    <a:pt x="60" y="100"/>
                    <a:pt x="73" y="102"/>
                    <a:pt x="83" y="97"/>
                  </a:cubicBezTo>
                  <a:cubicBezTo>
                    <a:pt x="55" y="126"/>
                    <a:pt x="55" y="126"/>
                    <a:pt x="55" y="126"/>
                  </a:cubicBezTo>
                  <a:lnTo>
                    <a:pt x="18" y="9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7" name="Freeform: Shape 34"/>
            <p:cNvSpPr/>
            <p:nvPr/>
          </p:nvSpPr>
          <p:spPr bwMode="auto">
            <a:xfrm>
              <a:off x="4397376" y="3717926"/>
              <a:ext cx="303213" cy="209550"/>
            </a:xfrm>
            <a:custGeom>
              <a:avLst/>
              <a:gdLst/>
              <a:ahLst/>
              <a:cxnLst>
                <a:cxn ang="0">
                  <a:pos x="0" y="120"/>
                </a:cxn>
                <a:cxn ang="0">
                  <a:pos x="13" y="132"/>
                </a:cxn>
                <a:cxn ang="0">
                  <a:pos x="20" y="124"/>
                </a:cxn>
                <a:cxn ang="0">
                  <a:pos x="16" y="120"/>
                </a:cxn>
                <a:cxn ang="0">
                  <a:pos x="117" y="16"/>
                </a:cxn>
                <a:cxn ang="0">
                  <a:pos x="174" y="71"/>
                </a:cxn>
                <a:cxn ang="0">
                  <a:pos x="167" y="79"/>
                </a:cxn>
                <a:cxn ang="0">
                  <a:pos x="175" y="87"/>
                </a:cxn>
                <a:cxn ang="0">
                  <a:pos x="191" y="71"/>
                </a:cxn>
                <a:cxn ang="0">
                  <a:pos x="117" y="0"/>
                </a:cxn>
                <a:cxn ang="0">
                  <a:pos x="0" y="120"/>
                </a:cxn>
              </a:cxnLst>
              <a:rect l="0" t="0" r="r" b="b"/>
              <a:pathLst>
                <a:path w="191" h="132">
                  <a:moveTo>
                    <a:pt x="0" y="120"/>
                  </a:moveTo>
                  <a:lnTo>
                    <a:pt x="13" y="132"/>
                  </a:lnTo>
                  <a:lnTo>
                    <a:pt x="20" y="124"/>
                  </a:lnTo>
                  <a:lnTo>
                    <a:pt x="16" y="120"/>
                  </a:lnTo>
                  <a:lnTo>
                    <a:pt x="117" y="16"/>
                  </a:lnTo>
                  <a:lnTo>
                    <a:pt x="174" y="71"/>
                  </a:lnTo>
                  <a:lnTo>
                    <a:pt x="167" y="79"/>
                  </a:lnTo>
                  <a:lnTo>
                    <a:pt x="175" y="87"/>
                  </a:lnTo>
                  <a:lnTo>
                    <a:pt x="191" y="71"/>
                  </a:lnTo>
                  <a:lnTo>
                    <a:pt x="117" y="0"/>
                  </a:lnTo>
                  <a:lnTo>
                    <a:pt x="0" y="12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23" name="Freeform: Shape 22"/>
          <p:cNvSpPr/>
          <p:nvPr/>
        </p:nvSpPr>
        <p:spPr>
          <a:xfrm>
            <a:off x="5534969" y="1976938"/>
            <a:ext cx="1111011" cy="1111011"/>
          </a:xfrm>
          <a:custGeom>
            <a:avLst/>
            <a:gdLst>
              <a:gd name="connsiteX0" fmla="*/ 0 w 830525"/>
              <a:gd name="connsiteY0" fmla="*/ 415263 h 830525"/>
              <a:gd name="connsiteX1" fmla="*/ 415263 w 830525"/>
              <a:gd name="connsiteY1" fmla="*/ 0 h 830525"/>
              <a:gd name="connsiteX2" fmla="*/ 830526 w 830525"/>
              <a:gd name="connsiteY2" fmla="*/ 415263 h 830525"/>
              <a:gd name="connsiteX3" fmla="*/ 415263 w 830525"/>
              <a:gd name="connsiteY3" fmla="*/ 830526 h 830525"/>
              <a:gd name="connsiteX4" fmla="*/ 0 w 830525"/>
              <a:gd name="connsiteY4" fmla="*/ 415263 h 83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0525" h="830525">
                <a:moveTo>
                  <a:pt x="0" y="415263"/>
                </a:moveTo>
                <a:cubicBezTo>
                  <a:pt x="0" y="185920"/>
                  <a:pt x="185920" y="0"/>
                  <a:pt x="415263" y="0"/>
                </a:cubicBezTo>
                <a:cubicBezTo>
                  <a:pt x="644606" y="0"/>
                  <a:pt x="830526" y="185920"/>
                  <a:pt x="830526" y="415263"/>
                </a:cubicBezTo>
                <a:cubicBezTo>
                  <a:pt x="830526" y="644606"/>
                  <a:pt x="644606" y="830526"/>
                  <a:pt x="415263" y="830526"/>
                </a:cubicBezTo>
                <a:cubicBezTo>
                  <a:pt x="185920" y="830526"/>
                  <a:pt x="0" y="644606"/>
                  <a:pt x="0" y="415263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grpSp>
        <p:nvGrpSpPr>
          <p:cNvPr id="24" name="Group 37"/>
          <p:cNvGrpSpPr/>
          <p:nvPr/>
        </p:nvGrpSpPr>
        <p:grpSpPr>
          <a:xfrm>
            <a:off x="5811031" y="2265031"/>
            <a:ext cx="558773" cy="534793"/>
            <a:chOff x="3876675" y="1376363"/>
            <a:chExt cx="369888" cy="354012"/>
          </a:xfrm>
          <a:solidFill>
            <a:schemeClr val="bg1"/>
          </a:solidFill>
        </p:grpSpPr>
        <p:sp>
          <p:nvSpPr>
            <p:cNvPr id="25" name="Freeform: Shape 47"/>
            <p:cNvSpPr/>
            <p:nvPr/>
          </p:nvSpPr>
          <p:spPr bwMode="auto">
            <a:xfrm>
              <a:off x="4154488" y="1401763"/>
              <a:ext cx="63500" cy="87313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2" y="8"/>
                </a:cxn>
                <a:cxn ang="0">
                  <a:pos x="18" y="24"/>
                </a:cxn>
                <a:cxn ang="0">
                  <a:pos x="27" y="46"/>
                </a:cxn>
                <a:cxn ang="0">
                  <a:pos x="30" y="49"/>
                </a:cxn>
                <a:cxn ang="0">
                  <a:pos x="31" y="49"/>
                </a:cxn>
                <a:cxn ang="0">
                  <a:pos x="35" y="44"/>
                </a:cxn>
                <a:cxn ang="0">
                  <a:pos x="24" y="19"/>
                </a:cxn>
                <a:cxn ang="0">
                  <a:pos x="7" y="1"/>
                </a:cxn>
                <a:cxn ang="0">
                  <a:pos x="1" y="2"/>
                </a:cxn>
              </a:cxnLst>
              <a:rect l="0" t="0" r="r" b="b"/>
              <a:pathLst>
                <a:path w="35" h="49">
                  <a:moveTo>
                    <a:pt x="1" y="2"/>
                  </a:moveTo>
                  <a:cubicBezTo>
                    <a:pt x="0" y="4"/>
                    <a:pt x="0" y="7"/>
                    <a:pt x="2" y="8"/>
                  </a:cubicBezTo>
                  <a:cubicBezTo>
                    <a:pt x="8" y="12"/>
                    <a:pt x="13" y="17"/>
                    <a:pt x="18" y="24"/>
                  </a:cubicBezTo>
                  <a:cubicBezTo>
                    <a:pt x="22" y="31"/>
                    <a:pt x="25" y="39"/>
                    <a:pt x="27" y="46"/>
                  </a:cubicBezTo>
                  <a:cubicBezTo>
                    <a:pt x="27" y="47"/>
                    <a:pt x="28" y="49"/>
                    <a:pt x="30" y="49"/>
                  </a:cubicBezTo>
                  <a:cubicBezTo>
                    <a:pt x="30" y="49"/>
                    <a:pt x="31" y="49"/>
                    <a:pt x="31" y="49"/>
                  </a:cubicBezTo>
                  <a:cubicBezTo>
                    <a:pt x="33" y="49"/>
                    <a:pt x="35" y="47"/>
                    <a:pt x="35" y="44"/>
                  </a:cubicBezTo>
                  <a:cubicBezTo>
                    <a:pt x="33" y="36"/>
                    <a:pt x="30" y="27"/>
                    <a:pt x="24" y="19"/>
                  </a:cubicBezTo>
                  <a:cubicBezTo>
                    <a:pt x="19" y="12"/>
                    <a:pt x="13" y="6"/>
                    <a:pt x="7" y="1"/>
                  </a:cubicBezTo>
                  <a:cubicBezTo>
                    <a:pt x="5" y="0"/>
                    <a:pt x="2" y="1"/>
                    <a:pt x="1" y="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Freeform: Shape 50"/>
            <p:cNvSpPr/>
            <p:nvPr/>
          </p:nvSpPr>
          <p:spPr bwMode="auto">
            <a:xfrm>
              <a:off x="4168775" y="1376363"/>
              <a:ext cx="77788" cy="112713"/>
            </a:xfrm>
            <a:custGeom>
              <a:avLst/>
              <a:gdLst/>
              <a:ahLst/>
              <a:cxnLst>
                <a:cxn ang="0">
                  <a:pos x="7" y="1"/>
                </a:cxn>
                <a:cxn ang="0">
                  <a:pos x="1" y="2"/>
                </a:cxn>
                <a:cxn ang="0">
                  <a:pos x="2" y="8"/>
                </a:cxn>
                <a:cxn ang="0">
                  <a:pos x="22" y="29"/>
                </a:cxn>
                <a:cxn ang="0">
                  <a:pos x="35" y="59"/>
                </a:cxn>
                <a:cxn ang="0">
                  <a:pos x="38" y="62"/>
                </a:cxn>
                <a:cxn ang="0">
                  <a:pos x="40" y="62"/>
                </a:cxn>
                <a:cxn ang="0">
                  <a:pos x="43" y="58"/>
                </a:cxn>
                <a:cxn ang="0">
                  <a:pos x="29" y="25"/>
                </a:cxn>
                <a:cxn ang="0">
                  <a:pos x="7" y="1"/>
                </a:cxn>
              </a:cxnLst>
              <a:rect l="0" t="0" r="r" b="b"/>
              <a:pathLst>
                <a:path w="44" h="63">
                  <a:moveTo>
                    <a:pt x="7" y="1"/>
                  </a:moveTo>
                  <a:cubicBezTo>
                    <a:pt x="5" y="0"/>
                    <a:pt x="2" y="0"/>
                    <a:pt x="1" y="2"/>
                  </a:cubicBezTo>
                  <a:cubicBezTo>
                    <a:pt x="0" y="4"/>
                    <a:pt x="0" y="6"/>
                    <a:pt x="2" y="8"/>
                  </a:cubicBezTo>
                  <a:cubicBezTo>
                    <a:pt x="9" y="13"/>
                    <a:pt x="16" y="21"/>
                    <a:pt x="22" y="29"/>
                  </a:cubicBezTo>
                  <a:cubicBezTo>
                    <a:pt x="29" y="39"/>
                    <a:pt x="33" y="49"/>
                    <a:pt x="35" y="59"/>
                  </a:cubicBezTo>
                  <a:cubicBezTo>
                    <a:pt x="36" y="61"/>
                    <a:pt x="37" y="62"/>
                    <a:pt x="38" y="62"/>
                  </a:cubicBezTo>
                  <a:cubicBezTo>
                    <a:pt x="39" y="63"/>
                    <a:pt x="39" y="63"/>
                    <a:pt x="40" y="62"/>
                  </a:cubicBezTo>
                  <a:cubicBezTo>
                    <a:pt x="42" y="62"/>
                    <a:pt x="44" y="60"/>
                    <a:pt x="43" y="58"/>
                  </a:cubicBezTo>
                  <a:cubicBezTo>
                    <a:pt x="41" y="47"/>
                    <a:pt x="36" y="35"/>
                    <a:pt x="29" y="25"/>
                  </a:cubicBezTo>
                  <a:cubicBezTo>
                    <a:pt x="23" y="15"/>
                    <a:pt x="15" y="7"/>
                    <a:pt x="7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Freeform: Shape 53"/>
            <p:cNvSpPr/>
            <p:nvPr/>
          </p:nvSpPr>
          <p:spPr bwMode="auto">
            <a:xfrm>
              <a:off x="4141788" y="1425575"/>
              <a:ext cx="46038" cy="65088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3" y="9"/>
                </a:cxn>
                <a:cxn ang="0">
                  <a:pos x="13" y="18"/>
                </a:cxn>
                <a:cxn ang="0">
                  <a:pos x="18" y="32"/>
                </a:cxn>
                <a:cxn ang="0">
                  <a:pos x="21" y="36"/>
                </a:cxn>
                <a:cxn ang="0">
                  <a:pos x="22" y="36"/>
                </a:cxn>
                <a:cxn ang="0">
                  <a:pos x="26" y="31"/>
                </a:cxn>
                <a:cxn ang="0">
                  <a:pos x="20" y="14"/>
                </a:cxn>
                <a:cxn ang="0">
                  <a:pos x="7" y="1"/>
                </a:cxn>
                <a:cxn ang="0">
                  <a:pos x="1" y="3"/>
                </a:cxn>
              </a:cxnLst>
              <a:rect l="0" t="0" r="r" b="b"/>
              <a:pathLst>
                <a:path w="26" h="36">
                  <a:moveTo>
                    <a:pt x="1" y="3"/>
                  </a:moveTo>
                  <a:cubicBezTo>
                    <a:pt x="0" y="5"/>
                    <a:pt x="1" y="7"/>
                    <a:pt x="3" y="9"/>
                  </a:cubicBezTo>
                  <a:cubicBezTo>
                    <a:pt x="7" y="10"/>
                    <a:pt x="10" y="14"/>
                    <a:pt x="13" y="18"/>
                  </a:cubicBezTo>
                  <a:cubicBezTo>
                    <a:pt x="16" y="23"/>
                    <a:pt x="18" y="28"/>
                    <a:pt x="18" y="32"/>
                  </a:cubicBezTo>
                  <a:cubicBezTo>
                    <a:pt x="18" y="34"/>
                    <a:pt x="20" y="35"/>
                    <a:pt x="21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5" y="36"/>
                    <a:pt x="26" y="34"/>
                    <a:pt x="26" y="31"/>
                  </a:cubicBezTo>
                  <a:cubicBezTo>
                    <a:pt x="26" y="26"/>
                    <a:pt x="23" y="19"/>
                    <a:pt x="20" y="14"/>
                  </a:cubicBezTo>
                  <a:cubicBezTo>
                    <a:pt x="16" y="8"/>
                    <a:pt x="11" y="4"/>
                    <a:pt x="7" y="1"/>
                  </a:cubicBezTo>
                  <a:cubicBezTo>
                    <a:pt x="5" y="0"/>
                    <a:pt x="2" y="1"/>
                    <a:pt x="1" y="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Freeform: Shape 54"/>
            <p:cNvSpPr/>
            <p:nvPr/>
          </p:nvSpPr>
          <p:spPr bwMode="auto">
            <a:xfrm>
              <a:off x="3957638" y="1430338"/>
              <a:ext cx="201613" cy="184150"/>
            </a:xfrm>
            <a:custGeom>
              <a:avLst/>
              <a:gdLst/>
              <a:ahLst/>
              <a:cxnLst>
                <a:cxn ang="0">
                  <a:pos x="56" y="1"/>
                </a:cxn>
                <a:cxn ang="0">
                  <a:pos x="49" y="11"/>
                </a:cxn>
                <a:cxn ang="0">
                  <a:pos x="8" y="65"/>
                </a:cxn>
                <a:cxn ang="0">
                  <a:pos x="1" y="73"/>
                </a:cxn>
                <a:cxn ang="0">
                  <a:pos x="1" y="78"/>
                </a:cxn>
                <a:cxn ang="0">
                  <a:pos x="8" y="87"/>
                </a:cxn>
                <a:cxn ang="0">
                  <a:pos x="11" y="92"/>
                </a:cxn>
                <a:cxn ang="0">
                  <a:pos x="18" y="102"/>
                </a:cxn>
                <a:cxn ang="0">
                  <a:pos x="22" y="104"/>
                </a:cxn>
                <a:cxn ang="0">
                  <a:pos x="33" y="102"/>
                </a:cxn>
                <a:cxn ang="0">
                  <a:pos x="100" y="87"/>
                </a:cxn>
                <a:cxn ang="0">
                  <a:pos x="111" y="84"/>
                </a:cxn>
                <a:cxn ang="0">
                  <a:pos x="113" y="80"/>
                </a:cxn>
                <a:cxn ang="0">
                  <a:pos x="106" y="69"/>
                </a:cxn>
                <a:cxn ang="0">
                  <a:pos x="67" y="11"/>
                </a:cxn>
                <a:cxn ang="0">
                  <a:pos x="60" y="1"/>
                </a:cxn>
                <a:cxn ang="0">
                  <a:pos x="56" y="1"/>
                </a:cxn>
                <a:cxn ang="0">
                  <a:pos x="91" y="66"/>
                </a:cxn>
                <a:cxn ang="0">
                  <a:pos x="95" y="72"/>
                </a:cxn>
                <a:cxn ang="0">
                  <a:pos x="93" y="74"/>
                </a:cxn>
                <a:cxn ang="0">
                  <a:pos x="82" y="78"/>
                </a:cxn>
                <a:cxn ang="0">
                  <a:pos x="35" y="91"/>
                </a:cxn>
                <a:cxn ang="0">
                  <a:pos x="24" y="94"/>
                </a:cxn>
                <a:cxn ang="0">
                  <a:pos x="23" y="94"/>
                </a:cxn>
                <a:cxn ang="0">
                  <a:pos x="33" y="88"/>
                </a:cxn>
                <a:cxn ang="0">
                  <a:pos x="74" y="65"/>
                </a:cxn>
                <a:cxn ang="0">
                  <a:pos x="84" y="60"/>
                </a:cxn>
                <a:cxn ang="0">
                  <a:pos x="87" y="60"/>
                </a:cxn>
                <a:cxn ang="0">
                  <a:pos x="91" y="66"/>
                </a:cxn>
              </a:cxnLst>
              <a:rect l="0" t="0" r="r" b="b"/>
              <a:pathLst>
                <a:path w="114" h="104">
                  <a:moveTo>
                    <a:pt x="56" y="1"/>
                  </a:moveTo>
                  <a:cubicBezTo>
                    <a:pt x="55" y="3"/>
                    <a:pt x="52" y="7"/>
                    <a:pt x="49" y="11"/>
                  </a:cubicBezTo>
                  <a:cubicBezTo>
                    <a:pt x="8" y="65"/>
                    <a:pt x="8" y="65"/>
                    <a:pt x="8" y="65"/>
                  </a:cubicBezTo>
                  <a:cubicBezTo>
                    <a:pt x="5" y="68"/>
                    <a:pt x="2" y="72"/>
                    <a:pt x="1" y="73"/>
                  </a:cubicBezTo>
                  <a:cubicBezTo>
                    <a:pt x="0" y="74"/>
                    <a:pt x="1" y="76"/>
                    <a:pt x="1" y="78"/>
                  </a:cubicBezTo>
                  <a:cubicBezTo>
                    <a:pt x="2" y="79"/>
                    <a:pt x="5" y="83"/>
                    <a:pt x="8" y="87"/>
                  </a:cubicBezTo>
                  <a:cubicBezTo>
                    <a:pt x="11" y="92"/>
                    <a:pt x="11" y="92"/>
                    <a:pt x="11" y="92"/>
                  </a:cubicBezTo>
                  <a:cubicBezTo>
                    <a:pt x="14" y="96"/>
                    <a:pt x="17" y="101"/>
                    <a:pt x="18" y="102"/>
                  </a:cubicBezTo>
                  <a:cubicBezTo>
                    <a:pt x="19" y="103"/>
                    <a:pt x="21" y="104"/>
                    <a:pt x="22" y="104"/>
                  </a:cubicBezTo>
                  <a:cubicBezTo>
                    <a:pt x="24" y="104"/>
                    <a:pt x="28" y="103"/>
                    <a:pt x="33" y="102"/>
                  </a:cubicBezTo>
                  <a:cubicBezTo>
                    <a:pt x="100" y="87"/>
                    <a:pt x="100" y="87"/>
                    <a:pt x="100" y="87"/>
                  </a:cubicBezTo>
                  <a:cubicBezTo>
                    <a:pt x="104" y="86"/>
                    <a:pt x="110" y="85"/>
                    <a:pt x="111" y="84"/>
                  </a:cubicBezTo>
                  <a:cubicBezTo>
                    <a:pt x="113" y="84"/>
                    <a:pt x="114" y="82"/>
                    <a:pt x="113" y="80"/>
                  </a:cubicBezTo>
                  <a:cubicBezTo>
                    <a:pt x="111" y="78"/>
                    <a:pt x="108" y="73"/>
                    <a:pt x="106" y="69"/>
                  </a:cubicBezTo>
                  <a:cubicBezTo>
                    <a:pt x="67" y="11"/>
                    <a:pt x="67" y="11"/>
                    <a:pt x="67" y="11"/>
                  </a:cubicBezTo>
                  <a:cubicBezTo>
                    <a:pt x="64" y="7"/>
                    <a:pt x="61" y="3"/>
                    <a:pt x="60" y="1"/>
                  </a:cubicBezTo>
                  <a:cubicBezTo>
                    <a:pt x="59" y="0"/>
                    <a:pt x="57" y="0"/>
                    <a:pt x="56" y="1"/>
                  </a:cubicBezTo>
                  <a:close/>
                  <a:moveTo>
                    <a:pt x="91" y="66"/>
                  </a:moveTo>
                  <a:cubicBezTo>
                    <a:pt x="93" y="68"/>
                    <a:pt x="94" y="70"/>
                    <a:pt x="95" y="72"/>
                  </a:cubicBezTo>
                  <a:cubicBezTo>
                    <a:pt x="96" y="73"/>
                    <a:pt x="95" y="74"/>
                    <a:pt x="93" y="74"/>
                  </a:cubicBezTo>
                  <a:cubicBezTo>
                    <a:pt x="92" y="75"/>
                    <a:pt x="87" y="76"/>
                    <a:pt x="82" y="78"/>
                  </a:cubicBezTo>
                  <a:cubicBezTo>
                    <a:pt x="35" y="91"/>
                    <a:pt x="35" y="91"/>
                    <a:pt x="35" y="91"/>
                  </a:cubicBezTo>
                  <a:cubicBezTo>
                    <a:pt x="30" y="92"/>
                    <a:pt x="25" y="94"/>
                    <a:pt x="24" y="94"/>
                  </a:cubicBezTo>
                  <a:cubicBezTo>
                    <a:pt x="22" y="95"/>
                    <a:pt x="22" y="94"/>
                    <a:pt x="23" y="94"/>
                  </a:cubicBezTo>
                  <a:cubicBezTo>
                    <a:pt x="25" y="93"/>
                    <a:pt x="29" y="90"/>
                    <a:pt x="33" y="88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78" y="63"/>
                    <a:pt x="82" y="61"/>
                    <a:pt x="84" y="60"/>
                  </a:cubicBezTo>
                  <a:cubicBezTo>
                    <a:pt x="85" y="59"/>
                    <a:pt x="87" y="59"/>
                    <a:pt x="87" y="60"/>
                  </a:cubicBezTo>
                  <a:cubicBezTo>
                    <a:pt x="88" y="61"/>
                    <a:pt x="90" y="64"/>
                    <a:pt x="91" y="6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Freeform: Shape 55"/>
            <p:cNvSpPr/>
            <p:nvPr/>
          </p:nvSpPr>
          <p:spPr bwMode="auto">
            <a:xfrm>
              <a:off x="3876675" y="1570038"/>
              <a:ext cx="106363" cy="98425"/>
            </a:xfrm>
            <a:custGeom>
              <a:avLst/>
              <a:gdLst/>
              <a:ahLst/>
              <a:cxnLst>
                <a:cxn ang="0">
                  <a:pos x="38" y="1"/>
                </a:cxn>
                <a:cxn ang="0">
                  <a:pos x="29" y="7"/>
                </a:cxn>
                <a:cxn ang="0">
                  <a:pos x="11" y="19"/>
                </a:cxn>
                <a:cxn ang="0">
                  <a:pos x="1" y="25"/>
                </a:cxn>
                <a:cxn ang="0">
                  <a:pos x="0" y="30"/>
                </a:cxn>
                <a:cxn ang="0">
                  <a:pos x="7" y="39"/>
                </a:cxn>
                <a:cxn ang="0">
                  <a:pos x="11" y="45"/>
                </a:cxn>
                <a:cxn ang="0">
                  <a:pos x="17" y="54"/>
                </a:cxn>
                <a:cxn ang="0">
                  <a:pos x="21" y="55"/>
                </a:cxn>
                <a:cxn ang="0">
                  <a:pos x="31" y="48"/>
                </a:cxn>
                <a:cxn ang="0">
                  <a:pos x="49" y="36"/>
                </a:cxn>
                <a:cxn ang="0">
                  <a:pos x="58" y="30"/>
                </a:cxn>
                <a:cxn ang="0">
                  <a:pos x="59" y="26"/>
                </a:cxn>
                <a:cxn ang="0">
                  <a:pos x="52" y="16"/>
                </a:cxn>
                <a:cxn ang="0">
                  <a:pos x="48" y="10"/>
                </a:cxn>
                <a:cxn ang="0">
                  <a:pos x="42" y="1"/>
                </a:cxn>
                <a:cxn ang="0">
                  <a:pos x="38" y="1"/>
                </a:cxn>
              </a:cxnLst>
              <a:rect l="0" t="0" r="r" b="b"/>
              <a:pathLst>
                <a:path w="60" h="56">
                  <a:moveTo>
                    <a:pt x="38" y="1"/>
                  </a:moveTo>
                  <a:cubicBezTo>
                    <a:pt x="37" y="1"/>
                    <a:pt x="33" y="4"/>
                    <a:pt x="29" y="7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7" y="22"/>
                    <a:pt x="3" y="24"/>
                    <a:pt x="1" y="25"/>
                  </a:cubicBezTo>
                  <a:cubicBezTo>
                    <a:pt x="0" y="26"/>
                    <a:pt x="0" y="28"/>
                    <a:pt x="0" y="30"/>
                  </a:cubicBezTo>
                  <a:cubicBezTo>
                    <a:pt x="1" y="31"/>
                    <a:pt x="4" y="35"/>
                    <a:pt x="7" y="39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3" y="48"/>
                    <a:pt x="16" y="53"/>
                    <a:pt x="17" y="54"/>
                  </a:cubicBezTo>
                  <a:cubicBezTo>
                    <a:pt x="18" y="55"/>
                    <a:pt x="20" y="56"/>
                    <a:pt x="21" y="55"/>
                  </a:cubicBezTo>
                  <a:cubicBezTo>
                    <a:pt x="22" y="54"/>
                    <a:pt x="27" y="51"/>
                    <a:pt x="31" y="48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52" y="34"/>
                    <a:pt x="57" y="31"/>
                    <a:pt x="58" y="30"/>
                  </a:cubicBezTo>
                  <a:cubicBezTo>
                    <a:pt x="59" y="29"/>
                    <a:pt x="60" y="27"/>
                    <a:pt x="59" y="26"/>
                  </a:cubicBezTo>
                  <a:cubicBezTo>
                    <a:pt x="58" y="24"/>
                    <a:pt x="55" y="20"/>
                    <a:pt x="52" y="16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6" y="7"/>
                    <a:pt x="43" y="2"/>
                    <a:pt x="42" y="1"/>
                  </a:cubicBezTo>
                  <a:cubicBezTo>
                    <a:pt x="41" y="0"/>
                    <a:pt x="40" y="0"/>
                    <a:pt x="38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Freeform: Shape 56"/>
            <p:cNvSpPr/>
            <p:nvPr/>
          </p:nvSpPr>
          <p:spPr bwMode="auto">
            <a:xfrm>
              <a:off x="3917950" y="1660525"/>
              <a:ext cx="74613" cy="69850"/>
            </a:xfrm>
            <a:custGeom>
              <a:avLst/>
              <a:gdLst/>
              <a:ahLst/>
              <a:cxnLst>
                <a:cxn ang="0">
                  <a:pos x="22" y="9"/>
                </a:cxn>
                <a:cxn ang="0">
                  <a:pos x="14" y="1"/>
                </a:cxn>
                <a:cxn ang="0">
                  <a:pos x="9" y="2"/>
                </a:cxn>
                <a:cxn ang="0">
                  <a:pos x="2" y="6"/>
                </a:cxn>
                <a:cxn ang="0">
                  <a:pos x="1" y="10"/>
                </a:cxn>
                <a:cxn ang="0">
                  <a:pos x="9" y="19"/>
                </a:cxn>
                <a:cxn ang="0">
                  <a:pos x="22" y="31"/>
                </a:cxn>
                <a:cxn ang="0">
                  <a:pos x="29" y="39"/>
                </a:cxn>
                <a:cxn ang="0">
                  <a:pos x="35" y="38"/>
                </a:cxn>
                <a:cxn ang="0">
                  <a:pos x="40" y="33"/>
                </a:cxn>
                <a:cxn ang="0">
                  <a:pos x="40" y="28"/>
                </a:cxn>
                <a:cxn ang="0">
                  <a:pos x="32" y="20"/>
                </a:cxn>
                <a:cxn ang="0">
                  <a:pos x="22" y="9"/>
                </a:cxn>
              </a:cxnLst>
              <a:rect l="0" t="0" r="r" b="b"/>
              <a:pathLst>
                <a:path w="42" h="40">
                  <a:moveTo>
                    <a:pt x="22" y="9"/>
                  </a:moveTo>
                  <a:cubicBezTo>
                    <a:pt x="19" y="6"/>
                    <a:pt x="15" y="2"/>
                    <a:pt x="14" y="1"/>
                  </a:cubicBezTo>
                  <a:cubicBezTo>
                    <a:pt x="13" y="0"/>
                    <a:pt x="11" y="0"/>
                    <a:pt x="9" y="2"/>
                  </a:cubicBezTo>
                  <a:cubicBezTo>
                    <a:pt x="7" y="3"/>
                    <a:pt x="4" y="5"/>
                    <a:pt x="2" y="6"/>
                  </a:cubicBezTo>
                  <a:cubicBezTo>
                    <a:pt x="1" y="7"/>
                    <a:pt x="0" y="9"/>
                    <a:pt x="1" y="10"/>
                  </a:cubicBezTo>
                  <a:cubicBezTo>
                    <a:pt x="3" y="12"/>
                    <a:pt x="6" y="15"/>
                    <a:pt x="9" y="19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5" y="34"/>
                    <a:pt x="28" y="38"/>
                    <a:pt x="29" y="39"/>
                  </a:cubicBezTo>
                  <a:cubicBezTo>
                    <a:pt x="31" y="40"/>
                    <a:pt x="33" y="40"/>
                    <a:pt x="35" y="38"/>
                  </a:cubicBezTo>
                  <a:cubicBezTo>
                    <a:pt x="36" y="37"/>
                    <a:pt x="39" y="34"/>
                    <a:pt x="40" y="33"/>
                  </a:cubicBezTo>
                  <a:cubicBezTo>
                    <a:pt x="42" y="32"/>
                    <a:pt x="42" y="29"/>
                    <a:pt x="40" y="28"/>
                  </a:cubicBezTo>
                  <a:cubicBezTo>
                    <a:pt x="39" y="27"/>
                    <a:pt x="35" y="23"/>
                    <a:pt x="32" y="20"/>
                  </a:cubicBezTo>
                  <a:lnTo>
                    <a:pt x="22" y="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Freeform: Shape 57"/>
            <p:cNvSpPr/>
            <p:nvPr/>
          </p:nvSpPr>
          <p:spPr bwMode="auto">
            <a:xfrm>
              <a:off x="3948113" y="1641475"/>
              <a:ext cx="25400" cy="31750"/>
            </a:xfrm>
            <a:custGeom>
              <a:avLst/>
              <a:gdLst/>
              <a:ahLst/>
              <a:cxnLst>
                <a:cxn ang="0">
                  <a:pos x="8" y="2"/>
                </a:cxn>
                <a:cxn ang="0">
                  <a:pos x="2" y="6"/>
                </a:cxn>
                <a:cxn ang="0">
                  <a:pos x="2" y="11"/>
                </a:cxn>
                <a:cxn ang="0">
                  <a:pos x="7" y="16"/>
                </a:cxn>
                <a:cxn ang="0">
                  <a:pos x="12" y="16"/>
                </a:cxn>
                <a:cxn ang="0">
                  <a:pos x="12" y="15"/>
                </a:cxn>
                <a:cxn ang="0">
                  <a:pos x="13" y="9"/>
                </a:cxn>
                <a:cxn ang="0">
                  <a:pos x="13" y="4"/>
                </a:cxn>
                <a:cxn ang="0">
                  <a:pos x="13" y="2"/>
                </a:cxn>
                <a:cxn ang="0">
                  <a:pos x="8" y="2"/>
                </a:cxn>
              </a:cxnLst>
              <a:rect l="0" t="0" r="r" b="b"/>
              <a:pathLst>
                <a:path w="14" h="18">
                  <a:moveTo>
                    <a:pt x="8" y="2"/>
                  </a:moveTo>
                  <a:cubicBezTo>
                    <a:pt x="6" y="3"/>
                    <a:pt x="3" y="5"/>
                    <a:pt x="2" y="6"/>
                  </a:cubicBezTo>
                  <a:cubicBezTo>
                    <a:pt x="0" y="7"/>
                    <a:pt x="0" y="9"/>
                    <a:pt x="2" y="11"/>
                  </a:cubicBezTo>
                  <a:cubicBezTo>
                    <a:pt x="3" y="12"/>
                    <a:pt x="6" y="15"/>
                    <a:pt x="7" y="16"/>
                  </a:cubicBezTo>
                  <a:cubicBezTo>
                    <a:pt x="9" y="18"/>
                    <a:pt x="11" y="18"/>
                    <a:pt x="12" y="16"/>
                  </a:cubicBezTo>
                  <a:cubicBezTo>
                    <a:pt x="12" y="16"/>
                    <a:pt x="12" y="16"/>
                    <a:pt x="12" y="15"/>
                  </a:cubicBezTo>
                  <a:cubicBezTo>
                    <a:pt x="13" y="13"/>
                    <a:pt x="13" y="11"/>
                    <a:pt x="13" y="9"/>
                  </a:cubicBezTo>
                  <a:cubicBezTo>
                    <a:pt x="14" y="7"/>
                    <a:pt x="13" y="5"/>
                    <a:pt x="13" y="4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1"/>
                    <a:pt x="10" y="0"/>
                    <a:pt x="8" y="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Freeform: Shape 58"/>
            <p:cNvSpPr/>
            <p:nvPr/>
          </p:nvSpPr>
          <p:spPr bwMode="auto">
            <a:xfrm>
              <a:off x="4102100" y="1465263"/>
              <a:ext cx="42863" cy="49213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0" y="4"/>
                </a:cxn>
                <a:cxn ang="0">
                  <a:pos x="2" y="8"/>
                </a:cxn>
                <a:cxn ang="0">
                  <a:pos x="8" y="16"/>
                </a:cxn>
                <a:cxn ang="0">
                  <a:pos x="14" y="25"/>
                </a:cxn>
                <a:cxn ang="0">
                  <a:pos x="17" y="28"/>
                </a:cxn>
                <a:cxn ang="0">
                  <a:pos x="20" y="26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20" y="8"/>
                </a:cxn>
                <a:cxn ang="0">
                  <a:pos x="3" y="2"/>
                </a:cxn>
              </a:cxnLst>
              <a:rect l="0" t="0" r="r" b="b"/>
              <a:pathLst>
                <a:path w="24" h="28">
                  <a:moveTo>
                    <a:pt x="3" y="2"/>
                  </a:moveTo>
                  <a:cubicBezTo>
                    <a:pt x="3" y="2"/>
                    <a:pt x="1" y="3"/>
                    <a:pt x="0" y="4"/>
                  </a:cubicBezTo>
                  <a:cubicBezTo>
                    <a:pt x="0" y="6"/>
                    <a:pt x="2" y="8"/>
                    <a:pt x="2" y="8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5" y="28"/>
                    <a:pt x="17" y="28"/>
                  </a:cubicBezTo>
                  <a:cubicBezTo>
                    <a:pt x="18" y="28"/>
                    <a:pt x="19" y="27"/>
                    <a:pt x="20" y="26"/>
                  </a:cubicBezTo>
                  <a:cubicBezTo>
                    <a:pt x="24" y="21"/>
                    <a:pt x="24" y="14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6" y="2"/>
                    <a:pt x="10" y="0"/>
                    <a:pt x="3" y="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40" name="矩形 39"/>
          <p:cNvSpPr/>
          <p:nvPr/>
        </p:nvSpPr>
        <p:spPr>
          <a:xfrm>
            <a:off x="8186022" y="4493682"/>
            <a:ext cx="3879614" cy="366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8EEA1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zh-CN" altLang="en-US" dirty="0">
              <a:solidFill>
                <a:srgbClr val="8EEA1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186022" y="4903051"/>
            <a:ext cx="4005978" cy="3231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Failure is probably the fortification in your pole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.</a:t>
            </a: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 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89163" y="4493682"/>
            <a:ext cx="3879614" cy="366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dirty="0">
                <a:solidFill>
                  <a:srgbClr val="FF33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zh-CN" altLang="en-US" dirty="0">
              <a:solidFill>
                <a:srgbClr val="FF33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2799" y="4903051"/>
            <a:ext cx="4005978" cy="283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Failure is probably the fortification in your pole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.</a:t>
            </a: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 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4211763" y="1120023"/>
            <a:ext cx="3879614" cy="366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</a:t>
            </a:r>
            <a:endParaRPr lang="zh-CN" altLang="en-US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148581" y="1529392"/>
            <a:ext cx="4005978" cy="283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Failure is probably the fortification in your pole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.</a:t>
            </a:r>
            <a:r>
              <a:rPr lang="zh-CN" altLang="zh-CN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PingFang SC"/>
                <a:cs typeface="Arial" panose="020B0604020202020204" pitchFamily="34" charset="0"/>
              </a:rPr>
              <a:t> 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894114" y="2309616"/>
            <a:ext cx="836022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8800" dirty="0">
                <a:solidFill>
                  <a:srgbClr val="8EEA18"/>
                </a:solidFill>
                <a:latin typeface="Impact" panose="020B0806030902050204" pitchFamily="34" charset="0"/>
              </a:rPr>
              <a:t>T</a:t>
            </a:r>
            <a:r>
              <a:rPr lang="en-US" altLang="zh-CN" sz="8800" dirty="0">
                <a:solidFill>
                  <a:srgbClr val="FF3399"/>
                </a:solidFill>
                <a:latin typeface="Impact" panose="020B0806030902050204" pitchFamily="34" charset="0"/>
              </a:rPr>
              <a:t>H</a:t>
            </a:r>
            <a:r>
              <a:rPr lang="en-US" altLang="zh-CN" sz="8800" dirty="0">
                <a:solidFill>
                  <a:srgbClr val="FFC000"/>
                </a:solidFill>
                <a:latin typeface="Impact" panose="020B0806030902050204" pitchFamily="34" charset="0"/>
              </a:rPr>
              <a:t>A</a:t>
            </a:r>
            <a:r>
              <a:rPr lang="en-US" altLang="zh-CN" sz="8800" dirty="0">
                <a:solidFill>
                  <a:srgbClr val="00B0F0"/>
                </a:solidFill>
                <a:latin typeface="Impact" panose="020B0806030902050204" pitchFamily="34" charset="0"/>
              </a:rPr>
              <a:t>N</a:t>
            </a:r>
            <a:r>
              <a:rPr lang="en-US" altLang="zh-CN" sz="8800" dirty="0">
                <a:solidFill>
                  <a:srgbClr val="8EEA18"/>
                </a:solidFill>
                <a:latin typeface="Impact" panose="020B0806030902050204" pitchFamily="34" charset="0"/>
              </a:rPr>
              <a:t>K</a:t>
            </a:r>
            <a:r>
              <a:rPr lang="en-US" altLang="zh-CN" sz="8800" dirty="0">
                <a:solidFill>
                  <a:srgbClr val="7030A0"/>
                </a:solidFill>
                <a:latin typeface="Impact" panose="020B0806030902050204" pitchFamily="34" charset="0"/>
              </a:rPr>
              <a:t>S</a:t>
            </a:r>
            <a:endParaRPr lang="zh-CN" altLang="en-US" sz="8800" dirty="0">
              <a:solidFill>
                <a:srgbClr val="7030A0"/>
              </a:solidFill>
              <a:latin typeface="Impact" panose="020B080603090205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742" y="4799624"/>
            <a:ext cx="1504517" cy="163496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2228" y="14741"/>
            <a:ext cx="1562100" cy="1009650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>
            <a:off x="1756228" y="2270296"/>
            <a:ext cx="8636000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756228" y="3795485"/>
            <a:ext cx="8636000" cy="0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4697</Words>
  <Application>WPS 演示</Application>
  <PresentationFormat>宽屏</PresentationFormat>
  <Paragraphs>320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7" baseType="lpstr">
      <vt:lpstr>Arial</vt:lpstr>
      <vt:lpstr>宋体</vt:lpstr>
      <vt:lpstr>Wingdings</vt:lpstr>
      <vt:lpstr>微软雅黑</vt:lpstr>
      <vt:lpstr>PingFang SC</vt:lpstr>
      <vt:lpstr>Segoe Print</vt:lpstr>
      <vt:lpstr>Arial Unicode MS</vt:lpstr>
      <vt:lpstr>等线 Light</vt:lpstr>
      <vt:lpstr>等线</vt:lpstr>
      <vt:lpstr>Impact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creator>chenying0907</dc:creator>
  <cp:lastModifiedBy>拉普耶鲁</cp:lastModifiedBy>
  <cp:revision>20</cp:revision>
  <dcterms:created xsi:type="dcterms:W3CDTF">2017-06-01T23:37:00Z</dcterms:created>
  <dcterms:modified xsi:type="dcterms:W3CDTF">2020-06-09T06:30:32Z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