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90" r:id="rId2"/>
    <p:sldId id="259" r:id="rId3"/>
    <p:sldId id="262" r:id="rId4"/>
    <p:sldId id="258" r:id="rId5"/>
    <p:sldId id="271" r:id="rId6"/>
    <p:sldId id="261" r:id="rId7"/>
    <p:sldId id="268" r:id="rId8"/>
    <p:sldId id="288" r:id="rId9"/>
    <p:sldId id="289" r:id="rId10"/>
    <p:sldId id="280" r:id="rId11"/>
    <p:sldId id="281" r:id="rId12"/>
    <p:sldId id="273" r:id="rId13"/>
    <p:sldId id="282" r:id="rId14"/>
    <p:sldId id="275" r:id="rId15"/>
    <p:sldId id="276" r:id="rId16"/>
    <p:sldId id="277" r:id="rId17"/>
    <p:sldId id="283" r:id="rId18"/>
    <p:sldId id="264" r:id="rId19"/>
    <p:sldId id="286" r:id="rId20"/>
    <p:sldId id="285" r:id="rId21"/>
    <p:sldId id="263" r:id="rId22"/>
    <p:sldId id="284" r:id="rId23"/>
    <p:sldId id="269" r:id="rId24"/>
    <p:sldId id="270" r:id="rId25"/>
    <p:sldId id="287"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48" autoAdjust="0"/>
    <p:restoredTop sz="94660"/>
  </p:normalViewPr>
  <p:slideViewPr>
    <p:cSldViewPr snapToGrid="0" showGuides="1">
      <p:cViewPr varScale="1">
        <p:scale>
          <a:sx n="87" d="100"/>
          <a:sy n="87" d="100"/>
        </p:scale>
        <p:origin x="45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9CCB7C-6CCE-4624-A102-4F7C65628BEB}" type="datetimeFigureOut">
              <a:rPr lang="zh-CN" altLang="en-US" smtClean="0"/>
              <a:t>2019/12/23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129824-F0E5-4FDB-A90F-7F4B7B8C640E}" type="slidenum">
              <a:rPr lang="zh-CN" altLang="en-US" smtClean="0"/>
              <a:t>‹#›</a:t>
            </a:fld>
            <a:endParaRPr lang="zh-CN" altLang="en-US"/>
          </a:p>
        </p:txBody>
      </p:sp>
    </p:spTree>
    <p:extLst>
      <p:ext uri="{BB962C8B-B14F-4D97-AF65-F5344CB8AC3E}">
        <p14:creationId xmlns:p14="http://schemas.microsoft.com/office/powerpoint/2010/main" val="2964060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129824-F0E5-4FDB-A90F-7F4B7B8C640E}" type="slidenum">
              <a:rPr lang="zh-CN" altLang="en-US" smtClean="0"/>
              <a:t>1</a:t>
            </a:fld>
            <a:endParaRPr lang="zh-CN" altLang="en-US"/>
          </a:p>
        </p:txBody>
      </p:sp>
    </p:spTree>
    <p:extLst>
      <p:ext uri="{BB962C8B-B14F-4D97-AF65-F5344CB8AC3E}">
        <p14:creationId xmlns:p14="http://schemas.microsoft.com/office/powerpoint/2010/main" val="1499772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129824-F0E5-4FDB-A90F-7F4B7B8C640E}" type="slidenum">
              <a:rPr lang="zh-CN" altLang="en-US" smtClean="0"/>
              <a:t>2</a:t>
            </a:fld>
            <a:endParaRPr lang="zh-CN" altLang="en-US"/>
          </a:p>
        </p:txBody>
      </p:sp>
    </p:spTree>
    <p:extLst>
      <p:ext uri="{BB962C8B-B14F-4D97-AF65-F5344CB8AC3E}">
        <p14:creationId xmlns:p14="http://schemas.microsoft.com/office/powerpoint/2010/main" val="328931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129824-F0E5-4FDB-A90F-7F4B7B8C640E}" type="slidenum">
              <a:rPr lang="zh-CN" altLang="en-US" smtClean="0"/>
              <a:t>3</a:t>
            </a:fld>
            <a:endParaRPr lang="zh-CN" altLang="en-US"/>
          </a:p>
        </p:txBody>
      </p:sp>
    </p:spTree>
    <p:extLst>
      <p:ext uri="{BB962C8B-B14F-4D97-AF65-F5344CB8AC3E}">
        <p14:creationId xmlns:p14="http://schemas.microsoft.com/office/powerpoint/2010/main" val="2564828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129824-F0E5-4FDB-A90F-7F4B7B8C640E}" type="slidenum">
              <a:rPr lang="zh-CN" altLang="en-US" smtClean="0"/>
              <a:t>4</a:t>
            </a:fld>
            <a:endParaRPr lang="zh-CN" altLang="en-US"/>
          </a:p>
        </p:txBody>
      </p:sp>
    </p:spTree>
    <p:extLst>
      <p:ext uri="{BB962C8B-B14F-4D97-AF65-F5344CB8AC3E}">
        <p14:creationId xmlns:p14="http://schemas.microsoft.com/office/powerpoint/2010/main" val="2519402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129824-F0E5-4FDB-A90F-7F4B7B8C640E}" type="slidenum">
              <a:rPr lang="zh-CN" altLang="en-US" smtClean="0"/>
              <a:t>5</a:t>
            </a:fld>
            <a:endParaRPr lang="zh-CN" altLang="en-US"/>
          </a:p>
        </p:txBody>
      </p:sp>
    </p:spTree>
    <p:extLst>
      <p:ext uri="{BB962C8B-B14F-4D97-AF65-F5344CB8AC3E}">
        <p14:creationId xmlns:p14="http://schemas.microsoft.com/office/powerpoint/2010/main" val="2403487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129824-F0E5-4FDB-A90F-7F4B7B8C640E}" type="slidenum">
              <a:rPr lang="zh-CN" altLang="en-US" smtClean="0"/>
              <a:t>6</a:t>
            </a:fld>
            <a:endParaRPr lang="zh-CN" altLang="en-US"/>
          </a:p>
        </p:txBody>
      </p:sp>
    </p:spTree>
    <p:extLst>
      <p:ext uri="{BB962C8B-B14F-4D97-AF65-F5344CB8AC3E}">
        <p14:creationId xmlns:p14="http://schemas.microsoft.com/office/powerpoint/2010/main" val="66267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129824-F0E5-4FDB-A90F-7F4B7B8C640E}" type="slidenum">
              <a:rPr lang="zh-CN" altLang="en-US" smtClean="0"/>
              <a:t>7</a:t>
            </a:fld>
            <a:endParaRPr lang="zh-CN" altLang="en-US"/>
          </a:p>
        </p:txBody>
      </p:sp>
    </p:spTree>
    <p:extLst>
      <p:ext uri="{BB962C8B-B14F-4D97-AF65-F5344CB8AC3E}">
        <p14:creationId xmlns:p14="http://schemas.microsoft.com/office/powerpoint/2010/main" val="3156053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129824-F0E5-4FDB-A90F-7F4B7B8C640E}" type="slidenum">
              <a:rPr lang="zh-CN" altLang="en-US" smtClean="0"/>
              <a:t>8</a:t>
            </a:fld>
            <a:endParaRPr lang="zh-CN" altLang="en-US"/>
          </a:p>
        </p:txBody>
      </p:sp>
    </p:spTree>
    <p:extLst>
      <p:ext uri="{BB962C8B-B14F-4D97-AF65-F5344CB8AC3E}">
        <p14:creationId xmlns:p14="http://schemas.microsoft.com/office/powerpoint/2010/main" val="4102388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129824-F0E5-4FDB-A90F-7F4B7B8C640E}" type="slidenum">
              <a:rPr lang="zh-CN" altLang="en-US" smtClean="0"/>
              <a:t>9</a:t>
            </a:fld>
            <a:endParaRPr lang="zh-CN" altLang="en-US"/>
          </a:p>
        </p:txBody>
      </p:sp>
    </p:spTree>
    <p:extLst>
      <p:ext uri="{BB962C8B-B14F-4D97-AF65-F5344CB8AC3E}">
        <p14:creationId xmlns:p14="http://schemas.microsoft.com/office/powerpoint/2010/main" val="2912485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129824-F0E5-4FDB-A90F-7F4B7B8C640E}" type="slidenum">
              <a:rPr lang="zh-CN" altLang="en-US" smtClean="0"/>
              <a:t>10</a:t>
            </a:fld>
            <a:endParaRPr lang="zh-CN" altLang="en-US"/>
          </a:p>
        </p:txBody>
      </p:sp>
    </p:spTree>
    <p:extLst>
      <p:ext uri="{BB962C8B-B14F-4D97-AF65-F5344CB8AC3E}">
        <p14:creationId xmlns:p14="http://schemas.microsoft.com/office/powerpoint/2010/main" val="1358490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877FD-D68C-41ED-8555-223B06230F76}" type="slidenum">
              <a:rPr lang="zh-CN" altLang="en-US" smtClean="0"/>
              <a:t>11</a:t>
            </a:fld>
            <a:endParaRPr lang="zh-CN" altLang="en-US"/>
          </a:p>
        </p:txBody>
      </p:sp>
    </p:spTree>
    <p:extLst>
      <p:ext uri="{BB962C8B-B14F-4D97-AF65-F5344CB8AC3E}">
        <p14:creationId xmlns:p14="http://schemas.microsoft.com/office/powerpoint/2010/main" val="756139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877FD-D68C-41ED-8555-223B06230F76}" type="slidenum">
              <a:rPr lang="zh-CN" altLang="en-US" smtClean="0"/>
              <a:t>12</a:t>
            </a:fld>
            <a:endParaRPr lang="zh-CN" altLang="en-US"/>
          </a:p>
        </p:txBody>
      </p:sp>
    </p:spTree>
    <p:extLst>
      <p:ext uri="{BB962C8B-B14F-4D97-AF65-F5344CB8AC3E}">
        <p14:creationId xmlns:p14="http://schemas.microsoft.com/office/powerpoint/2010/main" val="2852044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877FD-D68C-41ED-8555-223B06230F76}" type="slidenum">
              <a:rPr lang="zh-CN" altLang="en-US" smtClean="0"/>
              <a:t>13</a:t>
            </a:fld>
            <a:endParaRPr lang="zh-CN" altLang="en-US"/>
          </a:p>
        </p:txBody>
      </p:sp>
    </p:spTree>
    <p:extLst>
      <p:ext uri="{BB962C8B-B14F-4D97-AF65-F5344CB8AC3E}">
        <p14:creationId xmlns:p14="http://schemas.microsoft.com/office/powerpoint/2010/main" val="26037669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877FD-D68C-41ED-8555-223B06230F76}" type="slidenum">
              <a:rPr lang="zh-CN" altLang="en-US" smtClean="0"/>
              <a:t>14</a:t>
            </a:fld>
            <a:endParaRPr lang="zh-CN" altLang="en-US"/>
          </a:p>
        </p:txBody>
      </p:sp>
    </p:spTree>
    <p:extLst>
      <p:ext uri="{BB962C8B-B14F-4D97-AF65-F5344CB8AC3E}">
        <p14:creationId xmlns:p14="http://schemas.microsoft.com/office/powerpoint/2010/main" val="1240547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877FD-D68C-41ED-8555-223B06230F76}" type="slidenum">
              <a:rPr lang="zh-CN" altLang="en-US" smtClean="0"/>
              <a:t>15</a:t>
            </a:fld>
            <a:endParaRPr lang="zh-CN" altLang="en-US"/>
          </a:p>
        </p:txBody>
      </p:sp>
    </p:spTree>
    <p:extLst>
      <p:ext uri="{BB962C8B-B14F-4D97-AF65-F5344CB8AC3E}">
        <p14:creationId xmlns:p14="http://schemas.microsoft.com/office/powerpoint/2010/main" val="1455562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7877FD-D68C-41ED-8555-223B06230F76}" type="slidenum">
              <a:rPr lang="zh-CN" altLang="en-US" smtClean="0"/>
              <a:t>16</a:t>
            </a:fld>
            <a:endParaRPr lang="zh-CN" altLang="en-US"/>
          </a:p>
        </p:txBody>
      </p:sp>
    </p:spTree>
    <p:extLst>
      <p:ext uri="{BB962C8B-B14F-4D97-AF65-F5344CB8AC3E}">
        <p14:creationId xmlns:p14="http://schemas.microsoft.com/office/powerpoint/2010/main" val="28218744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129824-F0E5-4FDB-A90F-7F4B7B8C640E}" type="slidenum">
              <a:rPr lang="zh-CN" altLang="en-US" smtClean="0"/>
              <a:t>17</a:t>
            </a:fld>
            <a:endParaRPr lang="zh-CN" altLang="en-US"/>
          </a:p>
        </p:txBody>
      </p:sp>
    </p:spTree>
    <p:extLst>
      <p:ext uri="{BB962C8B-B14F-4D97-AF65-F5344CB8AC3E}">
        <p14:creationId xmlns:p14="http://schemas.microsoft.com/office/powerpoint/2010/main" val="3514176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129824-F0E5-4FDB-A90F-7F4B7B8C640E}" type="slidenum">
              <a:rPr lang="zh-CN" altLang="en-US" smtClean="0"/>
              <a:t>18</a:t>
            </a:fld>
            <a:endParaRPr lang="zh-CN" altLang="en-US"/>
          </a:p>
        </p:txBody>
      </p:sp>
    </p:spTree>
    <p:extLst>
      <p:ext uri="{BB962C8B-B14F-4D97-AF65-F5344CB8AC3E}">
        <p14:creationId xmlns:p14="http://schemas.microsoft.com/office/powerpoint/2010/main" val="15921070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129824-F0E5-4FDB-A90F-7F4B7B8C640E}" type="slidenum">
              <a:rPr lang="zh-CN" altLang="en-US" smtClean="0"/>
              <a:t>19</a:t>
            </a:fld>
            <a:endParaRPr lang="zh-CN" altLang="en-US"/>
          </a:p>
        </p:txBody>
      </p:sp>
    </p:spTree>
    <p:extLst>
      <p:ext uri="{BB962C8B-B14F-4D97-AF65-F5344CB8AC3E}">
        <p14:creationId xmlns:p14="http://schemas.microsoft.com/office/powerpoint/2010/main" val="15661726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129824-F0E5-4FDB-A90F-7F4B7B8C640E}" type="slidenum">
              <a:rPr lang="zh-CN" altLang="en-US" smtClean="0"/>
              <a:t>20</a:t>
            </a:fld>
            <a:endParaRPr lang="zh-CN" altLang="en-US"/>
          </a:p>
        </p:txBody>
      </p:sp>
    </p:spTree>
    <p:extLst>
      <p:ext uri="{BB962C8B-B14F-4D97-AF65-F5344CB8AC3E}">
        <p14:creationId xmlns:p14="http://schemas.microsoft.com/office/powerpoint/2010/main" val="1967325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129824-F0E5-4FDB-A90F-7F4B7B8C640E}" type="slidenum">
              <a:rPr lang="zh-CN" altLang="en-US" smtClean="0"/>
              <a:t>21</a:t>
            </a:fld>
            <a:endParaRPr lang="zh-CN" altLang="en-US"/>
          </a:p>
        </p:txBody>
      </p:sp>
    </p:spTree>
    <p:extLst>
      <p:ext uri="{BB962C8B-B14F-4D97-AF65-F5344CB8AC3E}">
        <p14:creationId xmlns:p14="http://schemas.microsoft.com/office/powerpoint/2010/main" val="14040993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129824-F0E5-4FDB-A90F-7F4B7B8C640E}" type="slidenum">
              <a:rPr lang="zh-CN" altLang="en-US" smtClean="0"/>
              <a:t>22</a:t>
            </a:fld>
            <a:endParaRPr lang="zh-CN" altLang="en-US"/>
          </a:p>
        </p:txBody>
      </p:sp>
    </p:spTree>
    <p:extLst>
      <p:ext uri="{BB962C8B-B14F-4D97-AF65-F5344CB8AC3E}">
        <p14:creationId xmlns:p14="http://schemas.microsoft.com/office/powerpoint/2010/main" val="42116874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129824-F0E5-4FDB-A90F-7F4B7B8C640E}" type="slidenum">
              <a:rPr lang="zh-CN" altLang="en-US" smtClean="0"/>
              <a:t>23</a:t>
            </a:fld>
            <a:endParaRPr lang="zh-CN" altLang="en-US"/>
          </a:p>
        </p:txBody>
      </p:sp>
    </p:spTree>
    <p:extLst>
      <p:ext uri="{BB962C8B-B14F-4D97-AF65-F5344CB8AC3E}">
        <p14:creationId xmlns:p14="http://schemas.microsoft.com/office/powerpoint/2010/main" val="34858044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129824-F0E5-4FDB-A90F-7F4B7B8C640E}" type="slidenum">
              <a:rPr lang="zh-CN" altLang="en-US" smtClean="0"/>
              <a:t>24</a:t>
            </a:fld>
            <a:endParaRPr lang="zh-CN" altLang="en-US"/>
          </a:p>
        </p:txBody>
      </p:sp>
    </p:spTree>
    <p:extLst>
      <p:ext uri="{BB962C8B-B14F-4D97-AF65-F5344CB8AC3E}">
        <p14:creationId xmlns:p14="http://schemas.microsoft.com/office/powerpoint/2010/main" val="32300220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129824-F0E5-4FDB-A90F-7F4B7B8C640E}" type="slidenum">
              <a:rPr lang="zh-CN" altLang="en-US" smtClean="0"/>
              <a:t>25</a:t>
            </a:fld>
            <a:endParaRPr lang="zh-CN" altLang="en-US"/>
          </a:p>
        </p:txBody>
      </p:sp>
    </p:spTree>
    <p:extLst>
      <p:ext uri="{BB962C8B-B14F-4D97-AF65-F5344CB8AC3E}">
        <p14:creationId xmlns:p14="http://schemas.microsoft.com/office/powerpoint/2010/main" val="10961690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86892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5724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640259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5" name="矩形 4"/>
          <p:cNvSpPr/>
          <p:nvPr userDrawn="1"/>
        </p:nvSpPr>
        <p:spPr>
          <a:xfrm>
            <a:off x="664972" y="6552260"/>
            <a:ext cx="775136" cy="246221"/>
          </a:xfrm>
          <a:prstGeom prst="rect">
            <a:avLst/>
          </a:prstGeom>
        </p:spPr>
        <p:txBody>
          <a:bodyPr wrap="square">
            <a:spAutoFit/>
          </a:bodyPr>
          <a:lstStyle/>
          <a:p>
            <a:r>
              <a:rPr lang="en-US" altLang="zh-CN" sz="100" dirty="0">
                <a:solidFill>
                  <a:prstClr val="black"/>
                </a:solidFill>
                <a:latin typeface="Calibri"/>
                <a:ea typeface="宋体"/>
              </a:rPr>
              <a:t>PPT</a:t>
            </a:r>
            <a:r>
              <a:rPr lang="zh-CN" altLang="en-US" sz="100" dirty="0">
                <a:solidFill>
                  <a:prstClr val="black"/>
                </a:solidFill>
                <a:latin typeface="Calibri"/>
                <a:ea typeface="宋体"/>
              </a:rPr>
              <a:t>模板下载：</a:t>
            </a:r>
            <a:r>
              <a:rPr lang="en-US" altLang="zh-CN" sz="100" dirty="0">
                <a:solidFill>
                  <a:prstClr val="black"/>
                </a:solidFill>
                <a:latin typeface="Calibri"/>
                <a:ea typeface="宋体"/>
              </a:rPr>
              <a:t>www.1ppt.com/moban/     </a:t>
            </a:r>
            <a:r>
              <a:rPr lang="zh-CN" altLang="en-US" sz="100" dirty="0">
                <a:solidFill>
                  <a:prstClr val="black"/>
                </a:solidFill>
                <a:latin typeface="Calibri"/>
                <a:ea typeface="宋体"/>
              </a:rPr>
              <a:t>行业</a:t>
            </a:r>
            <a:r>
              <a:rPr lang="en-US" altLang="zh-CN" sz="100" dirty="0">
                <a:solidFill>
                  <a:prstClr val="black"/>
                </a:solidFill>
                <a:latin typeface="Calibri"/>
                <a:ea typeface="宋体"/>
              </a:rPr>
              <a:t>PPT</a:t>
            </a:r>
            <a:r>
              <a:rPr lang="zh-CN" altLang="en-US" sz="100" dirty="0">
                <a:solidFill>
                  <a:prstClr val="black"/>
                </a:solidFill>
                <a:latin typeface="Calibri"/>
                <a:ea typeface="宋体"/>
              </a:rPr>
              <a:t>模板：</a:t>
            </a:r>
            <a:r>
              <a:rPr lang="en-US" altLang="zh-CN" sz="100" dirty="0">
                <a:solidFill>
                  <a:prstClr val="black"/>
                </a:solidFill>
                <a:latin typeface="Calibri"/>
                <a:ea typeface="宋体"/>
              </a:rPr>
              <a:t>www.1ppt.com/hangye/ </a:t>
            </a:r>
          </a:p>
          <a:p>
            <a:r>
              <a:rPr lang="zh-CN" altLang="en-US" sz="100" dirty="0">
                <a:solidFill>
                  <a:prstClr val="black"/>
                </a:solidFill>
                <a:latin typeface="Calibri"/>
                <a:ea typeface="宋体"/>
              </a:rPr>
              <a:t>节日</a:t>
            </a:r>
            <a:r>
              <a:rPr lang="en-US" altLang="zh-CN" sz="100" dirty="0">
                <a:solidFill>
                  <a:prstClr val="black"/>
                </a:solidFill>
                <a:latin typeface="Calibri"/>
                <a:ea typeface="宋体"/>
              </a:rPr>
              <a:t>PPT</a:t>
            </a:r>
            <a:r>
              <a:rPr lang="zh-CN" altLang="en-US" sz="100" dirty="0">
                <a:solidFill>
                  <a:prstClr val="black"/>
                </a:solidFill>
                <a:latin typeface="Calibri"/>
                <a:ea typeface="宋体"/>
              </a:rPr>
              <a:t>模板：</a:t>
            </a:r>
            <a:r>
              <a:rPr lang="en-US" altLang="zh-CN" sz="100" dirty="0">
                <a:solidFill>
                  <a:prstClr val="black"/>
                </a:solidFill>
                <a:latin typeface="Calibri"/>
                <a:ea typeface="宋体"/>
              </a:rPr>
              <a:t>www.1ppt.com/jieri/           PPT</a:t>
            </a:r>
            <a:r>
              <a:rPr lang="zh-CN" altLang="en-US" sz="100" dirty="0">
                <a:solidFill>
                  <a:prstClr val="black"/>
                </a:solidFill>
                <a:latin typeface="Calibri"/>
                <a:ea typeface="宋体"/>
              </a:rPr>
              <a:t>素材下载：</a:t>
            </a:r>
            <a:r>
              <a:rPr lang="en-US" altLang="zh-CN" sz="100" dirty="0">
                <a:solidFill>
                  <a:prstClr val="black"/>
                </a:solidFill>
                <a:latin typeface="Calibri"/>
                <a:ea typeface="宋体"/>
              </a:rPr>
              <a:t>www.1ppt.com/sucai/</a:t>
            </a:r>
          </a:p>
          <a:p>
            <a:r>
              <a:rPr lang="en-US" altLang="zh-CN" sz="100" dirty="0">
                <a:solidFill>
                  <a:prstClr val="black"/>
                </a:solidFill>
                <a:latin typeface="Calibri"/>
                <a:ea typeface="宋体"/>
              </a:rPr>
              <a:t>PPT</a:t>
            </a:r>
            <a:r>
              <a:rPr lang="zh-CN" altLang="en-US" sz="100" dirty="0">
                <a:solidFill>
                  <a:prstClr val="black"/>
                </a:solidFill>
                <a:latin typeface="Calibri"/>
                <a:ea typeface="宋体"/>
              </a:rPr>
              <a:t>背景图片：</a:t>
            </a:r>
            <a:r>
              <a:rPr lang="en-US" altLang="zh-CN" sz="100" dirty="0">
                <a:solidFill>
                  <a:prstClr val="black"/>
                </a:solidFill>
                <a:latin typeface="Calibri"/>
                <a:ea typeface="宋体"/>
              </a:rPr>
              <a:t>www.1ppt.com/beijing/      PPT</a:t>
            </a:r>
            <a:r>
              <a:rPr lang="zh-CN" altLang="en-US" sz="100" dirty="0">
                <a:solidFill>
                  <a:prstClr val="black"/>
                </a:solidFill>
                <a:latin typeface="Calibri"/>
                <a:ea typeface="宋体"/>
              </a:rPr>
              <a:t>图表下载：</a:t>
            </a:r>
            <a:r>
              <a:rPr lang="en-US" altLang="zh-CN" sz="100" dirty="0">
                <a:solidFill>
                  <a:prstClr val="black"/>
                </a:solidFill>
                <a:latin typeface="Calibri"/>
                <a:ea typeface="宋体"/>
              </a:rPr>
              <a:t>www.1ppt.com/tubiao/      </a:t>
            </a:r>
          </a:p>
          <a:p>
            <a:r>
              <a:rPr lang="zh-CN" altLang="en-US" sz="100" dirty="0">
                <a:solidFill>
                  <a:prstClr val="black"/>
                </a:solidFill>
                <a:latin typeface="Calibri"/>
                <a:ea typeface="宋体"/>
              </a:rPr>
              <a:t>优秀</a:t>
            </a:r>
            <a:r>
              <a:rPr lang="en-US" altLang="zh-CN" sz="100" dirty="0">
                <a:solidFill>
                  <a:prstClr val="black"/>
                </a:solidFill>
                <a:latin typeface="Calibri"/>
                <a:ea typeface="宋体"/>
              </a:rPr>
              <a:t>PPT</a:t>
            </a:r>
            <a:r>
              <a:rPr lang="zh-CN" altLang="en-US" sz="100" dirty="0">
                <a:solidFill>
                  <a:prstClr val="black"/>
                </a:solidFill>
                <a:latin typeface="Calibri"/>
                <a:ea typeface="宋体"/>
              </a:rPr>
              <a:t>下载：</a:t>
            </a:r>
            <a:r>
              <a:rPr lang="en-US" altLang="zh-CN" sz="100" dirty="0">
                <a:solidFill>
                  <a:prstClr val="black"/>
                </a:solidFill>
                <a:latin typeface="Calibri"/>
                <a:ea typeface="宋体"/>
              </a:rPr>
              <a:t>www.1ppt.com/xiazai/        PPT</a:t>
            </a:r>
            <a:r>
              <a:rPr lang="zh-CN" altLang="en-US" sz="100" dirty="0">
                <a:solidFill>
                  <a:prstClr val="black"/>
                </a:solidFill>
                <a:latin typeface="Calibri"/>
                <a:ea typeface="宋体"/>
              </a:rPr>
              <a:t>教程： </a:t>
            </a:r>
            <a:r>
              <a:rPr lang="en-US" altLang="zh-CN" sz="100" dirty="0">
                <a:solidFill>
                  <a:prstClr val="black"/>
                </a:solidFill>
                <a:latin typeface="Calibri"/>
                <a:ea typeface="宋体"/>
              </a:rPr>
              <a:t>www.1ppt.com/powerpoint/      </a:t>
            </a:r>
          </a:p>
          <a:p>
            <a:r>
              <a:rPr lang="en-US" altLang="zh-CN" sz="100" dirty="0">
                <a:solidFill>
                  <a:prstClr val="black"/>
                </a:solidFill>
                <a:latin typeface="Calibri"/>
                <a:ea typeface="宋体"/>
              </a:rPr>
              <a:t>Word</a:t>
            </a:r>
            <a:r>
              <a:rPr lang="zh-CN" altLang="en-US" sz="100" dirty="0">
                <a:solidFill>
                  <a:prstClr val="black"/>
                </a:solidFill>
                <a:latin typeface="Calibri"/>
                <a:ea typeface="宋体"/>
              </a:rPr>
              <a:t>教程： </a:t>
            </a:r>
            <a:r>
              <a:rPr lang="en-US" altLang="zh-CN" sz="100" dirty="0">
                <a:solidFill>
                  <a:prstClr val="black"/>
                </a:solidFill>
                <a:latin typeface="Calibri"/>
                <a:ea typeface="宋体"/>
              </a:rPr>
              <a:t>www.1ppt.com/word/              Excel</a:t>
            </a:r>
            <a:r>
              <a:rPr lang="zh-CN" altLang="en-US" sz="100" dirty="0">
                <a:solidFill>
                  <a:prstClr val="black"/>
                </a:solidFill>
                <a:latin typeface="Calibri"/>
                <a:ea typeface="宋体"/>
              </a:rPr>
              <a:t>教程：</a:t>
            </a:r>
            <a:r>
              <a:rPr lang="en-US" altLang="zh-CN" sz="100" dirty="0">
                <a:solidFill>
                  <a:prstClr val="black"/>
                </a:solidFill>
                <a:latin typeface="Calibri"/>
                <a:ea typeface="宋体"/>
              </a:rPr>
              <a:t>www.1ppt.com/excel/  </a:t>
            </a:r>
          </a:p>
          <a:p>
            <a:r>
              <a:rPr lang="zh-CN" altLang="en-US" sz="100" dirty="0">
                <a:solidFill>
                  <a:prstClr val="black"/>
                </a:solidFill>
                <a:latin typeface="Calibri"/>
                <a:ea typeface="宋体"/>
              </a:rPr>
              <a:t>资料下载：</a:t>
            </a:r>
            <a:r>
              <a:rPr lang="en-US" altLang="zh-CN" sz="100" dirty="0">
                <a:solidFill>
                  <a:prstClr val="black"/>
                </a:solidFill>
                <a:latin typeface="Calibri"/>
                <a:ea typeface="宋体"/>
              </a:rPr>
              <a:t>www.1ppt.com/ziliao/                PPT</a:t>
            </a:r>
            <a:r>
              <a:rPr lang="zh-CN" altLang="en-US" sz="100" dirty="0">
                <a:solidFill>
                  <a:prstClr val="black"/>
                </a:solidFill>
                <a:latin typeface="Calibri"/>
                <a:ea typeface="宋体"/>
              </a:rPr>
              <a:t>课件下载：</a:t>
            </a:r>
            <a:r>
              <a:rPr lang="en-US" altLang="zh-CN" sz="100" dirty="0">
                <a:solidFill>
                  <a:prstClr val="black"/>
                </a:solidFill>
                <a:latin typeface="Calibri"/>
                <a:ea typeface="宋体"/>
              </a:rPr>
              <a:t>www.1ppt.com/kejian/ </a:t>
            </a:r>
          </a:p>
          <a:p>
            <a:r>
              <a:rPr lang="zh-CN" altLang="en-US" sz="100" dirty="0">
                <a:solidFill>
                  <a:prstClr val="black"/>
                </a:solidFill>
                <a:latin typeface="Calibri"/>
                <a:ea typeface="宋体"/>
              </a:rPr>
              <a:t>范文下载：</a:t>
            </a:r>
            <a:r>
              <a:rPr lang="en-US" altLang="zh-CN" sz="100" dirty="0">
                <a:solidFill>
                  <a:prstClr val="black"/>
                </a:solidFill>
                <a:latin typeface="Calibri"/>
                <a:ea typeface="宋体"/>
              </a:rPr>
              <a:t>www.1ppt.com/fanwen/             </a:t>
            </a:r>
            <a:r>
              <a:rPr lang="zh-CN" altLang="en-US" sz="100" dirty="0">
                <a:solidFill>
                  <a:prstClr val="black"/>
                </a:solidFill>
                <a:latin typeface="Calibri"/>
                <a:ea typeface="宋体"/>
              </a:rPr>
              <a:t>试卷下载：</a:t>
            </a:r>
            <a:r>
              <a:rPr lang="en-US" altLang="zh-CN" sz="100" dirty="0">
                <a:solidFill>
                  <a:prstClr val="black"/>
                </a:solidFill>
                <a:latin typeface="Calibri"/>
                <a:ea typeface="宋体"/>
              </a:rPr>
              <a:t>www.1ppt.com/shiti/  </a:t>
            </a:r>
          </a:p>
          <a:p>
            <a:r>
              <a:rPr lang="zh-CN" altLang="en-US" sz="100" dirty="0">
                <a:solidFill>
                  <a:prstClr val="black"/>
                </a:solidFill>
                <a:latin typeface="Calibri"/>
                <a:ea typeface="宋体"/>
              </a:rPr>
              <a:t>教案下载：</a:t>
            </a:r>
            <a:r>
              <a:rPr lang="en-US" altLang="zh-CN" sz="100" dirty="0">
                <a:solidFill>
                  <a:prstClr val="black"/>
                </a:solidFill>
                <a:latin typeface="Calibri"/>
                <a:ea typeface="宋体"/>
              </a:rPr>
              <a:t>www.1ppt.com/jiaoan/  </a:t>
            </a:r>
            <a:r>
              <a:rPr lang="en-US" altLang="zh-CN" sz="100" dirty="0" smtClean="0">
                <a:solidFill>
                  <a:prstClr val="black"/>
                </a:solidFill>
                <a:latin typeface="Calibri"/>
                <a:ea typeface="宋体"/>
              </a:rPr>
              <a:t>      </a:t>
            </a:r>
            <a:endParaRPr lang="en-US" altLang="zh-CN" sz="100" dirty="0">
              <a:solidFill>
                <a:prstClr val="black"/>
              </a:solidFill>
              <a:latin typeface="Calibri"/>
              <a:ea typeface="宋体"/>
            </a:endParaRPr>
          </a:p>
          <a:p>
            <a:r>
              <a:rPr lang="zh-CN" altLang="en-US" sz="100" dirty="0">
                <a:solidFill>
                  <a:prstClr val="black"/>
                </a:solidFill>
                <a:latin typeface="Calibri"/>
                <a:ea typeface="宋体"/>
              </a:rPr>
              <a:t>字体下</a:t>
            </a:r>
            <a:r>
              <a:rPr lang="zh-CN" altLang="en-US" sz="100" dirty="0" smtClean="0">
                <a:solidFill>
                  <a:prstClr val="black"/>
                </a:solidFill>
                <a:latin typeface="Calibri"/>
                <a:ea typeface="宋体"/>
              </a:rPr>
              <a:t>载：</a:t>
            </a:r>
            <a:r>
              <a:rPr lang="en-US" altLang="zh-CN" sz="100" dirty="0" smtClean="0">
                <a:solidFill>
                  <a:prstClr val="black"/>
                </a:solidFill>
                <a:latin typeface="Calibri"/>
                <a:ea typeface="宋体"/>
              </a:rPr>
              <a:t>www.1ppt.com/ziti/</a:t>
            </a:r>
            <a:endParaRPr lang="en-US" altLang="zh-CN" sz="100" dirty="0">
              <a:solidFill>
                <a:prstClr val="black"/>
              </a:solidFill>
              <a:latin typeface="Calibri"/>
              <a:ea typeface="宋体"/>
            </a:endParaRPr>
          </a:p>
          <a:p>
            <a:r>
              <a:rPr lang="en-US" altLang="zh-CN" sz="100" dirty="0">
                <a:solidFill>
                  <a:prstClr val="black"/>
                </a:solidFill>
                <a:latin typeface="Calibri"/>
                <a:ea typeface="宋体"/>
              </a:rPr>
              <a:t> </a:t>
            </a:r>
            <a:endParaRPr lang="zh-CN" altLang="en-US" sz="100" dirty="0">
              <a:solidFill>
                <a:prstClr val="black"/>
              </a:solidFill>
              <a:latin typeface="Calibri"/>
              <a:ea typeface="宋体"/>
            </a:endParaRPr>
          </a:p>
        </p:txBody>
      </p:sp>
    </p:spTree>
    <p:extLst>
      <p:ext uri="{BB962C8B-B14F-4D97-AF65-F5344CB8AC3E}">
        <p14:creationId xmlns:p14="http://schemas.microsoft.com/office/powerpoint/2010/main" val="3685220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297548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5.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5.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8.png"/><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notesSlide" Target="../notesSlides/notesSlide5.xml"/><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5.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8.png"/><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notesSlide" Target="../notesSlides/notesSlide10.xml"/><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5.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0.png"/><Relationship Id="rId7"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0.png"/><Relationship Id="rId7"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1.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0.png"/><Relationship Id="rId7"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8.png"/><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notesSlide" Target="../notesSlides/notesSlide17.xml"/><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5.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2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8.png"/><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notesSlide" Target="../notesSlides/notesSlide22.xml"/><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5.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C:\Users\Administrator\Desktop\2014-4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444765" y="998220"/>
            <a:ext cx="3300886" cy="1540624"/>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43200" y="2114188"/>
            <a:ext cx="6705600" cy="2782024"/>
          </a:xfrm>
          <a:prstGeom prst="rect">
            <a:avLst/>
          </a:prstGeom>
        </p:spPr>
      </p:pic>
      <p:pic>
        <p:nvPicPr>
          <p:cNvPr id="4" name="图片 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43200" y="2114188"/>
            <a:ext cx="6705600" cy="2782024"/>
          </a:xfrm>
          <a:prstGeom prst="rect">
            <a:avLst/>
          </a:prstGeom>
        </p:spPr>
      </p:pic>
      <p:sp>
        <p:nvSpPr>
          <p:cNvPr id="5" name="文本框 13"/>
          <p:cNvSpPr txBox="1"/>
          <p:nvPr/>
        </p:nvSpPr>
        <p:spPr>
          <a:xfrm>
            <a:off x="3027701" y="4763224"/>
            <a:ext cx="6135014" cy="584775"/>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indent="0" algn="ctr">
              <a:lnSpc>
                <a:spcPct val="100000"/>
              </a:lnSpc>
              <a:spcBef>
                <a:spcPts val="600"/>
              </a:spcBef>
              <a:defRPr sz="80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7"/>
                  <a:srcRect/>
                  <a:tile tx="0" ty="0" sx="100000" sy="100000" flip="none" algn="ctr"/>
                </a:blipFill>
                <a:latin typeface="微软雅黑" panose="020B0503020204020204" pitchFamily="34" charset="-122"/>
                <a:ea typeface="微软雅黑" panose="020B0503020204020204" pitchFamily="34" charset="-122"/>
              </a:defRPr>
            </a:lvl1pPr>
          </a:lstStyle>
          <a:p>
            <a:r>
              <a:rPr lang="zh-CN" altLang="en-US" sz="3200" dirty="0">
                <a:latin typeface="方正姚体" panose="02010601030101010101" pitchFamily="2" charset="-122"/>
                <a:ea typeface="方正姚体" panose="02010601030101010101" pitchFamily="2" charset="-122"/>
              </a:rPr>
              <a:t>公司年会规划</a:t>
            </a:r>
            <a:r>
              <a:rPr lang="en-US" altLang="zh-CN" sz="3200" dirty="0" err="1">
                <a:latin typeface="方正姚体" panose="02010601030101010101" pitchFamily="2" charset="-122"/>
                <a:ea typeface="方正姚体" panose="02010601030101010101" pitchFamily="2" charset="-122"/>
              </a:rPr>
              <a:t>ppt</a:t>
            </a:r>
            <a:r>
              <a:rPr lang="zh-CN" altLang="en-US" sz="3200" dirty="0">
                <a:latin typeface="方正姚体" panose="02010601030101010101" pitchFamily="2" charset="-122"/>
                <a:ea typeface="方正姚体" panose="02010601030101010101" pitchFamily="2" charset="-122"/>
              </a:rPr>
              <a:t>模板</a:t>
            </a:r>
            <a:endParaRPr lang="zh-CN" altLang="en-US" sz="3200" dirty="0">
              <a:latin typeface="方正姚体" panose="02010601030101010101" pitchFamily="2" charset="-122"/>
              <a:ea typeface="方正姚体" panose="02010601030101010101" pitchFamily="2" charset="-122"/>
            </a:endParaRPr>
          </a:p>
        </p:txBody>
      </p:sp>
      <p:pic>
        <p:nvPicPr>
          <p:cNvPr id="7" name="media1">
            <a:hlinkClick r:id="" action="ppaction://media"/>
          </p:cNvPr>
          <p:cNvPicPr>
            <a:picLocks noChangeAspect="1"/>
          </p:cNvPicPr>
          <p:nvPr>
            <a:audioFile r:link="rId1"/>
            <p:extLst>
              <p:ext uri="{DAA4B4D4-6D71-4841-9C94-3DE7FCFB9230}">
                <p14:media xmlns:p14="http://schemas.microsoft.com/office/powerpoint/2010/main" r:embed="rId2">
                  <p14:trim st="10334" end="4464"/>
                  <p14:fade in="1000" out="2500"/>
                </p14:media>
              </p:ext>
            </p:extLst>
          </p:nvPr>
        </p:nvPicPr>
        <p:blipFill>
          <a:blip r:embed="rId8"/>
          <a:stretch>
            <a:fillRect/>
          </a:stretch>
        </p:blipFill>
        <p:spPr>
          <a:xfrm>
            <a:off x="-1246414" y="-150132"/>
            <a:ext cx="609600" cy="609600"/>
          </a:xfrm>
          <a:prstGeom prst="rect">
            <a:avLst/>
          </a:prstGeom>
        </p:spPr>
      </p:pic>
    </p:spTree>
    <p:extLst>
      <p:ext uri="{BB962C8B-B14F-4D97-AF65-F5344CB8AC3E}">
        <p14:creationId xmlns:p14="http://schemas.microsoft.com/office/powerpoint/2010/main" val="22690852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par>
                          <p:cTn id="13" fill="hold">
                            <p:stCondLst>
                              <p:cond delay="500"/>
                            </p:stCondLst>
                            <p:childTnLst>
                              <p:par>
                                <p:cTn id="14" presetID="6" presetClass="emph" presetSubtype="0" fill="hold" nodeType="afterEffect">
                                  <p:stCondLst>
                                    <p:cond delay="0"/>
                                  </p:stCondLst>
                                  <p:childTnLst>
                                    <p:animScale>
                                      <p:cBhvr>
                                        <p:cTn id="15" dur="300" fill="hold"/>
                                        <p:tgtEl>
                                          <p:spTgt spid="4"/>
                                        </p:tgtEl>
                                      </p:cBhvr>
                                      <p:by x="110000" y="110000"/>
                                    </p:animScale>
                                  </p:childTnLst>
                                </p:cTn>
                              </p:par>
                              <p:par>
                                <p:cTn id="16" presetID="10" presetClass="exit" presetSubtype="0" fill="hold" nodeType="withEffect">
                                  <p:stCondLst>
                                    <p:cond delay="0"/>
                                  </p:stCondLst>
                                  <p:childTnLst>
                                    <p:animEffect transition="out" filter="fade">
                                      <p:cBhvr>
                                        <p:cTn id="17" dur="300"/>
                                        <p:tgtEl>
                                          <p:spTgt spid="4"/>
                                        </p:tgtEl>
                                      </p:cBhvr>
                                    </p:animEffect>
                                    <p:set>
                                      <p:cBhvr>
                                        <p:cTn id="18" dur="1" fill="hold">
                                          <p:stCondLst>
                                            <p:cond delay="299"/>
                                          </p:stCondLst>
                                        </p:cTn>
                                        <p:tgtEl>
                                          <p:spTgt spid="4"/>
                                        </p:tgtEl>
                                        <p:attrNameLst>
                                          <p:attrName>style.visibility</p:attrName>
                                        </p:attrNameLst>
                                      </p:cBhvr>
                                      <p:to>
                                        <p:strVal val="hidden"/>
                                      </p:to>
                                    </p:set>
                                  </p:childTnLst>
                                </p:cTn>
                              </p:par>
                              <p:par>
                                <p:cTn id="19" presetID="23" presetClass="entr" presetSubtype="288" fill="hold" grpId="0" nodeType="withEffect">
                                  <p:stCondLst>
                                    <p:cond delay="100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strVal val="4/3*#ppt_w"/>
                                          </p:val>
                                        </p:tav>
                                        <p:tav tm="100000">
                                          <p:val>
                                            <p:strVal val="#ppt_w"/>
                                          </p:val>
                                        </p:tav>
                                      </p:tavLst>
                                    </p:anim>
                                    <p:anim calcmode="lin" valueType="num">
                                      <p:cBhvr>
                                        <p:cTn id="22" dur="500" fill="hold"/>
                                        <p:tgtEl>
                                          <p:spTgt spid="5"/>
                                        </p:tgtEl>
                                        <p:attrNameLst>
                                          <p:attrName>ppt_h</p:attrName>
                                        </p:attrNameLst>
                                      </p:cBhvr>
                                      <p:tavLst>
                                        <p:tav tm="0">
                                          <p:val>
                                            <p:strVal val="4/3*#ppt_h"/>
                                          </p:val>
                                        </p:tav>
                                        <p:tav tm="100000">
                                          <p:val>
                                            <p:strVal val="#ppt_h"/>
                                          </p:val>
                                        </p:tav>
                                      </p:tavLst>
                                    </p:anim>
                                  </p:childTnLst>
                                </p:cTn>
                              </p:par>
                              <p:par>
                                <p:cTn id="23" presetID="42"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500"/>
                                        <p:tgtEl>
                                          <p:spTgt spid="6"/>
                                        </p:tgtEl>
                                      </p:cBhvr>
                                    </p:animEffect>
                                    <p:anim calcmode="lin" valueType="num">
                                      <p:cBhvr>
                                        <p:cTn id="26" dur="1500" fill="hold"/>
                                        <p:tgtEl>
                                          <p:spTgt spid="6"/>
                                        </p:tgtEl>
                                        <p:attrNameLst>
                                          <p:attrName>ppt_x</p:attrName>
                                        </p:attrNameLst>
                                      </p:cBhvr>
                                      <p:tavLst>
                                        <p:tav tm="0">
                                          <p:val>
                                            <p:strVal val="#ppt_x"/>
                                          </p:val>
                                        </p:tav>
                                        <p:tav tm="100000">
                                          <p:val>
                                            <p:strVal val="#ppt_x"/>
                                          </p:val>
                                        </p:tav>
                                      </p:tavLst>
                                    </p:anim>
                                    <p:anim calcmode="lin" valueType="num">
                                      <p:cBhvr>
                                        <p:cTn id="27" dur="1500" fill="hold"/>
                                        <p:tgtEl>
                                          <p:spTgt spid="6"/>
                                        </p:tgtEl>
                                        <p:attrNameLst>
                                          <p:attrName>ppt_y</p:attrName>
                                        </p:attrNameLst>
                                      </p:cBhvr>
                                      <p:tavLst>
                                        <p:tav tm="0">
                                          <p:val>
                                            <p:strVal val="#ppt_y+.1"/>
                                          </p:val>
                                        </p:tav>
                                        <p:tav tm="100000">
                                          <p:val>
                                            <p:strVal val="#ppt_y"/>
                                          </p:val>
                                        </p:tav>
                                      </p:tavLst>
                                    </p:anim>
                                  </p:childTnLst>
                                </p:cTn>
                              </p:par>
                              <p:par>
                                <p:cTn id="28" presetID="1" presetClass="mediacall" presetSubtype="0" fill="hold" nodeType="withEffect">
                                  <p:stCondLst>
                                    <p:cond delay="0"/>
                                  </p:stCondLst>
                                  <p:childTnLst>
                                    <p:cmd type="call" cmd="playFrom(0.0)">
                                      <p:cBhvr>
                                        <p:cTn id="29"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p:cTn id="30" fill="hold" display="0">
                  <p:stCondLst>
                    <p:cond delay="indefinite"/>
                  </p:stCondLst>
                  <p:endCondLst>
                    <p:cond evt="onStopAudio" delay="0">
                      <p:tgtEl>
                        <p:sldTgt/>
                      </p:tgtEl>
                    </p:cond>
                  </p:endCondLst>
                </p:cTn>
                <p:tgtEl>
                  <p:spTgt spid="7"/>
                </p:tgtEl>
              </p:cMediaNode>
            </p:audio>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C:\Users\Administrator\Desktop\2014-4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444765" y="998220"/>
            <a:ext cx="3300886" cy="1540624"/>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43200" y="2114188"/>
            <a:ext cx="6705600" cy="2782024"/>
          </a:xfrm>
          <a:prstGeom prst="rect">
            <a:avLst/>
          </a:prstGeom>
        </p:spPr>
      </p:pic>
      <p:pic>
        <p:nvPicPr>
          <p:cNvPr id="4" name="图片 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43200" y="2114188"/>
            <a:ext cx="6705600" cy="2782024"/>
          </a:xfrm>
          <a:prstGeom prst="rect">
            <a:avLst/>
          </a:prstGeom>
        </p:spPr>
      </p:pic>
      <p:sp>
        <p:nvSpPr>
          <p:cNvPr id="5" name="文本框 13"/>
          <p:cNvSpPr txBox="1"/>
          <p:nvPr/>
        </p:nvSpPr>
        <p:spPr>
          <a:xfrm>
            <a:off x="3027701" y="4763224"/>
            <a:ext cx="6135014" cy="584775"/>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indent="0" algn="ctr">
              <a:lnSpc>
                <a:spcPct val="100000"/>
              </a:lnSpc>
              <a:spcBef>
                <a:spcPts val="600"/>
              </a:spcBef>
              <a:defRPr sz="80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7"/>
                  <a:srcRect/>
                  <a:tile tx="0" ty="0" sx="100000" sy="100000" flip="none" algn="ctr"/>
                </a:blipFill>
                <a:latin typeface="微软雅黑" panose="020B0503020204020204" pitchFamily="34" charset="-122"/>
                <a:ea typeface="微软雅黑" panose="020B0503020204020204" pitchFamily="34" charset="-122"/>
              </a:defRPr>
            </a:lvl1pPr>
          </a:lstStyle>
          <a:p>
            <a:r>
              <a:rPr lang="zh-CN" altLang="en-US" sz="3200" b="0" dirty="0" smtClean="0">
                <a:latin typeface="方正姚体" panose="02010601030101010101" pitchFamily="2" charset="-122"/>
                <a:ea typeface="方正姚体" panose="02010601030101010101" pitchFamily="2" charset="-122"/>
              </a:rPr>
              <a:t>上海某某公</a:t>
            </a:r>
            <a:r>
              <a:rPr lang="zh-CN" altLang="en-US" sz="3200" b="0" dirty="0">
                <a:latin typeface="方正姚体" panose="02010601030101010101" pitchFamily="2" charset="-122"/>
                <a:ea typeface="方正姚体" panose="02010601030101010101" pitchFamily="2" charset="-122"/>
              </a:rPr>
              <a:t>司年度盛典颁奖晚会</a:t>
            </a:r>
          </a:p>
        </p:txBody>
      </p:sp>
      <p:pic>
        <p:nvPicPr>
          <p:cNvPr id="7" name="media1">
            <a:hlinkClick r:id="" action="ppaction://media"/>
          </p:cNvPr>
          <p:cNvPicPr>
            <a:picLocks noChangeAspect="1"/>
          </p:cNvPicPr>
          <p:nvPr>
            <a:audioFile r:link="rId1"/>
            <p:extLst>
              <p:ext uri="{DAA4B4D4-6D71-4841-9C94-3DE7FCFB9230}">
                <p14:media xmlns:p14="http://schemas.microsoft.com/office/powerpoint/2010/main" r:embed="rId2">
                  <p14:trim st="10334" end="4464"/>
                  <p14:fade in="1000" out="2500"/>
                </p14:media>
              </p:ext>
            </p:extLst>
          </p:nvPr>
        </p:nvPicPr>
        <p:blipFill>
          <a:blip r:embed="rId8"/>
          <a:stretch>
            <a:fillRect/>
          </a:stretch>
        </p:blipFill>
        <p:spPr>
          <a:xfrm>
            <a:off x="-1246414" y="-150132"/>
            <a:ext cx="609600" cy="609600"/>
          </a:xfrm>
          <a:prstGeom prst="rect">
            <a:avLst/>
          </a:prstGeom>
        </p:spPr>
      </p:pic>
    </p:spTree>
    <p:extLst>
      <p:ext uri="{BB962C8B-B14F-4D97-AF65-F5344CB8AC3E}">
        <p14:creationId xmlns:p14="http://schemas.microsoft.com/office/powerpoint/2010/main" val="40447463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par>
                          <p:cTn id="13" fill="hold">
                            <p:stCondLst>
                              <p:cond delay="500"/>
                            </p:stCondLst>
                            <p:childTnLst>
                              <p:par>
                                <p:cTn id="14" presetID="6" presetClass="emph" presetSubtype="0" fill="hold" nodeType="afterEffect">
                                  <p:stCondLst>
                                    <p:cond delay="0"/>
                                  </p:stCondLst>
                                  <p:childTnLst>
                                    <p:animScale>
                                      <p:cBhvr>
                                        <p:cTn id="15" dur="300" fill="hold"/>
                                        <p:tgtEl>
                                          <p:spTgt spid="4"/>
                                        </p:tgtEl>
                                      </p:cBhvr>
                                      <p:by x="110000" y="110000"/>
                                    </p:animScale>
                                  </p:childTnLst>
                                </p:cTn>
                              </p:par>
                              <p:par>
                                <p:cTn id="16" presetID="10" presetClass="exit" presetSubtype="0" fill="hold" nodeType="withEffect">
                                  <p:stCondLst>
                                    <p:cond delay="0"/>
                                  </p:stCondLst>
                                  <p:childTnLst>
                                    <p:animEffect transition="out" filter="fade">
                                      <p:cBhvr>
                                        <p:cTn id="17" dur="300"/>
                                        <p:tgtEl>
                                          <p:spTgt spid="4"/>
                                        </p:tgtEl>
                                      </p:cBhvr>
                                    </p:animEffect>
                                    <p:set>
                                      <p:cBhvr>
                                        <p:cTn id="18" dur="1" fill="hold">
                                          <p:stCondLst>
                                            <p:cond delay="299"/>
                                          </p:stCondLst>
                                        </p:cTn>
                                        <p:tgtEl>
                                          <p:spTgt spid="4"/>
                                        </p:tgtEl>
                                        <p:attrNameLst>
                                          <p:attrName>style.visibility</p:attrName>
                                        </p:attrNameLst>
                                      </p:cBhvr>
                                      <p:to>
                                        <p:strVal val="hidden"/>
                                      </p:to>
                                    </p:set>
                                  </p:childTnLst>
                                </p:cTn>
                              </p:par>
                              <p:par>
                                <p:cTn id="19" presetID="23" presetClass="entr" presetSubtype="288" fill="hold" grpId="0" nodeType="withEffect">
                                  <p:stCondLst>
                                    <p:cond delay="100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strVal val="4/3*#ppt_w"/>
                                          </p:val>
                                        </p:tav>
                                        <p:tav tm="100000">
                                          <p:val>
                                            <p:strVal val="#ppt_w"/>
                                          </p:val>
                                        </p:tav>
                                      </p:tavLst>
                                    </p:anim>
                                    <p:anim calcmode="lin" valueType="num">
                                      <p:cBhvr>
                                        <p:cTn id="22" dur="500" fill="hold"/>
                                        <p:tgtEl>
                                          <p:spTgt spid="5"/>
                                        </p:tgtEl>
                                        <p:attrNameLst>
                                          <p:attrName>ppt_h</p:attrName>
                                        </p:attrNameLst>
                                      </p:cBhvr>
                                      <p:tavLst>
                                        <p:tav tm="0">
                                          <p:val>
                                            <p:strVal val="4/3*#ppt_h"/>
                                          </p:val>
                                        </p:tav>
                                        <p:tav tm="100000">
                                          <p:val>
                                            <p:strVal val="#ppt_h"/>
                                          </p:val>
                                        </p:tav>
                                      </p:tavLst>
                                    </p:anim>
                                  </p:childTnLst>
                                </p:cTn>
                              </p:par>
                              <p:par>
                                <p:cTn id="23" presetID="42"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500"/>
                                        <p:tgtEl>
                                          <p:spTgt spid="6"/>
                                        </p:tgtEl>
                                      </p:cBhvr>
                                    </p:animEffect>
                                    <p:anim calcmode="lin" valueType="num">
                                      <p:cBhvr>
                                        <p:cTn id="26" dur="1500" fill="hold"/>
                                        <p:tgtEl>
                                          <p:spTgt spid="6"/>
                                        </p:tgtEl>
                                        <p:attrNameLst>
                                          <p:attrName>ppt_x</p:attrName>
                                        </p:attrNameLst>
                                      </p:cBhvr>
                                      <p:tavLst>
                                        <p:tav tm="0">
                                          <p:val>
                                            <p:strVal val="#ppt_x"/>
                                          </p:val>
                                        </p:tav>
                                        <p:tav tm="100000">
                                          <p:val>
                                            <p:strVal val="#ppt_x"/>
                                          </p:val>
                                        </p:tav>
                                      </p:tavLst>
                                    </p:anim>
                                    <p:anim calcmode="lin" valueType="num">
                                      <p:cBhvr>
                                        <p:cTn id="27" dur="1500" fill="hold"/>
                                        <p:tgtEl>
                                          <p:spTgt spid="6"/>
                                        </p:tgtEl>
                                        <p:attrNameLst>
                                          <p:attrName>ppt_y</p:attrName>
                                        </p:attrNameLst>
                                      </p:cBhvr>
                                      <p:tavLst>
                                        <p:tav tm="0">
                                          <p:val>
                                            <p:strVal val="#ppt_y+.1"/>
                                          </p:val>
                                        </p:tav>
                                        <p:tav tm="100000">
                                          <p:val>
                                            <p:strVal val="#ppt_y"/>
                                          </p:val>
                                        </p:tav>
                                      </p:tavLst>
                                    </p:anim>
                                  </p:childTnLst>
                                </p:cTn>
                              </p:par>
                              <p:par>
                                <p:cTn id="28" presetID="1" presetClass="mediacall" presetSubtype="0" fill="hold" nodeType="withEffect">
                                  <p:stCondLst>
                                    <p:cond delay="0"/>
                                  </p:stCondLst>
                                  <p:childTnLst>
                                    <p:cmd type="call" cmd="playFrom(0.0)">
                                      <p:cBhvr>
                                        <p:cTn id="29"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p:cTn id="30" fill="hold" display="0">
                  <p:stCondLst>
                    <p:cond delay="indefinite"/>
                  </p:stCondLst>
                  <p:endCondLst>
                    <p:cond evt="onStopAudio" delay="0">
                      <p:tgtEl>
                        <p:sldTgt/>
                      </p:tgtEl>
                    </p:cond>
                  </p:endCondLst>
                </p:cTn>
                <p:tgtEl>
                  <p:spTgt spid="7"/>
                </p:tgtEl>
              </p:cMediaNode>
            </p:audio>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0"/>
          <p:cNvSpPr txBox="1"/>
          <p:nvPr/>
        </p:nvSpPr>
        <p:spPr>
          <a:xfrm>
            <a:off x="67086" y="5069979"/>
            <a:ext cx="4339651" cy="784830"/>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indent="0" algn="ctr">
              <a:lnSpc>
                <a:spcPct val="100000"/>
              </a:lnSpc>
              <a:spcBef>
                <a:spcPts val="600"/>
              </a:spcBef>
              <a:defRPr sz="54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3"/>
                  <a:srcRect/>
                  <a:tile tx="0" ty="0" sx="100000" sy="100000" flip="none" algn="ctr"/>
                </a:blipFill>
                <a:latin typeface="微软雅黑" panose="020B0503020204020204" pitchFamily="34" charset="-122"/>
                <a:ea typeface="微软雅黑" panose="020B0503020204020204" pitchFamily="34" charset="-122"/>
              </a:defRPr>
            </a:lvl1pPr>
          </a:lstStyle>
          <a:p>
            <a:r>
              <a:rPr lang="zh-CN" altLang="en-US" sz="2000" dirty="0"/>
              <a:t>董事长</a:t>
            </a:r>
            <a:endParaRPr lang="en-US" altLang="zh-CN" sz="2000" dirty="0"/>
          </a:p>
          <a:p>
            <a:r>
              <a:rPr lang="en-US" altLang="zh-CN" sz="2000" dirty="0"/>
              <a:t>XXX</a:t>
            </a:r>
            <a:r>
              <a:rPr lang="zh-CN" altLang="en-US" sz="2000" dirty="0"/>
              <a:t>先生</a:t>
            </a:r>
          </a:p>
        </p:txBody>
      </p:sp>
      <p:sp>
        <p:nvSpPr>
          <p:cNvPr id="4" name="TextBox 11"/>
          <p:cNvSpPr txBox="1"/>
          <p:nvPr/>
        </p:nvSpPr>
        <p:spPr>
          <a:xfrm>
            <a:off x="3762375" y="1641063"/>
            <a:ext cx="4324352" cy="923330"/>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indent="396240" algn="just">
              <a:lnSpc>
                <a:spcPct val="150000"/>
              </a:lnSpc>
              <a:spcBef>
                <a:spcPts val="600"/>
              </a:spcBef>
              <a:defRPr sz="16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3"/>
                  <a:srcRect/>
                  <a:tile tx="0" ty="0" sx="100000" sy="100000" flip="none" algn="ctr"/>
                </a:blipFill>
                <a:latin typeface="微软雅黑" panose="020B0503020204020204" pitchFamily="34" charset="-122"/>
                <a:ea typeface="微软雅黑" panose="020B0503020204020204" pitchFamily="34" charset="-122"/>
              </a:defRPr>
            </a:lvl1pPr>
          </a:lstStyle>
          <a:p>
            <a:pPr indent="0" algn="l">
              <a:lnSpc>
                <a:spcPct val="100000"/>
              </a:lnSpc>
            </a:pPr>
            <a:r>
              <a:rPr lang="zh-CN" altLang="en-US" sz="5400" dirty="0"/>
              <a:t>领导寄语</a:t>
            </a:r>
          </a:p>
        </p:txBody>
      </p:sp>
      <p:sp>
        <p:nvSpPr>
          <p:cNvPr id="5" name="TextBox 13"/>
          <p:cNvSpPr txBox="1"/>
          <p:nvPr/>
        </p:nvSpPr>
        <p:spPr>
          <a:xfrm>
            <a:off x="3762375" y="2677524"/>
            <a:ext cx="7389911" cy="2385268"/>
          </a:xfrm>
          <a:prstGeom prst="rect">
            <a:avLst/>
          </a:prstGeom>
          <a:noFill/>
        </p:spPr>
        <p:txBody>
          <a:bodyPr wrap="square" rtlCol="0">
            <a:spAutoFit/>
            <a:scene3d>
              <a:camera prst="orthographicFront"/>
              <a:lightRig rig="flat" dir="t"/>
            </a:scene3d>
            <a:sp3d prstMaterial="plastic">
              <a:bevelT w="12700" h="12700"/>
            </a:sp3d>
          </a:bodyPr>
          <a:lstStyle/>
          <a:p>
            <a:pPr>
              <a:lnSpc>
                <a:spcPct val="150000"/>
              </a:lnSpc>
              <a:spcBef>
                <a:spcPts val="600"/>
              </a:spcBef>
            </a:pPr>
            <a:r>
              <a:rPr lang="zh-CN" altLang="en-US" sz="1600" b="1" dirty="0">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3"/>
                  <a:srcRect/>
                  <a:tile tx="0" ty="0" sx="100000" sy="100000" flip="none" algn="ctr"/>
                </a:blipFill>
                <a:latin typeface="微软雅黑" panose="020B0503020204020204" pitchFamily="34" charset="-122"/>
                <a:ea typeface="微软雅黑" panose="020B0503020204020204" pitchFamily="34" charset="-122"/>
              </a:rPr>
              <a:t>转眼岁末，公司的年会如期而至，大家欢聚一堂，细数过去一年中风雨同舟奋力拼搏的点点滴滴，聆听各部门对于去年一年的工作总结，展望公司未来发展的蓬勃蓝图，在喜悦的同时，内心也隐隐感到一种责任的重量。</a:t>
            </a:r>
            <a:endParaRPr lang="en-US" altLang="zh-CN" sz="1600" b="1" dirty="0">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3"/>
                <a:srcRect/>
                <a:tile tx="0" ty="0" sx="100000" sy="100000" flip="none" algn="ctr"/>
              </a:blipFill>
              <a:latin typeface="微软雅黑" panose="020B0503020204020204" pitchFamily="34" charset="-122"/>
              <a:ea typeface="微软雅黑" panose="020B0503020204020204" pitchFamily="34" charset="-122"/>
            </a:endParaRPr>
          </a:p>
          <a:p>
            <a:pPr>
              <a:lnSpc>
                <a:spcPct val="150000"/>
              </a:lnSpc>
              <a:spcBef>
                <a:spcPts val="600"/>
              </a:spcBef>
            </a:pPr>
            <a:r>
              <a:rPr lang="zh-CN" altLang="en-US" sz="1600" b="1" dirty="0">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3"/>
                  <a:srcRect/>
                  <a:tile tx="0" ty="0" sx="100000" sy="100000" flip="none" algn="ctr"/>
                </a:blipFill>
                <a:latin typeface="微软雅黑" panose="020B0503020204020204" pitchFamily="34" charset="-122"/>
                <a:ea typeface="微软雅黑" panose="020B0503020204020204" pitchFamily="34" charset="-122"/>
              </a:rPr>
              <a:t>优秀的企业需要优秀的团队，做为这个团队的一份子，为这个团队的成长贡献自己微薄力量是自己义不容辞的责任。在已经到来</a:t>
            </a:r>
            <a:r>
              <a:rPr lang="en-US" altLang="zh-CN" sz="1600" b="1" dirty="0">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3"/>
                  <a:srcRect/>
                  <a:tile tx="0" ty="0" sx="100000" sy="100000" flip="none" algn="ctr"/>
                </a:blipFill>
                <a:latin typeface="微软雅黑" panose="020B0503020204020204" pitchFamily="34" charset="-122"/>
                <a:ea typeface="微软雅黑" panose="020B0503020204020204" pitchFamily="34" charset="-122"/>
              </a:rPr>
              <a:t>2018</a:t>
            </a:r>
            <a:r>
              <a:rPr lang="zh-CN" altLang="en-US" sz="1600" b="1" dirty="0">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3"/>
                  <a:srcRect/>
                  <a:tile tx="0" ty="0" sx="100000" sy="100000" flip="none" algn="ctr"/>
                </a:blipFill>
                <a:latin typeface="微软雅黑" panose="020B0503020204020204" pitchFamily="34" charset="-122"/>
                <a:ea typeface="微软雅黑" panose="020B0503020204020204" pitchFamily="34" charset="-122"/>
              </a:rPr>
              <a:t>年，我将继续与大家共同努力共同进步，为公司的发展贡献自己的力量。</a:t>
            </a:r>
          </a:p>
        </p:txBody>
      </p:sp>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210616" y="1722411"/>
            <a:ext cx="1979318" cy="304510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2015200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637201" y="1508406"/>
            <a:ext cx="4917598" cy="663293"/>
            <a:chOff x="3637201" y="1813206"/>
            <a:chExt cx="4917598" cy="663293"/>
          </a:xfrm>
        </p:grpSpPr>
        <p:sp>
          <p:nvSpPr>
            <p:cNvPr id="6" name="圆角矩形 5"/>
            <p:cNvSpPr/>
            <p:nvPr/>
          </p:nvSpPr>
          <p:spPr>
            <a:xfrm>
              <a:off x="3637201" y="1813206"/>
              <a:ext cx="4917598" cy="663293"/>
            </a:xfrm>
            <a:prstGeom prst="roundRect">
              <a:avLst>
                <a:gd name="adj" fmla="val 50000"/>
              </a:avLst>
            </a:prstGeom>
            <a:blipFill dpi="0" rotWithShape="1">
              <a:blip r:embed="rId3"/>
              <a:srcRect/>
              <a:tile tx="0" ty="0" sx="100000" sy="100000" flip="none" algn="ctr"/>
            </a:blipFill>
            <a:ln w="19050">
              <a:gradFill flip="none" rotWithShape="1">
                <a:gsLst>
                  <a:gs pos="0">
                    <a:schemeClr val="accent1">
                      <a:lumMod val="60000"/>
                      <a:lumOff val="40000"/>
                      <a:alpha val="55000"/>
                    </a:schemeClr>
                  </a:gs>
                  <a:gs pos="37000">
                    <a:schemeClr val="accent1">
                      <a:lumMod val="45000"/>
                      <a:lumOff val="55000"/>
                      <a:alpha val="53000"/>
                    </a:schemeClr>
                  </a:gs>
                  <a:gs pos="68000">
                    <a:schemeClr val="accent1">
                      <a:lumMod val="20000"/>
                      <a:lumOff val="80000"/>
                      <a:alpha val="28000"/>
                    </a:schemeClr>
                  </a:gs>
                  <a:gs pos="100000">
                    <a:schemeClr val="accent1">
                      <a:lumMod val="30000"/>
                      <a:lumOff val="70000"/>
                      <a:alpha val="67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13"/>
            <p:cNvSpPr txBox="1"/>
            <p:nvPr/>
          </p:nvSpPr>
          <p:spPr>
            <a:xfrm>
              <a:off x="4811031" y="1934068"/>
              <a:ext cx="2569934" cy="480131"/>
            </a:xfrm>
            <a:prstGeom prst="rect">
              <a:avLst/>
            </a:prstGeom>
            <a:noFill/>
            <a:effectLst/>
          </p:spPr>
          <p:txBody>
            <a:bodyPr wrap="none" rtlCol="0">
              <a:spAutoFit/>
              <a:scene3d>
                <a:camera prst="orthographicFront"/>
                <a:lightRig rig="glow" dir="tl">
                  <a:rot lat="0" lon="0" rev="5400000"/>
                </a:lightRig>
              </a:scene3d>
              <a:sp3d contourW="12700">
                <a:bevelT w="25400" h="25400"/>
                <a:contourClr>
                  <a:schemeClr val="accent4"/>
                </a:contourClr>
              </a:sp3d>
            </a:bodyPr>
            <a:lstStyle/>
            <a:p>
              <a:pPr algn="ctr">
                <a:lnSpc>
                  <a:spcPct val="90000"/>
                </a:lnSpc>
              </a:pPr>
              <a:r>
                <a:rPr lang="zh-CN" altLang="en-US" sz="2800" b="1" spc="300" dirty="0">
                  <a:ln w="11430"/>
                  <a:gradFill>
                    <a:gsLst>
                      <a:gs pos="0">
                        <a:srgbClr val="FFD63F"/>
                      </a:gs>
                      <a:gs pos="75000">
                        <a:srgbClr val="FFC000"/>
                      </a:gs>
                      <a:gs pos="100000">
                        <a:srgbClr val="F79646">
                          <a:tint val="90000"/>
                          <a:satMod val="120000"/>
                        </a:srgbClr>
                      </a:gs>
                    </a:gsLst>
                    <a:lin ang="5400000"/>
                  </a:gradFill>
                  <a:effectLst>
                    <a:outerShdw blurRad="254000" dist="40000" dir="5040000" algn="tl">
                      <a:srgbClr val="000000">
                        <a:alpha val="67000"/>
                      </a:srgbClr>
                    </a:outerShdw>
                  </a:effectLst>
                  <a:latin typeface="Arial Black" pitchFamily="34" charset="0"/>
                </a:rPr>
                <a:t>回顾今年工作</a:t>
              </a:r>
            </a:p>
          </p:txBody>
        </p:sp>
      </p:grpSp>
      <p:grpSp>
        <p:nvGrpSpPr>
          <p:cNvPr id="20" name="组合 19"/>
          <p:cNvGrpSpPr/>
          <p:nvPr/>
        </p:nvGrpSpPr>
        <p:grpSpPr>
          <a:xfrm>
            <a:off x="3637201" y="2570397"/>
            <a:ext cx="4917598" cy="663293"/>
            <a:chOff x="3637201" y="1813206"/>
            <a:chExt cx="4917598" cy="663293"/>
          </a:xfrm>
        </p:grpSpPr>
        <p:sp>
          <p:nvSpPr>
            <p:cNvPr id="21" name="圆角矩形 20"/>
            <p:cNvSpPr/>
            <p:nvPr/>
          </p:nvSpPr>
          <p:spPr>
            <a:xfrm>
              <a:off x="3637201" y="1813206"/>
              <a:ext cx="4917598" cy="663293"/>
            </a:xfrm>
            <a:prstGeom prst="roundRect">
              <a:avLst>
                <a:gd name="adj" fmla="val 50000"/>
              </a:avLst>
            </a:prstGeom>
            <a:blipFill dpi="0" rotWithShape="1">
              <a:blip r:embed="rId3"/>
              <a:srcRect/>
              <a:tile tx="0" ty="0" sx="100000" sy="100000" flip="none" algn="ctr"/>
            </a:blipFill>
            <a:ln w="19050">
              <a:gradFill flip="none" rotWithShape="1">
                <a:gsLst>
                  <a:gs pos="0">
                    <a:schemeClr val="accent1">
                      <a:lumMod val="60000"/>
                      <a:lumOff val="40000"/>
                      <a:alpha val="55000"/>
                    </a:schemeClr>
                  </a:gs>
                  <a:gs pos="37000">
                    <a:schemeClr val="accent1">
                      <a:lumMod val="45000"/>
                      <a:lumOff val="55000"/>
                      <a:alpha val="53000"/>
                    </a:schemeClr>
                  </a:gs>
                  <a:gs pos="68000">
                    <a:schemeClr val="accent1">
                      <a:lumMod val="20000"/>
                      <a:lumOff val="80000"/>
                      <a:alpha val="28000"/>
                    </a:schemeClr>
                  </a:gs>
                  <a:gs pos="100000">
                    <a:schemeClr val="accent1">
                      <a:lumMod val="30000"/>
                      <a:lumOff val="70000"/>
                      <a:alpha val="67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13"/>
            <p:cNvSpPr txBox="1"/>
            <p:nvPr/>
          </p:nvSpPr>
          <p:spPr>
            <a:xfrm>
              <a:off x="4811031" y="1934068"/>
              <a:ext cx="2569934" cy="480131"/>
            </a:xfrm>
            <a:prstGeom prst="rect">
              <a:avLst/>
            </a:prstGeom>
            <a:noFill/>
            <a:effectLst/>
          </p:spPr>
          <p:txBody>
            <a:bodyPr wrap="none" rtlCol="0">
              <a:spAutoFit/>
              <a:scene3d>
                <a:camera prst="orthographicFront"/>
                <a:lightRig rig="glow" dir="tl">
                  <a:rot lat="0" lon="0" rev="5400000"/>
                </a:lightRig>
              </a:scene3d>
              <a:sp3d contourW="12700">
                <a:bevelT w="25400" h="25400"/>
                <a:contourClr>
                  <a:schemeClr val="accent4"/>
                </a:contourClr>
              </a:sp3d>
            </a:bodyPr>
            <a:lstStyle/>
            <a:p>
              <a:pPr algn="ctr">
                <a:lnSpc>
                  <a:spcPct val="90000"/>
                </a:lnSpc>
              </a:pPr>
              <a:r>
                <a:rPr lang="zh-CN" altLang="en-US" sz="2800" b="1" spc="300" dirty="0">
                  <a:ln w="11430"/>
                  <a:gradFill>
                    <a:gsLst>
                      <a:gs pos="0">
                        <a:srgbClr val="FFD63F"/>
                      </a:gs>
                      <a:gs pos="75000">
                        <a:srgbClr val="FFC000"/>
                      </a:gs>
                      <a:gs pos="100000">
                        <a:srgbClr val="F79646">
                          <a:tint val="90000"/>
                          <a:satMod val="120000"/>
                        </a:srgbClr>
                      </a:gs>
                    </a:gsLst>
                    <a:lin ang="5400000"/>
                  </a:gradFill>
                  <a:effectLst>
                    <a:outerShdw blurRad="254000" dist="40000" dir="5040000" algn="tl">
                      <a:srgbClr val="000000">
                        <a:alpha val="67000"/>
                      </a:srgbClr>
                    </a:outerShdw>
                  </a:effectLst>
                  <a:latin typeface="Arial Black" pitchFamily="34" charset="0"/>
                </a:rPr>
                <a:t>年终颁奖盛典</a:t>
              </a:r>
            </a:p>
          </p:txBody>
        </p:sp>
      </p:grpSp>
      <p:grpSp>
        <p:nvGrpSpPr>
          <p:cNvPr id="23" name="组合 22"/>
          <p:cNvGrpSpPr/>
          <p:nvPr/>
        </p:nvGrpSpPr>
        <p:grpSpPr>
          <a:xfrm>
            <a:off x="3637201" y="3632388"/>
            <a:ext cx="4917598" cy="663293"/>
            <a:chOff x="3637201" y="1813206"/>
            <a:chExt cx="4917598" cy="663293"/>
          </a:xfrm>
        </p:grpSpPr>
        <p:sp>
          <p:nvSpPr>
            <p:cNvPr id="24" name="圆角矩形 23"/>
            <p:cNvSpPr/>
            <p:nvPr/>
          </p:nvSpPr>
          <p:spPr>
            <a:xfrm>
              <a:off x="3637201" y="1813206"/>
              <a:ext cx="4917598" cy="663293"/>
            </a:xfrm>
            <a:prstGeom prst="roundRect">
              <a:avLst>
                <a:gd name="adj" fmla="val 50000"/>
              </a:avLst>
            </a:prstGeom>
            <a:blipFill dpi="0" rotWithShape="1">
              <a:blip r:embed="rId3"/>
              <a:srcRect/>
              <a:tile tx="0" ty="0" sx="100000" sy="100000" flip="none" algn="ctr"/>
            </a:blipFill>
            <a:ln w="19050">
              <a:gradFill flip="none" rotWithShape="1">
                <a:gsLst>
                  <a:gs pos="0">
                    <a:schemeClr val="accent1">
                      <a:lumMod val="60000"/>
                      <a:lumOff val="40000"/>
                      <a:alpha val="55000"/>
                    </a:schemeClr>
                  </a:gs>
                  <a:gs pos="37000">
                    <a:schemeClr val="accent1">
                      <a:lumMod val="45000"/>
                      <a:lumOff val="55000"/>
                      <a:alpha val="53000"/>
                    </a:schemeClr>
                  </a:gs>
                  <a:gs pos="68000">
                    <a:schemeClr val="accent1">
                      <a:lumMod val="20000"/>
                      <a:lumOff val="80000"/>
                      <a:alpha val="28000"/>
                    </a:schemeClr>
                  </a:gs>
                  <a:gs pos="100000">
                    <a:schemeClr val="accent1">
                      <a:lumMod val="30000"/>
                      <a:lumOff val="70000"/>
                      <a:alpha val="67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13"/>
            <p:cNvSpPr txBox="1"/>
            <p:nvPr/>
          </p:nvSpPr>
          <p:spPr>
            <a:xfrm>
              <a:off x="4811029" y="1934068"/>
              <a:ext cx="2569935" cy="480131"/>
            </a:xfrm>
            <a:prstGeom prst="rect">
              <a:avLst/>
            </a:prstGeom>
            <a:noFill/>
            <a:effectLst/>
          </p:spPr>
          <p:txBody>
            <a:bodyPr wrap="none" rtlCol="0">
              <a:spAutoFit/>
              <a:scene3d>
                <a:camera prst="orthographicFront"/>
                <a:lightRig rig="glow" dir="tl">
                  <a:rot lat="0" lon="0" rev="5400000"/>
                </a:lightRig>
              </a:scene3d>
              <a:sp3d contourW="12700">
                <a:bevelT w="25400" h="25400"/>
                <a:contourClr>
                  <a:schemeClr val="accent4"/>
                </a:contourClr>
              </a:sp3d>
            </a:bodyPr>
            <a:lstStyle/>
            <a:p>
              <a:pPr algn="ctr">
                <a:lnSpc>
                  <a:spcPct val="90000"/>
                </a:lnSpc>
              </a:pPr>
              <a:r>
                <a:rPr lang="zh-CN" altLang="en-US" sz="2800" b="1" spc="300" dirty="0">
                  <a:ln w="11430"/>
                  <a:gradFill>
                    <a:gsLst>
                      <a:gs pos="0">
                        <a:srgbClr val="FFD63F"/>
                      </a:gs>
                      <a:gs pos="75000">
                        <a:srgbClr val="FFC000"/>
                      </a:gs>
                      <a:gs pos="100000">
                        <a:srgbClr val="F79646">
                          <a:tint val="90000"/>
                          <a:satMod val="120000"/>
                        </a:srgbClr>
                      </a:gs>
                    </a:gsLst>
                    <a:lin ang="5400000"/>
                  </a:gradFill>
                  <a:effectLst>
                    <a:outerShdw blurRad="254000" dist="40000" dir="5040000" algn="tl">
                      <a:srgbClr val="000000">
                        <a:alpha val="67000"/>
                      </a:srgbClr>
                    </a:outerShdw>
                  </a:effectLst>
                  <a:latin typeface="Arial Black" pitchFamily="34" charset="0"/>
                </a:rPr>
                <a:t>文艺演出展示</a:t>
              </a:r>
            </a:p>
          </p:txBody>
        </p:sp>
      </p:grpSp>
      <p:grpSp>
        <p:nvGrpSpPr>
          <p:cNvPr id="26" name="组合 25"/>
          <p:cNvGrpSpPr/>
          <p:nvPr/>
        </p:nvGrpSpPr>
        <p:grpSpPr>
          <a:xfrm>
            <a:off x="3637201" y="4694380"/>
            <a:ext cx="4917598" cy="663293"/>
            <a:chOff x="3637201" y="1813206"/>
            <a:chExt cx="4917598" cy="663293"/>
          </a:xfrm>
        </p:grpSpPr>
        <p:sp>
          <p:nvSpPr>
            <p:cNvPr id="27" name="圆角矩形 26"/>
            <p:cNvSpPr/>
            <p:nvPr/>
          </p:nvSpPr>
          <p:spPr>
            <a:xfrm>
              <a:off x="3637201" y="1813206"/>
              <a:ext cx="4917598" cy="663293"/>
            </a:xfrm>
            <a:prstGeom prst="roundRect">
              <a:avLst>
                <a:gd name="adj" fmla="val 50000"/>
              </a:avLst>
            </a:prstGeom>
            <a:blipFill dpi="0" rotWithShape="1">
              <a:blip r:embed="rId3"/>
              <a:srcRect/>
              <a:tile tx="0" ty="0" sx="100000" sy="100000" flip="none" algn="ctr"/>
            </a:blipFill>
            <a:ln w="19050">
              <a:gradFill flip="none" rotWithShape="1">
                <a:gsLst>
                  <a:gs pos="0">
                    <a:schemeClr val="accent1">
                      <a:lumMod val="60000"/>
                      <a:lumOff val="40000"/>
                      <a:alpha val="55000"/>
                    </a:schemeClr>
                  </a:gs>
                  <a:gs pos="37000">
                    <a:schemeClr val="accent1">
                      <a:lumMod val="45000"/>
                      <a:lumOff val="55000"/>
                      <a:alpha val="53000"/>
                    </a:schemeClr>
                  </a:gs>
                  <a:gs pos="68000">
                    <a:schemeClr val="accent1">
                      <a:lumMod val="20000"/>
                      <a:lumOff val="80000"/>
                      <a:alpha val="28000"/>
                    </a:schemeClr>
                  </a:gs>
                  <a:gs pos="100000">
                    <a:schemeClr val="accent1">
                      <a:lumMod val="30000"/>
                      <a:lumOff val="70000"/>
                      <a:alpha val="67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13"/>
            <p:cNvSpPr txBox="1"/>
            <p:nvPr/>
          </p:nvSpPr>
          <p:spPr>
            <a:xfrm>
              <a:off x="4811031" y="1934068"/>
              <a:ext cx="2569934" cy="480131"/>
            </a:xfrm>
            <a:prstGeom prst="rect">
              <a:avLst/>
            </a:prstGeom>
            <a:noFill/>
            <a:effectLst/>
          </p:spPr>
          <p:txBody>
            <a:bodyPr wrap="none" rtlCol="0">
              <a:spAutoFit/>
              <a:scene3d>
                <a:camera prst="orthographicFront"/>
                <a:lightRig rig="glow" dir="tl">
                  <a:rot lat="0" lon="0" rev="5400000"/>
                </a:lightRig>
              </a:scene3d>
              <a:sp3d contourW="12700">
                <a:bevelT w="25400" h="25400"/>
                <a:contourClr>
                  <a:schemeClr val="accent4"/>
                </a:contourClr>
              </a:sp3d>
            </a:bodyPr>
            <a:lstStyle/>
            <a:p>
              <a:pPr algn="ctr">
                <a:lnSpc>
                  <a:spcPct val="90000"/>
                </a:lnSpc>
              </a:pPr>
              <a:r>
                <a:rPr lang="zh-CN" altLang="en-US" sz="2800" b="1" spc="300" dirty="0">
                  <a:ln w="11430"/>
                  <a:gradFill>
                    <a:gsLst>
                      <a:gs pos="0">
                        <a:srgbClr val="FFD63F"/>
                      </a:gs>
                      <a:gs pos="75000">
                        <a:srgbClr val="FFC000"/>
                      </a:gs>
                      <a:gs pos="100000">
                        <a:srgbClr val="F79646">
                          <a:tint val="90000"/>
                          <a:satMod val="120000"/>
                        </a:srgbClr>
                      </a:gs>
                    </a:gsLst>
                    <a:lin ang="5400000"/>
                  </a:gradFill>
                  <a:effectLst>
                    <a:outerShdw blurRad="254000" dist="40000" dir="5040000" algn="tl">
                      <a:srgbClr val="000000">
                        <a:alpha val="67000"/>
                      </a:srgbClr>
                    </a:outerShdw>
                  </a:effectLst>
                  <a:latin typeface="Arial Black" pitchFamily="34" charset="0"/>
                </a:rPr>
                <a:t>新年工作寄语</a:t>
              </a:r>
            </a:p>
          </p:txBody>
        </p:sp>
      </p:grpSp>
    </p:spTree>
    <p:extLst>
      <p:ext uri="{BB962C8B-B14F-4D97-AF65-F5344CB8AC3E}">
        <p14:creationId xmlns:p14="http://schemas.microsoft.com/office/powerpoint/2010/main" val="23073014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ppt_w+.3"/>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0" presetClass="entr" presetSubtype="0" decel="10000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strVal val="#ppt_w+.3"/>
                                          </p:val>
                                        </p:tav>
                                        <p:tav tm="100000">
                                          <p:val>
                                            <p:strVal val="#ppt_w"/>
                                          </p:val>
                                        </p:tav>
                                      </p:tavLst>
                                    </p:anim>
                                    <p:anim calcmode="lin" valueType="num">
                                      <p:cBhvr>
                                        <p:cTn id="14" dur="500" fill="hold"/>
                                        <p:tgtEl>
                                          <p:spTgt spid="20"/>
                                        </p:tgtEl>
                                        <p:attrNameLst>
                                          <p:attrName>ppt_h</p:attrName>
                                        </p:attrNameLst>
                                      </p:cBhvr>
                                      <p:tavLst>
                                        <p:tav tm="0">
                                          <p:val>
                                            <p:strVal val="#ppt_h"/>
                                          </p:val>
                                        </p:tav>
                                        <p:tav tm="100000">
                                          <p:val>
                                            <p:strVal val="#ppt_h"/>
                                          </p:val>
                                        </p:tav>
                                      </p:tavLst>
                                    </p:anim>
                                    <p:animEffect transition="in" filter="fade">
                                      <p:cBhvr>
                                        <p:cTn id="15" dur="500"/>
                                        <p:tgtEl>
                                          <p:spTgt spid="20"/>
                                        </p:tgtEl>
                                      </p:cBhvr>
                                    </p:animEffect>
                                  </p:childTnLst>
                                </p:cTn>
                              </p:par>
                            </p:childTnLst>
                          </p:cTn>
                        </p:par>
                        <p:par>
                          <p:cTn id="16" fill="hold">
                            <p:stCondLst>
                              <p:cond delay="1000"/>
                            </p:stCondLst>
                            <p:childTnLst>
                              <p:par>
                                <p:cTn id="17" presetID="50" presetClass="entr" presetSubtype="0" decel="10000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strVal val="#ppt_w+.3"/>
                                          </p:val>
                                        </p:tav>
                                        <p:tav tm="100000">
                                          <p:val>
                                            <p:strVal val="#ppt_w"/>
                                          </p:val>
                                        </p:tav>
                                      </p:tavLst>
                                    </p:anim>
                                    <p:anim calcmode="lin" valueType="num">
                                      <p:cBhvr>
                                        <p:cTn id="20" dur="500" fill="hold"/>
                                        <p:tgtEl>
                                          <p:spTgt spid="23"/>
                                        </p:tgtEl>
                                        <p:attrNameLst>
                                          <p:attrName>ppt_h</p:attrName>
                                        </p:attrNameLst>
                                      </p:cBhvr>
                                      <p:tavLst>
                                        <p:tav tm="0">
                                          <p:val>
                                            <p:strVal val="#ppt_h"/>
                                          </p:val>
                                        </p:tav>
                                        <p:tav tm="100000">
                                          <p:val>
                                            <p:strVal val="#ppt_h"/>
                                          </p:val>
                                        </p:tav>
                                      </p:tavLst>
                                    </p:anim>
                                    <p:animEffect transition="in" filter="fade">
                                      <p:cBhvr>
                                        <p:cTn id="21" dur="500"/>
                                        <p:tgtEl>
                                          <p:spTgt spid="23"/>
                                        </p:tgtEl>
                                      </p:cBhvr>
                                    </p:animEffect>
                                  </p:childTnLst>
                                </p:cTn>
                              </p:par>
                            </p:childTnLst>
                          </p:cTn>
                        </p:par>
                        <p:par>
                          <p:cTn id="22" fill="hold">
                            <p:stCondLst>
                              <p:cond delay="1500"/>
                            </p:stCondLst>
                            <p:childTnLst>
                              <p:par>
                                <p:cTn id="23" presetID="50" presetClass="entr" presetSubtype="0" decel="100000"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strVal val="#ppt_w+.3"/>
                                          </p:val>
                                        </p:tav>
                                        <p:tav tm="100000">
                                          <p:val>
                                            <p:strVal val="#ppt_w"/>
                                          </p:val>
                                        </p:tav>
                                      </p:tavLst>
                                    </p:anim>
                                    <p:anim calcmode="lin" valueType="num">
                                      <p:cBhvr>
                                        <p:cTn id="26" dur="500" fill="hold"/>
                                        <p:tgtEl>
                                          <p:spTgt spid="26"/>
                                        </p:tgtEl>
                                        <p:attrNameLst>
                                          <p:attrName>ppt_h</p:attrName>
                                        </p:attrNameLst>
                                      </p:cBhvr>
                                      <p:tavLst>
                                        <p:tav tm="0">
                                          <p:val>
                                            <p:strVal val="#ppt_h"/>
                                          </p:val>
                                        </p:tav>
                                        <p:tav tm="100000">
                                          <p:val>
                                            <p:strVal val="#ppt_h"/>
                                          </p:val>
                                        </p:tav>
                                      </p:tavLst>
                                    </p:anim>
                                    <p:animEffect transition="in" filter="fade">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6"/>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2965070" y="1541663"/>
            <a:ext cx="6261860" cy="3184602"/>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2746373" y="2606025"/>
            <a:ext cx="6686551" cy="1015663"/>
          </a:xfrm>
          <a:prstGeom prst="rect">
            <a:avLst/>
          </a:prstGeom>
          <a:noFill/>
        </p:spPr>
        <p:txBody>
          <a:bodyPr wrap="square" rtlCol="0">
            <a:spAutoFit/>
          </a:bodyPr>
          <a:lstStyle/>
          <a:p>
            <a:pPr algn="ctr"/>
            <a:r>
              <a:rPr lang="zh-CN" altLang="en-US" sz="6000" b="1" dirty="0">
                <a:ln>
                  <a:solidFill>
                    <a:schemeClr val="accent1">
                      <a:lumMod val="40000"/>
                      <a:lumOff val="60000"/>
                      <a:alpha val="56000"/>
                    </a:schemeClr>
                  </a:solidFill>
                </a:ln>
                <a:blipFill>
                  <a:blip r:embed="rId4"/>
                  <a:tile tx="0" ty="0" sx="100000" sy="100000" flip="none" algn="ctr"/>
                </a:blipFill>
                <a:latin typeface="微软雅黑" panose="020B0503020204020204" charset="-122"/>
                <a:ea typeface="微软雅黑" panose="020B0503020204020204" charset="-122"/>
              </a:rPr>
              <a:t>回顾今年工作</a:t>
            </a:r>
          </a:p>
        </p:txBody>
      </p:sp>
      <p:pic>
        <p:nvPicPr>
          <p:cNvPr id="5" name="图片 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3911600"/>
            <a:ext cx="12192000" cy="2946400"/>
          </a:xfrm>
          <a:prstGeom prst="rect">
            <a:avLst/>
          </a:prstGeom>
        </p:spPr>
      </p:pic>
      <p:pic>
        <p:nvPicPr>
          <p:cNvPr id="6" name="图片 5" descr="4.PNG"/>
          <p:cNvPicPr>
            <a:picLocks noChangeAspect="1"/>
          </p:cNvPicPr>
          <p:nvPr/>
        </p:nvPicPr>
        <p:blipFill>
          <a:blip r:embed="rId6" cstate="email"/>
          <a:srcRect/>
          <a:stretch>
            <a:fillRect/>
          </a:stretch>
        </p:blipFill>
        <p:spPr bwMode="auto">
          <a:xfrm>
            <a:off x="2695441" y="875547"/>
            <a:ext cx="406400" cy="1489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descr="3.png"/>
          <p:cNvPicPr>
            <a:picLocks noChangeAspect="1"/>
          </p:cNvPicPr>
          <p:nvPr/>
        </p:nvPicPr>
        <p:blipFill>
          <a:blip r:embed="rId7" cstate="email"/>
          <a:srcRect/>
          <a:stretch>
            <a:fillRect/>
          </a:stretch>
        </p:blipFill>
        <p:spPr bwMode="auto">
          <a:xfrm>
            <a:off x="2049861" y="439303"/>
            <a:ext cx="1714500" cy="1419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descr="4.PNG"/>
          <p:cNvPicPr>
            <a:picLocks noChangeAspect="1"/>
          </p:cNvPicPr>
          <p:nvPr/>
        </p:nvPicPr>
        <p:blipFill>
          <a:blip r:embed="rId8" cstate="email"/>
          <a:srcRect/>
          <a:stretch>
            <a:fillRect/>
          </a:stretch>
        </p:blipFill>
        <p:spPr bwMode="auto">
          <a:xfrm>
            <a:off x="1025394" y="1298456"/>
            <a:ext cx="317500" cy="1158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descr="3.png"/>
          <p:cNvPicPr>
            <a:picLocks noChangeAspect="1"/>
          </p:cNvPicPr>
          <p:nvPr/>
        </p:nvPicPr>
        <p:blipFill>
          <a:blip r:embed="rId9" cstate="email"/>
          <a:srcRect/>
          <a:stretch>
            <a:fillRect/>
          </a:stretch>
        </p:blipFill>
        <p:spPr bwMode="auto">
          <a:xfrm>
            <a:off x="525861" y="854592"/>
            <a:ext cx="1333500" cy="110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descr="4.PNG"/>
          <p:cNvPicPr>
            <a:picLocks noChangeAspect="1"/>
          </p:cNvPicPr>
          <p:nvPr/>
        </p:nvPicPr>
        <p:blipFill>
          <a:blip r:embed="rId10" cstate="email"/>
          <a:srcRect/>
          <a:stretch>
            <a:fillRect/>
          </a:stretch>
        </p:blipFill>
        <p:spPr bwMode="auto">
          <a:xfrm>
            <a:off x="4371847" y="1063508"/>
            <a:ext cx="317500" cy="1160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0" descr="3.png"/>
          <p:cNvPicPr>
            <a:picLocks noChangeAspect="1"/>
          </p:cNvPicPr>
          <p:nvPr/>
        </p:nvPicPr>
        <p:blipFill>
          <a:blip r:embed="rId9" cstate="email"/>
          <a:srcRect/>
          <a:stretch>
            <a:fillRect/>
          </a:stretch>
        </p:blipFill>
        <p:spPr bwMode="auto">
          <a:xfrm>
            <a:off x="3859611" y="1067952"/>
            <a:ext cx="1333500" cy="110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1" descr="4.PNG"/>
          <p:cNvPicPr>
            <a:picLocks noChangeAspect="1"/>
          </p:cNvPicPr>
          <p:nvPr/>
        </p:nvPicPr>
        <p:blipFill>
          <a:blip r:embed="rId10" cstate="email"/>
          <a:srcRect/>
          <a:stretch>
            <a:fillRect/>
          </a:stretch>
        </p:blipFill>
        <p:spPr bwMode="auto">
          <a:xfrm>
            <a:off x="5787894" y="224036"/>
            <a:ext cx="317500" cy="1160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descr="3.png"/>
          <p:cNvPicPr>
            <a:picLocks noChangeAspect="1"/>
          </p:cNvPicPr>
          <p:nvPr/>
        </p:nvPicPr>
        <p:blipFill>
          <a:blip r:embed="rId9" cstate="email"/>
          <a:srcRect/>
          <a:stretch>
            <a:fillRect/>
          </a:stretch>
        </p:blipFill>
        <p:spPr bwMode="auto">
          <a:xfrm>
            <a:off x="5288361" y="-217923"/>
            <a:ext cx="1333500" cy="1102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13" descr="3.png"/>
          <p:cNvPicPr>
            <a:picLocks noChangeAspect="1"/>
          </p:cNvPicPr>
          <p:nvPr/>
        </p:nvPicPr>
        <p:blipFill>
          <a:blip r:embed="rId11" cstate="email"/>
          <a:srcRect/>
          <a:stretch>
            <a:fillRect/>
          </a:stretch>
        </p:blipFill>
        <p:spPr bwMode="auto">
          <a:xfrm>
            <a:off x="6145611" y="1226066"/>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4" descr="4.PNG"/>
          <p:cNvPicPr>
            <a:picLocks noChangeAspect="1"/>
          </p:cNvPicPr>
          <p:nvPr/>
        </p:nvPicPr>
        <p:blipFill>
          <a:blip r:embed="rId12" cstate="email"/>
          <a:srcRect/>
          <a:stretch>
            <a:fillRect/>
          </a:stretch>
        </p:blipFill>
        <p:spPr bwMode="auto">
          <a:xfrm>
            <a:off x="4403594" y="662187"/>
            <a:ext cx="226484" cy="82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15" descr="3.png"/>
          <p:cNvPicPr>
            <a:picLocks noChangeAspect="1"/>
          </p:cNvPicPr>
          <p:nvPr/>
        </p:nvPicPr>
        <p:blipFill>
          <a:blip r:embed="rId13" cstate="email"/>
          <a:srcRect/>
          <a:stretch>
            <a:fillRect/>
          </a:stretch>
        </p:blipFill>
        <p:spPr bwMode="auto">
          <a:xfrm>
            <a:off x="4050111" y="210702"/>
            <a:ext cx="952500" cy="78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16" descr="4.PNG"/>
          <p:cNvPicPr>
            <a:picLocks noChangeAspect="1"/>
          </p:cNvPicPr>
          <p:nvPr/>
        </p:nvPicPr>
        <p:blipFill>
          <a:blip r:embed="rId12" cstate="email"/>
          <a:srcRect/>
          <a:stretch>
            <a:fillRect/>
          </a:stretch>
        </p:blipFill>
        <p:spPr bwMode="auto">
          <a:xfrm>
            <a:off x="7165841" y="919361"/>
            <a:ext cx="226483" cy="82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17" descr="3.png"/>
          <p:cNvPicPr>
            <a:picLocks noChangeAspect="1"/>
          </p:cNvPicPr>
          <p:nvPr/>
        </p:nvPicPr>
        <p:blipFill>
          <a:blip r:embed="rId11" cstate="email"/>
          <a:srcRect/>
          <a:stretch>
            <a:fillRect/>
          </a:stretch>
        </p:blipFill>
        <p:spPr bwMode="auto">
          <a:xfrm>
            <a:off x="6812361" y="467877"/>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8" descr="4.PNG"/>
          <p:cNvPicPr>
            <a:picLocks noChangeAspect="1"/>
          </p:cNvPicPr>
          <p:nvPr/>
        </p:nvPicPr>
        <p:blipFill>
          <a:blip r:embed="rId14" cstate="email"/>
          <a:srcRect/>
          <a:stretch>
            <a:fillRect/>
          </a:stretch>
        </p:blipFill>
        <p:spPr bwMode="auto">
          <a:xfrm>
            <a:off x="9473012" y="1163202"/>
            <a:ext cx="374649" cy="136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19" descr="3.png"/>
          <p:cNvPicPr>
            <a:picLocks noChangeAspect="1"/>
          </p:cNvPicPr>
          <p:nvPr/>
        </p:nvPicPr>
        <p:blipFill>
          <a:blip r:embed="rId15" cstate="email"/>
          <a:srcRect/>
          <a:stretch>
            <a:fillRect/>
          </a:stretch>
        </p:blipFill>
        <p:spPr bwMode="auto">
          <a:xfrm>
            <a:off x="8882457" y="725052"/>
            <a:ext cx="1574800" cy="1301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20" descr="4.PNG"/>
          <p:cNvPicPr>
            <a:picLocks noChangeAspect="1"/>
          </p:cNvPicPr>
          <p:nvPr/>
        </p:nvPicPr>
        <p:blipFill>
          <a:blip r:embed="rId16" cstate="email"/>
          <a:srcRect/>
          <a:stretch>
            <a:fillRect/>
          </a:stretch>
        </p:blipFill>
        <p:spPr bwMode="auto">
          <a:xfrm>
            <a:off x="8105641" y="345957"/>
            <a:ext cx="304800" cy="111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图片 21" descr="3.png"/>
          <p:cNvPicPr>
            <a:picLocks noChangeAspect="1"/>
          </p:cNvPicPr>
          <p:nvPr/>
        </p:nvPicPr>
        <p:blipFill>
          <a:blip r:embed="rId17" cstate="email"/>
          <a:srcRect/>
          <a:stretch>
            <a:fillRect/>
          </a:stretch>
        </p:blipFill>
        <p:spPr bwMode="auto">
          <a:xfrm>
            <a:off x="7625161" y="-97907"/>
            <a:ext cx="1282700" cy="106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22" descr="4.PNG"/>
          <p:cNvPicPr>
            <a:picLocks noChangeAspect="1"/>
          </p:cNvPicPr>
          <p:nvPr/>
        </p:nvPicPr>
        <p:blipFill>
          <a:blip r:embed="rId18" cstate="email"/>
          <a:srcRect/>
          <a:stretch>
            <a:fillRect/>
          </a:stretch>
        </p:blipFill>
        <p:spPr bwMode="auto">
          <a:xfrm>
            <a:off x="11263708" y="652663"/>
            <a:ext cx="336549" cy="1226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23" descr="3.png"/>
          <p:cNvPicPr>
            <a:picLocks noChangeAspect="1"/>
          </p:cNvPicPr>
          <p:nvPr/>
        </p:nvPicPr>
        <p:blipFill>
          <a:blip r:embed="rId19" cstate="email"/>
          <a:srcRect/>
          <a:stretch>
            <a:fillRect/>
          </a:stretch>
        </p:blipFill>
        <p:spPr bwMode="auto">
          <a:xfrm>
            <a:off x="10734541" y="210703"/>
            <a:ext cx="1411816" cy="1167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24" descr="4.PNG"/>
          <p:cNvPicPr>
            <a:picLocks noChangeAspect="1"/>
          </p:cNvPicPr>
          <p:nvPr/>
        </p:nvPicPr>
        <p:blipFill>
          <a:blip r:embed="rId20" cstate="email"/>
          <a:srcRect/>
          <a:stretch>
            <a:fillRect/>
          </a:stretch>
        </p:blipFill>
        <p:spPr bwMode="auto">
          <a:xfrm>
            <a:off x="10448794" y="229753"/>
            <a:ext cx="251884" cy="925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25" descr="3.png"/>
          <p:cNvPicPr>
            <a:picLocks noChangeAspect="1"/>
          </p:cNvPicPr>
          <p:nvPr/>
        </p:nvPicPr>
        <p:blipFill>
          <a:blip r:embed="rId21" cstate="email"/>
          <a:srcRect/>
          <a:stretch>
            <a:fillRect/>
          </a:stretch>
        </p:blipFill>
        <p:spPr bwMode="auto">
          <a:xfrm>
            <a:off x="10050861" y="-217922"/>
            <a:ext cx="1064684" cy="88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图片 26" descr="4.PNG"/>
          <p:cNvPicPr>
            <a:picLocks noChangeAspect="1"/>
          </p:cNvPicPr>
          <p:nvPr/>
        </p:nvPicPr>
        <p:blipFill>
          <a:blip r:embed="rId20" cstate="email"/>
          <a:srcRect/>
          <a:stretch>
            <a:fillRect/>
          </a:stretch>
        </p:blipFill>
        <p:spPr bwMode="auto">
          <a:xfrm>
            <a:off x="1478361" y="313573"/>
            <a:ext cx="251884" cy="925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descr="3.png"/>
          <p:cNvPicPr>
            <a:picLocks noChangeAspect="1"/>
          </p:cNvPicPr>
          <p:nvPr/>
        </p:nvPicPr>
        <p:blipFill>
          <a:blip r:embed="rId21" cstate="email"/>
          <a:srcRect/>
          <a:stretch>
            <a:fillRect/>
          </a:stretch>
        </p:blipFill>
        <p:spPr bwMode="auto">
          <a:xfrm>
            <a:off x="1080427" y="-134102"/>
            <a:ext cx="1064684" cy="88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28" descr="4.PNG"/>
          <p:cNvPicPr>
            <a:picLocks noChangeAspect="1"/>
          </p:cNvPicPr>
          <p:nvPr/>
        </p:nvPicPr>
        <p:blipFill>
          <a:blip r:embed="rId22" cstate="email"/>
          <a:srcRect/>
          <a:stretch>
            <a:fillRect/>
          </a:stretch>
        </p:blipFill>
        <p:spPr bwMode="auto">
          <a:xfrm>
            <a:off x="3260594" y="239277"/>
            <a:ext cx="226484" cy="828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29" descr="3.png"/>
          <p:cNvPicPr>
            <a:picLocks noChangeAspect="1"/>
          </p:cNvPicPr>
          <p:nvPr/>
        </p:nvPicPr>
        <p:blipFill>
          <a:blip r:embed="rId11" cstate="email"/>
          <a:srcRect/>
          <a:stretch>
            <a:fillRect/>
          </a:stretch>
        </p:blipFill>
        <p:spPr bwMode="auto">
          <a:xfrm>
            <a:off x="2907111" y="-210304"/>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图片 30" descr="4.PNG"/>
          <p:cNvPicPr>
            <a:picLocks noChangeAspect="1"/>
          </p:cNvPicPr>
          <p:nvPr/>
        </p:nvPicPr>
        <p:blipFill>
          <a:blip r:embed="rId6" cstate="email"/>
          <a:srcRect/>
          <a:stretch>
            <a:fillRect/>
          </a:stretch>
        </p:blipFill>
        <p:spPr bwMode="auto">
          <a:xfrm>
            <a:off x="2504941" y="1058427"/>
            <a:ext cx="406400" cy="1489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图片 31" descr="3.png"/>
          <p:cNvPicPr>
            <a:picLocks noChangeAspect="1"/>
          </p:cNvPicPr>
          <p:nvPr/>
        </p:nvPicPr>
        <p:blipFill>
          <a:blip r:embed="rId7" cstate="email"/>
          <a:srcRect/>
          <a:stretch>
            <a:fillRect/>
          </a:stretch>
        </p:blipFill>
        <p:spPr bwMode="auto">
          <a:xfrm>
            <a:off x="1859361" y="622183"/>
            <a:ext cx="1714500" cy="1419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图片 32" descr="4.PNG"/>
          <p:cNvPicPr>
            <a:picLocks noChangeAspect="1"/>
          </p:cNvPicPr>
          <p:nvPr/>
        </p:nvPicPr>
        <p:blipFill>
          <a:blip r:embed="rId8" cstate="email"/>
          <a:srcRect/>
          <a:stretch>
            <a:fillRect/>
          </a:stretch>
        </p:blipFill>
        <p:spPr bwMode="auto">
          <a:xfrm>
            <a:off x="834894" y="1481336"/>
            <a:ext cx="317500" cy="1158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图片 33" descr="3.png"/>
          <p:cNvPicPr>
            <a:picLocks noChangeAspect="1"/>
          </p:cNvPicPr>
          <p:nvPr/>
        </p:nvPicPr>
        <p:blipFill>
          <a:blip r:embed="rId9" cstate="email"/>
          <a:srcRect/>
          <a:stretch>
            <a:fillRect/>
          </a:stretch>
        </p:blipFill>
        <p:spPr bwMode="auto">
          <a:xfrm>
            <a:off x="335361" y="1037472"/>
            <a:ext cx="1333500" cy="110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图片 34" descr="3.png"/>
          <p:cNvPicPr>
            <a:picLocks noChangeAspect="1"/>
          </p:cNvPicPr>
          <p:nvPr/>
        </p:nvPicPr>
        <p:blipFill>
          <a:blip r:embed="rId9" cstate="email"/>
          <a:srcRect/>
          <a:stretch>
            <a:fillRect/>
          </a:stretch>
        </p:blipFill>
        <p:spPr bwMode="auto">
          <a:xfrm>
            <a:off x="3669111" y="1250832"/>
            <a:ext cx="1333500" cy="110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图片 35" descr="4.PNG"/>
          <p:cNvPicPr>
            <a:picLocks noChangeAspect="1"/>
          </p:cNvPicPr>
          <p:nvPr/>
        </p:nvPicPr>
        <p:blipFill>
          <a:blip r:embed="rId10" cstate="email"/>
          <a:srcRect/>
          <a:stretch>
            <a:fillRect/>
          </a:stretch>
        </p:blipFill>
        <p:spPr bwMode="auto">
          <a:xfrm>
            <a:off x="5597394" y="406916"/>
            <a:ext cx="317500" cy="1160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图片 36" descr="3.png"/>
          <p:cNvPicPr>
            <a:picLocks noChangeAspect="1"/>
          </p:cNvPicPr>
          <p:nvPr/>
        </p:nvPicPr>
        <p:blipFill>
          <a:blip r:embed="rId9" cstate="email"/>
          <a:srcRect/>
          <a:stretch>
            <a:fillRect/>
          </a:stretch>
        </p:blipFill>
        <p:spPr bwMode="auto">
          <a:xfrm>
            <a:off x="5097861" y="-35043"/>
            <a:ext cx="1333500" cy="1102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图片 37" descr="3.png"/>
          <p:cNvPicPr>
            <a:picLocks noChangeAspect="1"/>
          </p:cNvPicPr>
          <p:nvPr/>
        </p:nvPicPr>
        <p:blipFill>
          <a:blip r:embed="rId11" cstate="email"/>
          <a:srcRect/>
          <a:stretch>
            <a:fillRect/>
          </a:stretch>
        </p:blipFill>
        <p:spPr bwMode="auto">
          <a:xfrm>
            <a:off x="5955111" y="1408946"/>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图片 38" descr="4.PNG"/>
          <p:cNvPicPr>
            <a:picLocks noChangeAspect="1"/>
          </p:cNvPicPr>
          <p:nvPr/>
        </p:nvPicPr>
        <p:blipFill>
          <a:blip r:embed="rId12" cstate="email"/>
          <a:srcRect/>
          <a:stretch>
            <a:fillRect/>
          </a:stretch>
        </p:blipFill>
        <p:spPr bwMode="auto">
          <a:xfrm>
            <a:off x="4213094" y="845067"/>
            <a:ext cx="226484" cy="82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图片 39" descr="3.png"/>
          <p:cNvPicPr>
            <a:picLocks noChangeAspect="1"/>
          </p:cNvPicPr>
          <p:nvPr/>
        </p:nvPicPr>
        <p:blipFill>
          <a:blip r:embed="rId13" cstate="email"/>
          <a:srcRect/>
          <a:stretch>
            <a:fillRect/>
          </a:stretch>
        </p:blipFill>
        <p:spPr bwMode="auto">
          <a:xfrm>
            <a:off x="3859611" y="393582"/>
            <a:ext cx="952500" cy="78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图片 40" descr="4.PNG"/>
          <p:cNvPicPr>
            <a:picLocks noChangeAspect="1"/>
          </p:cNvPicPr>
          <p:nvPr/>
        </p:nvPicPr>
        <p:blipFill>
          <a:blip r:embed="rId12" cstate="email"/>
          <a:srcRect/>
          <a:stretch>
            <a:fillRect/>
          </a:stretch>
        </p:blipFill>
        <p:spPr bwMode="auto">
          <a:xfrm>
            <a:off x="6975341" y="1102241"/>
            <a:ext cx="226483" cy="82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图片 41" descr="3.png"/>
          <p:cNvPicPr>
            <a:picLocks noChangeAspect="1"/>
          </p:cNvPicPr>
          <p:nvPr/>
        </p:nvPicPr>
        <p:blipFill>
          <a:blip r:embed="rId11" cstate="email"/>
          <a:srcRect/>
          <a:stretch>
            <a:fillRect/>
          </a:stretch>
        </p:blipFill>
        <p:spPr bwMode="auto">
          <a:xfrm>
            <a:off x="6621861" y="650757"/>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图片 42" descr="3.png"/>
          <p:cNvPicPr>
            <a:picLocks noChangeAspect="1"/>
          </p:cNvPicPr>
          <p:nvPr/>
        </p:nvPicPr>
        <p:blipFill>
          <a:blip r:embed="rId15" cstate="email"/>
          <a:srcRect/>
          <a:stretch>
            <a:fillRect/>
          </a:stretch>
        </p:blipFill>
        <p:spPr bwMode="auto">
          <a:xfrm>
            <a:off x="8691957" y="907932"/>
            <a:ext cx="1574800" cy="1301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图片 43" descr="4.PNG"/>
          <p:cNvPicPr>
            <a:picLocks noChangeAspect="1"/>
          </p:cNvPicPr>
          <p:nvPr/>
        </p:nvPicPr>
        <p:blipFill>
          <a:blip r:embed="rId16" cstate="email"/>
          <a:srcRect/>
          <a:stretch>
            <a:fillRect/>
          </a:stretch>
        </p:blipFill>
        <p:spPr bwMode="auto">
          <a:xfrm>
            <a:off x="7915141" y="528837"/>
            <a:ext cx="304800" cy="111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图片 44" descr="3.png"/>
          <p:cNvPicPr>
            <a:picLocks noChangeAspect="1"/>
          </p:cNvPicPr>
          <p:nvPr/>
        </p:nvPicPr>
        <p:blipFill>
          <a:blip r:embed="rId17" cstate="email"/>
          <a:srcRect/>
          <a:stretch>
            <a:fillRect/>
          </a:stretch>
        </p:blipFill>
        <p:spPr bwMode="auto">
          <a:xfrm>
            <a:off x="7434661" y="84973"/>
            <a:ext cx="1282700" cy="106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图片 45" descr="4.PNG"/>
          <p:cNvPicPr>
            <a:picLocks noChangeAspect="1"/>
          </p:cNvPicPr>
          <p:nvPr/>
        </p:nvPicPr>
        <p:blipFill>
          <a:blip r:embed="rId18" cstate="email"/>
          <a:srcRect/>
          <a:stretch>
            <a:fillRect/>
          </a:stretch>
        </p:blipFill>
        <p:spPr bwMode="auto">
          <a:xfrm>
            <a:off x="11073208" y="835543"/>
            <a:ext cx="336549" cy="1226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图片 46" descr="3.png"/>
          <p:cNvPicPr>
            <a:picLocks noChangeAspect="1"/>
          </p:cNvPicPr>
          <p:nvPr/>
        </p:nvPicPr>
        <p:blipFill>
          <a:blip r:embed="rId19" cstate="email"/>
          <a:srcRect/>
          <a:stretch>
            <a:fillRect/>
          </a:stretch>
        </p:blipFill>
        <p:spPr bwMode="auto">
          <a:xfrm>
            <a:off x="10544041" y="393583"/>
            <a:ext cx="1411816" cy="1167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图片 47" descr="4.PNG"/>
          <p:cNvPicPr>
            <a:picLocks noChangeAspect="1"/>
          </p:cNvPicPr>
          <p:nvPr/>
        </p:nvPicPr>
        <p:blipFill>
          <a:blip r:embed="rId20" cstate="email"/>
          <a:srcRect/>
          <a:stretch>
            <a:fillRect/>
          </a:stretch>
        </p:blipFill>
        <p:spPr bwMode="auto">
          <a:xfrm>
            <a:off x="10258294" y="412633"/>
            <a:ext cx="251884" cy="925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图片 48" descr="3.png"/>
          <p:cNvPicPr>
            <a:picLocks noChangeAspect="1"/>
          </p:cNvPicPr>
          <p:nvPr/>
        </p:nvPicPr>
        <p:blipFill>
          <a:blip r:embed="rId21" cstate="email"/>
          <a:srcRect/>
          <a:stretch>
            <a:fillRect/>
          </a:stretch>
        </p:blipFill>
        <p:spPr bwMode="auto">
          <a:xfrm>
            <a:off x="9860361" y="-35042"/>
            <a:ext cx="1064684" cy="88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图片 49" descr="4.PNG"/>
          <p:cNvPicPr>
            <a:picLocks noChangeAspect="1"/>
          </p:cNvPicPr>
          <p:nvPr/>
        </p:nvPicPr>
        <p:blipFill>
          <a:blip r:embed="rId20" cstate="email"/>
          <a:srcRect/>
          <a:stretch>
            <a:fillRect/>
          </a:stretch>
        </p:blipFill>
        <p:spPr bwMode="auto">
          <a:xfrm>
            <a:off x="1287861" y="496453"/>
            <a:ext cx="251884" cy="925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图片 50" descr="3.png"/>
          <p:cNvPicPr>
            <a:picLocks noChangeAspect="1"/>
          </p:cNvPicPr>
          <p:nvPr/>
        </p:nvPicPr>
        <p:blipFill>
          <a:blip r:embed="rId21" cstate="email"/>
          <a:srcRect/>
          <a:stretch>
            <a:fillRect/>
          </a:stretch>
        </p:blipFill>
        <p:spPr bwMode="auto">
          <a:xfrm>
            <a:off x="889927" y="48778"/>
            <a:ext cx="1064684" cy="88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51" descr="4.PNG"/>
          <p:cNvPicPr>
            <a:picLocks noChangeAspect="1"/>
          </p:cNvPicPr>
          <p:nvPr/>
        </p:nvPicPr>
        <p:blipFill>
          <a:blip r:embed="rId22" cstate="email"/>
          <a:srcRect/>
          <a:stretch>
            <a:fillRect/>
          </a:stretch>
        </p:blipFill>
        <p:spPr bwMode="auto">
          <a:xfrm>
            <a:off x="3070094" y="422157"/>
            <a:ext cx="226484" cy="828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52" descr="3.png"/>
          <p:cNvPicPr>
            <a:picLocks noChangeAspect="1"/>
          </p:cNvPicPr>
          <p:nvPr/>
        </p:nvPicPr>
        <p:blipFill>
          <a:blip r:embed="rId11" cstate="email"/>
          <a:srcRect/>
          <a:stretch>
            <a:fillRect/>
          </a:stretch>
        </p:blipFill>
        <p:spPr bwMode="auto">
          <a:xfrm>
            <a:off x="2716611" y="-27424"/>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5719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250" fill="hold"/>
                                        <p:tgtEl>
                                          <p:spTgt spid="4"/>
                                        </p:tgtEl>
                                        <p:attrNameLst>
                                          <p:attrName>ppt_w</p:attrName>
                                        </p:attrNameLst>
                                      </p:cBhvr>
                                      <p:tavLst>
                                        <p:tav tm="0">
                                          <p:val>
                                            <p:fltVal val="0"/>
                                          </p:val>
                                        </p:tav>
                                        <p:tav tm="100000">
                                          <p:val>
                                            <p:strVal val="#ppt_w"/>
                                          </p:val>
                                        </p:tav>
                                      </p:tavLst>
                                    </p:anim>
                                    <p:anim calcmode="lin" valueType="num">
                                      <p:cBhvr>
                                        <p:cTn id="14" dur="250" fill="hold"/>
                                        <p:tgtEl>
                                          <p:spTgt spid="4"/>
                                        </p:tgtEl>
                                        <p:attrNameLst>
                                          <p:attrName>ppt_h</p:attrName>
                                        </p:attrNameLst>
                                      </p:cBhvr>
                                      <p:tavLst>
                                        <p:tav tm="0">
                                          <p:val>
                                            <p:fltVal val="0"/>
                                          </p:val>
                                        </p:tav>
                                        <p:tav tm="100000">
                                          <p:val>
                                            <p:strVal val="#ppt_h"/>
                                          </p:val>
                                        </p:tav>
                                      </p:tavLst>
                                    </p:anim>
                                    <p:animEffect transition="in" filter="fade">
                                      <p:cBhvr>
                                        <p:cTn id="15" dur="250"/>
                                        <p:tgtEl>
                                          <p:spTgt spid="4"/>
                                        </p:tgtEl>
                                      </p:cBhvr>
                                    </p:animEffect>
                                  </p:childTnLst>
                                </p:cTn>
                              </p:par>
                            </p:childTnLst>
                          </p:cTn>
                        </p:par>
                        <p:par>
                          <p:cTn id="16" fill="hold">
                            <p:stCondLst>
                              <p:cond delay="1250"/>
                            </p:stCondLst>
                            <p:childTnLst>
                              <p:par>
                                <p:cTn id="17" presetID="2" presetClass="entr" presetSubtype="4" decel="10000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700" fill="hold"/>
                                        <p:tgtEl>
                                          <p:spTgt spid="5"/>
                                        </p:tgtEl>
                                        <p:attrNameLst>
                                          <p:attrName>ppt_x</p:attrName>
                                        </p:attrNameLst>
                                      </p:cBhvr>
                                      <p:tavLst>
                                        <p:tav tm="0">
                                          <p:val>
                                            <p:strVal val="#ppt_x"/>
                                          </p:val>
                                        </p:tav>
                                        <p:tav tm="100000">
                                          <p:val>
                                            <p:strVal val="#ppt_x"/>
                                          </p:val>
                                        </p:tav>
                                      </p:tavLst>
                                    </p:anim>
                                    <p:anim calcmode="lin" valueType="num">
                                      <p:cBhvr additive="base">
                                        <p:cTn id="20" dur="17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2950"/>
                            </p:stCondLst>
                            <p:childTnLst>
                              <p:par>
                                <p:cTn id="22" presetID="10"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0" presetClass="path" presetSubtype="0" accel="50000" decel="50000" fill="hold" nodeType="withEffect">
                                  <p:stCondLst>
                                    <p:cond delay="0"/>
                                  </p:stCondLst>
                                  <p:childTnLst>
                                    <p:animMotion origin="layout" path="M 3.33333E-6 4.44444E-6 C 3.33333E-6 4.44444E-6 3.33333E-6 0.45417 3.33333E-6 0.90861 " pathEditMode="relative" ptsTypes="aA">
                                      <p:cBhvr>
                                        <p:cTn id="26" dur="1000" spd="-100000" fill="hold"/>
                                        <p:tgtEl>
                                          <p:spTgt spid="6"/>
                                        </p:tgtEl>
                                        <p:attrNameLst>
                                          <p:attrName>ppt_x</p:attrName>
                                          <p:attrName>ppt_y</p:attrName>
                                        </p:attrNameLst>
                                      </p:cBhvr>
                                    </p:animMotion>
                                  </p:childTnLst>
                                </p:cTn>
                              </p:par>
                              <p:par>
                                <p:cTn id="27" presetID="10" presetClass="exit" presetSubtype="0" fill="hold" nodeType="withEffect">
                                  <p:stCondLst>
                                    <p:cond delay="200"/>
                                  </p:stCondLst>
                                  <p:childTnLst>
                                    <p:animEffect transition="out" filter="fade">
                                      <p:cBhvr>
                                        <p:cTn id="28" dur="500"/>
                                        <p:tgtEl>
                                          <p:spTgt spid="6"/>
                                        </p:tgtEl>
                                      </p:cBhvr>
                                    </p:animEffect>
                                    <p:set>
                                      <p:cBhvr>
                                        <p:cTn id="29" dur="1" fill="hold">
                                          <p:stCondLst>
                                            <p:cond delay="499"/>
                                          </p:stCondLst>
                                        </p:cTn>
                                        <p:tgtEl>
                                          <p:spTgt spid="6"/>
                                        </p:tgtEl>
                                        <p:attrNameLst>
                                          <p:attrName>style.visibility</p:attrName>
                                        </p:attrNameLst>
                                      </p:cBhvr>
                                      <p:to>
                                        <p:strVal val="hidden"/>
                                      </p:to>
                                    </p:set>
                                  </p:childTnLst>
                                </p:cTn>
                              </p:par>
                              <p:par>
                                <p:cTn id="30" presetID="10" presetClass="entr" presetSubtype="0" fill="hold" nodeType="withEffect">
                                  <p:stCondLst>
                                    <p:cond delay="4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6" presetClass="emph" presetSubtype="0" fill="hold" nodeType="withEffect">
                                  <p:stCondLst>
                                    <p:cond delay="400"/>
                                  </p:stCondLst>
                                  <p:childTnLst>
                                    <p:animScale>
                                      <p:cBhvr>
                                        <p:cTn id="34" dur="1000" fill="hold"/>
                                        <p:tgtEl>
                                          <p:spTgt spid="7"/>
                                        </p:tgtEl>
                                      </p:cBhvr>
                                      <p:by x="150000" y="150000"/>
                                    </p:animScale>
                                  </p:childTnLst>
                                </p:cTn>
                              </p:par>
                              <p:par>
                                <p:cTn id="35" presetID="10" presetClass="exit" presetSubtype="0" fill="hold" nodeType="withEffect">
                                  <p:stCondLst>
                                    <p:cond delay="1000"/>
                                  </p:stCondLst>
                                  <p:childTnLst>
                                    <p:animEffect transition="out" filter="fade">
                                      <p:cBhvr>
                                        <p:cTn id="36" dur="500"/>
                                        <p:tgtEl>
                                          <p:spTgt spid="7"/>
                                        </p:tgtEl>
                                      </p:cBhvr>
                                    </p:animEffect>
                                    <p:set>
                                      <p:cBhvr>
                                        <p:cTn id="37" dur="1" fill="hold">
                                          <p:stCondLst>
                                            <p:cond delay="499"/>
                                          </p:stCondLst>
                                        </p:cTn>
                                        <p:tgtEl>
                                          <p:spTgt spid="7"/>
                                        </p:tgtEl>
                                        <p:attrNameLst>
                                          <p:attrName>style.visibility</p:attrName>
                                        </p:attrNameLst>
                                      </p:cBhvr>
                                      <p:to>
                                        <p:strVal val="hidden"/>
                                      </p:to>
                                    </p:set>
                                  </p:childTnLst>
                                </p:cTn>
                              </p:par>
                              <p:par>
                                <p:cTn id="38" presetID="10" presetClass="entr" presetSubtype="0" fill="hold" nodeType="withEffect">
                                  <p:stCondLst>
                                    <p:cond delay="40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par>
                                <p:cTn id="41" presetID="0" presetClass="path" presetSubtype="0" accel="50000" decel="50000" fill="hold" nodeType="withEffect">
                                  <p:stCondLst>
                                    <p:cond delay="400"/>
                                  </p:stCondLst>
                                  <p:childTnLst>
                                    <p:animMotion origin="layout" path="M 3.33333E-6 4.44444E-6 C 3.33333E-6 4.44444E-6 3.33333E-6 0.45417 3.33333E-6 0.90861 " pathEditMode="relative" ptsTypes="aA">
                                      <p:cBhvr>
                                        <p:cTn id="42" dur="500" spd="-100000" fill="hold"/>
                                        <p:tgtEl>
                                          <p:spTgt spid="8"/>
                                        </p:tgtEl>
                                        <p:attrNameLst>
                                          <p:attrName>ppt_x</p:attrName>
                                          <p:attrName>ppt_y</p:attrName>
                                        </p:attrNameLst>
                                      </p:cBhvr>
                                    </p:animMotion>
                                  </p:childTnLst>
                                </p:cTn>
                              </p:par>
                              <p:par>
                                <p:cTn id="43" presetID="10" presetClass="exit" presetSubtype="0" fill="hold" nodeType="withEffect">
                                  <p:stCondLst>
                                    <p:cond delay="700"/>
                                  </p:stCondLst>
                                  <p:childTnLst>
                                    <p:animEffect transition="out" filter="fade">
                                      <p:cBhvr>
                                        <p:cTn id="44" dur="500"/>
                                        <p:tgtEl>
                                          <p:spTgt spid="8"/>
                                        </p:tgtEl>
                                      </p:cBhvr>
                                    </p:animEffect>
                                    <p:set>
                                      <p:cBhvr>
                                        <p:cTn id="45" dur="1" fill="hold">
                                          <p:stCondLst>
                                            <p:cond delay="499"/>
                                          </p:stCondLst>
                                        </p:cTn>
                                        <p:tgtEl>
                                          <p:spTgt spid="8"/>
                                        </p:tgtEl>
                                        <p:attrNameLst>
                                          <p:attrName>style.visibility</p:attrName>
                                        </p:attrNameLst>
                                      </p:cBhvr>
                                      <p:to>
                                        <p:strVal val="hidden"/>
                                      </p:to>
                                    </p:set>
                                  </p:childTnLst>
                                </p:cTn>
                              </p:par>
                              <p:par>
                                <p:cTn id="46" presetID="10" presetClass="entr" presetSubtype="0" fill="hold" nodeType="withEffect">
                                  <p:stCondLst>
                                    <p:cond delay="70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par>
                                <p:cTn id="49" presetID="6" presetClass="emph" presetSubtype="0" fill="hold" nodeType="withEffect">
                                  <p:stCondLst>
                                    <p:cond delay="700"/>
                                  </p:stCondLst>
                                  <p:childTnLst>
                                    <p:animScale>
                                      <p:cBhvr>
                                        <p:cTn id="50" dur="1000" fill="hold"/>
                                        <p:tgtEl>
                                          <p:spTgt spid="9"/>
                                        </p:tgtEl>
                                      </p:cBhvr>
                                      <p:by x="150000" y="150000"/>
                                    </p:animScale>
                                  </p:childTnLst>
                                </p:cTn>
                              </p:par>
                              <p:par>
                                <p:cTn id="51" presetID="10" presetClass="exit" presetSubtype="0" fill="hold" nodeType="withEffect">
                                  <p:stCondLst>
                                    <p:cond delay="1300"/>
                                  </p:stCondLst>
                                  <p:childTnLst>
                                    <p:animEffect transition="out" filter="fade">
                                      <p:cBhvr>
                                        <p:cTn id="52" dur="500"/>
                                        <p:tgtEl>
                                          <p:spTgt spid="9"/>
                                        </p:tgtEl>
                                      </p:cBhvr>
                                    </p:animEffect>
                                    <p:set>
                                      <p:cBhvr>
                                        <p:cTn id="53" dur="1" fill="hold">
                                          <p:stCondLst>
                                            <p:cond delay="499"/>
                                          </p:stCondLst>
                                        </p:cTn>
                                        <p:tgtEl>
                                          <p:spTgt spid="9"/>
                                        </p:tgtEl>
                                        <p:attrNameLst>
                                          <p:attrName>style.visibility</p:attrName>
                                        </p:attrNameLst>
                                      </p:cBhvr>
                                      <p:to>
                                        <p:strVal val="hidden"/>
                                      </p:to>
                                    </p:set>
                                  </p:childTnLst>
                                </p:cTn>
                              </p:par>
                              <p:par>
                                <p:cTn id="54" presetID="10" presetClass="entr" presetSubtype="0" fill="hold" nodeType="withEffect">
                                  <p:stCondLst>
                                    <p:cond delay="200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childTnLst>
                                </p:cTn>
                              </p:par>
                              <p:par>
                                <p:cTn id="57" presetID="0" presetClass="path" presetSubtype="0" accel="50000" decel="50000" fill="hold" nodeType="withEffect">
                                  <p:stCondLst>
                                    <p:cond delay="2000"/>
                                  </p:stCondLst>
                                  <p:childTnLst>
                                    <p:animMotion origin="layout" path="M -4.58333E-6 -3.33333E-6 C -4.58333E-6 0.00023 -4.58333E-6 0.45417 -4.58333E-6 0.90857 " pathEditMode="relative" rAng="0" ptsTypes="AA">
                                      <p:cBhvr>
                                        <p:cTn id="58" dur="500" spd="-100000" fill="hold"/>
                                        <p:tgtEl>
                                          <p:spTgt spid="10"/>
                                        </p:tgtEl>
                                        <p:attrNameLst>
                                          <p:attrName>ppt_x</p:attrName>
                                          <p:attrName>ppt_y</p:attrName>
                                        </p:attrNameLst>
                                      </p:cBhvr>
                                      <p:rCtr x="0" y="45417"/>
                                    </p:animMotion>
                                  </p:childTnLst>
                                </p:cTn>
                              </p:par>
                              <p:par>
                                <p:cTn id="59" presetID="10" presetClass="exit" presetSubtype="0" fill="hold" nodeType="withEffect">
                                  <p:stCondLst>
                                    <p:cond delay="2300"/>
                                  </p:stCondLst>
                                  <p:childTnLst>
                                    <p:animEffect transition="out" filter="fade">
                                      <p:cBhvr>
                                        <p:cTn id="60" dur="500"/>
                                        <p:tgtEl>
                                          <p:spTgt spid="10"/>
                                        </p:tgtEl>
                                      </p:cBhvr>
                                    </p:animEffect>
                                    <p:set>
                                      <p:cBhvr>
                                        <p:cTn id="61" dur="1" fill="hold">
                                          <p:stCondLst>
                                            <p:cond delay="499"/>
                                          </p:stCondLst>
                                        </p:cTn>
                                        <p:tgtEl>
                                          <p:spTgt spid="10"/>
                                        </p:tgtEl>
                                        <p:attrNameLst>
                                          <p:attrName>style.visibility</p:attrName>
                                        </p:attrNameLst>
                                      </p:cBhvr>
                                      <p:to>
                                        <p:strVal val="hidden"/>
                                      </p:to>
                                    </p:set>
                                  </p:childTnLst>
                                </p:cTn>
                              </p:par>
                              <p:par>
                                <p:cTn id="62" presetID="10" presetClass="entr" presetSubtype="0" fill="hold" nodeType="withEffect">
                                  <p:stCondLst>
                                    <p:cond delay="230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par>
                                <p:cTn id="65" presetID="6" presetClass="emph" presetSubtype="0" fill="hold" nodeType="withEffect">
                                  <p:stCondLst>
                                    <p:cond delay="2200"/>
                                  </p:stCondLst>
                                  <p:childTnLst>
                                    <p:animScale>
                                      <p:cBhvr>
                                        <p:cTn id="66" dur="1000" fill="hold"/>
                                        <p:tgtEl>
                                          <p:spTgt spid="11"/>
                                        </p:tgtEl>
                                      </p:cBhvr>
                                      <p:by x="150000" y="150000"/>
                                    </p:animScale>
                                  </p:childTnLst>
                                </p:cTn>
                              </p:par>
                              <p:par>
                                <p:cTn id="67" presetID="10" presetClass="exit" presetSubtype="0" fill="hold" nodeType="withEffect">
                                  <p:stCondLst>
                                    <p:cond delay="2700"/>
                                  </p:stCondLst>
                                  <p:childTnLst>
                                    <p:animEffect transition="out" filter="fade">
                                      <p:cBhvr>
                                        <p:cTn id="68" dur="500"/>
                                        <p:tgtEl>
                                          <p:spTgt spid="11"/>
                                        </p:tgtEl>
                                      </p:cBhvr>
                                    </p:animEffect>
                                    <p:set>
                                      <p:cBhvr>
                                        <p:cTn id="69" dur="1" fill="hold">
                                          <p:stCondLst>
                                            <p:cond delay="499"/>
                                          </p:stCondLst>
                                        </p:cTn>
                                        <p:tgtEl>
                                          <p:spTgt spid="11"/>
                                        </p:tgtEl>
                                        <p:attrNameLst>
                                          <p:attrName>style.visibility</p:attrName>
                                        </p:attrNameLst>
                                      </p:cBhvr>
                                      <p:to>
                                        <p:strVal val="hidden"/>
                                      </p:to>
                                    </p:set>
                                  </p:childTnLst>
                                </p:cTn>
                              </p:par>
                              <p:par>
                                <p:cTn id="70" presetID="10" presetClass="entr" presetSubtype="0" fill="hold" nodeType="withEffect">
                                  <p:stCondLst>
                                    <p:cond delay="300"/>
                                  </p:stCondLst>
                                  <p:childTnLst>
                                    <p:set>
                                      <p:cBhvr>
                                        <p:cTn id="71" dur="1" fill="hold">
                                          <p:stCondLst>
                                            <p:cond delay="0"/>
                                          </p:stCondLst>
                                        </p:cTn>
                                        <p:tgtEl>
                                          <p:spTgt spid="12"/>
                                        </p:tgtEl>
                                        <p:attrNameLst>
                                          <p:attrName>style.visibility</p:attrName>
                                        </p:attrNameLst>
                                      </p:cBhvr>
                                      <p:to>
                                        <p:strVal val="visible"/>
                                      </p:to>
                                    </p:set>
                                    <p:animEffect transition="in" filter="fade">
                                      <p:cBhvr>
                                        <p:cTn id="72" dur="500"/>
                                        <p:tgtEl>
                                          <p:spTgt spid="12"/>
                                        </p:tgtEl>
                                      </p:cBhvr>
                                    </p:animEffect>
                                  </p:childTnLst>
                                </p:cTn>
                              </p:par>
                              <p:par>
                                <p:cTn id="73" presetID="0" presetClass="path" presetSubtype="0" accel="50000" decel="50000" fill="hold" nodeType="withEffect">
                                  <p:stCondLst>
                                    <p:cond delay="300"/>
                                  </p:stCondLst>
                                  <p:childTnLst>
                                    <p:animMotion origin="layout" path="M 3.33333E-6 4.44444E-6 C 3.33333E-6 4.44444E-6 3.33333E-6 0.45417 3.33333E-6 0.90861 " pathEditMode="relative" ptsTypes="aA">
                                      <p:cBhvr>
                                        <p:cTn id="74" dur="500" spd="-100000" fill="hold"/>
                                        <p:tgtEl>
                                          <p:spTgt spid="12"/>
                                        </p:tgtEl>
                                        <p:attrNameLst>
                                          <p:attrName>ppt_x</p:attrName>
                                          <p:attrName>ppt_y</p:attrName>
                                        </p:attrNameLst>
                                      </p:cBhvr>
                                    </p:animMotion>
                                  </p:childTnLst>
                                </p:cTn>
                              </p:par>
                              <p:par>
                                <p:cTn id="75" presetID="10" presetClass="exit" presetSubtype="0" fill="hold" nodeType="withEffect">
                                  <p:stCondLst>
                                    <p:cond delay="600"/>
                                  </p:stCondLst>
                                  <p:childTnLst>
                                    <p:animEffect transition="out" filter="fade">
                                      <p:cBhvr>
                                        <p:cTn id="76" dur="500"/>
                                        <p:tgtEl>
                                          <p:spTgt spid="12"/>
                                        </p:tgtEl>
                                      </p:cBhvr>
                                    </p:animEffect>
                                    <p:set>
                                      <p:cBhvr>
                                        <p:cTn id="77" dur="1" fill="hold">
                                          <p:stCondLst>
                                            <p:cond delay="499"/>
                                          </p:stCondLst>
                                        </p:cTn>
                                        <p:tgtEl>
                                          <p:spTgt spid="12"/>
                                        </p:tgtEl>
                                        <p:attrNameLst>
                                          <p:attrName>style.visibility</p:attrName>
                                        </p:attrNameLst>
                                      </p:cBhvr>
                                      <p:to>
                                        <p:strVal val="hidden"/>
                                      </p:to>
                                    </p:set>
                                  </p:childTnLst>
                                </p:cTn>
                              </p:par>
                              <p:par>
                                <p:cTn id="78" presetID="10" presetClass="entr" presetSubtype="0" fill="hold" nodeType="withEffect">
                                  <p:stCondLst>
                                    <p:cond delay="700"/>
                                  </p:stCondLst>
                                  <p:childTnLst>
                                    <p:set>
                                      <p:cBhvr>
                                        <p:cTn id="79" dur="1" fill="hold">
                                          <p:stCondLst>
                                            <p:cond delay="0"/>
                                          </p:stCondLst>
                                        </p:cTn>
                                        <p:tgtEl>
                                          <p:spTgt spid="13"/>
                                        </p:tgtEl>
                                        <p:attrNameLst>
                                          <p:attrName>style.visibility</p:attrName>
                                        </p:attrNameLst>
                                      </p:cBhvr>
                                      <p:to>
                                        <p:strVal val="visible"/>
                                      </p:to>
                                    </p:set>
                                    <p:animEffect transition="in" filter="fade">
                                      <p:cBhvr>
                                        <p:cTn id="80" dur="500"/>
                                        <p:tgtEl>
                                          <p:spTgt spid="13"/>
                                        </p:tgtEl>
                                      </p:cBhvr>
                                    </p:animEffect>
                                  </p:childTnLst>
                                </p:cTn>
                              </p:par>
                              <p:par>
                                <p:cTn id="81" presetID="6" presetClass="emph" presetSubtype="0" fill="hold" nodeType="withEffect">
                                  <p:stCondLst>
                                    <p:cond delay="700"/>
                                  </p:stCondLst>
                                  <p:childTnLst>
                                    <p:animScale>
                                      <p:cBhvr>
                                        <p:cTn id="82" dur="1000" fill="hold"/>
                                        <p:tgtEl>
                                          <p:spTgt spid="13"/>
                                        </p:tgtEl>
                                      </p:cBhvr>
                                      <p:by x="150000" y="150000"/>
                                    </p:animScale>
                                  </p:childTnLst>
                                </p:cTn>
                              </p:par>
                              <p:par>
                                <p:cTn id="83" presetID="10" presetClass="exit" presetSubtype="0" fill="hold" nodeType="withEffect">
                                  <p:stCondLst>
                                    <p:cond delay="1200"/>
                                  </p:stCondLst>
                                  <p:childTnLst>
                                    <p:animEffect transition="out" filter="fade">
                                      <p:cBhvr>
                                        <p:cTn id="84" dur="500"/>
                                        <p:tgtEl>
                                          <p:spTgt spid="13"/>
                                        </p:tgtEl>
                                      </p:cBhvr>
                                    </p:animEffect>
                                    <p:set>
                                      <p:cBhvr>
                                        <p:cTn id="85" dur="1" fill="hold">
                                          <p:stCondLst>
                                            <p:cond delay="499"/>
                                          </p:stCondLst>
                                        </p:cTn>
                                        <p:tgtEl>
                                          <p:spTgt spid="13"/>
                                        </p:tgtEl>
                                        <p:attrNameLst>
                                          <p:attrName>style.visibility</p:attrName>
                                        </p:attrNameLst>
                                      </p:cBhvr>
                                      <p:to>
                                        <p:strVal val="hidden"/>
                                      </p:to>
                                    </p:set>
                                  </p:childTnLst>
                                </p:cTn>
                              </p:par>
                              <p:par>
                                <p:cTn id="86" presetID="10" presetClass="entr" presetSubtype="0" fill="hold" nodeType="withEffect">
                                  <p:stCondLst>
                                    <p:cond delay="2300"/>
                                  </p:stCondLst>
                                  <p:childTnLst>
                                    <p:set>
                                      <p:cBhvr>
                                        <p:cTn id="87" dur="1" fill="hold">
                                          <p:stCondLst>
                                            <p:cond delay="0"/>
                                          </p:stCondLst>
                                        </p:cTn>
                                        <p:tgtEl>
                                          <p:spTgt spid="14"/>
                                        </p:tgtEl>
                                        <p:attrNameLst>
                                          <p:attrName>style.visibility</p:attrName>
                                        </p:attrNameLst>
                                      </p:cBhvr>
                                      <p:to>
                                        <p:strVal val="visible"/>
                                      </p:to>
                                    </p:set>
                                    <p:animEffect transition="in" filter="fade">
                                      <p:cBhvr>
                                        <p:cTn id="88" dur="500"/>
                                        <p:tgtEl>
                                          <p:spTgt spid="14"/>
                                        </p:tgtEl>
                                      </p:cBhvr>
                                    </p:animEffect>
                                  </p:childTnLst>
                                </p:cTn>
                              </p:par>
                              <p:par>
                                <p:cTn id="89" presetID="6" presetClass="emph" presetSubtype="0" fill="hold" nodeType="withEffect">
                                  <p:stCondLst>
                                    <p:cond delay="2300"/>
                                  </p:stCondLst>
                                  <p:childTnLst>
                                    <p:animScale>
                                      <p:cBhvr>
                                        <p:cTn id="90" dur="1000" fill="hold"/>
                                        <p:tgtEl>
                                          <p:spTgt spid="14"/>
                                        </p:tgtEl>
                                      </p:cBhvr>
                                      <p:by x="150000" y="150000"/>
                                    </p:animScale>
                                  </p:childTnLst>
                                </p:cTn>
                              </p:par>
                              <p:par>
                                <p:cTn id="91" presetID="10" presetClass="exit" presetSubtype="0" fill="hold" nodeType="withEffect">
                                  <p:stCondLst>
                                    <p:cond delay="2800"/>
                                  </p:stCondLst>
                                  <p:childTnLst>
                                    <p:animEffect transition="out" filter="fade">
                                      <p:cBhvr>
                                        <p:cTn id="92" dur="500"/>
                                        <p:tgtEl>
                                          <p:spTgt spid="14"/>
                                        </p:tgtEl>
                                      </p:cBhvr>
                                    </p:animEffect>
                                    <p:set>
                                      <p:cBhvr>
                                        <p:cTn id="93" dur="1" fill="hold">
                                          <p:stCondLst>
                                            <p:cond delay="499"/>
                                          </p:stCondLst>
                                        </p:cTn>
                                        <p:tgtEl>
                                          <p:spTgt spid="14"/>
                                        </p:tgtEl>
                                        <p:attrNameLst>
                                          <p:attrName>style.visibility</p:attrName>
                                        </p:attrNameLst>
                                      </p:cBhvr>
                                      <p:to>
                                        <p:strVal val="hidden"/>
                                      </p:to>
                                    </p:set>
                                  </p:childTnLst>
                                </p:cTn>
                              </p:par>
                              <p:par>
                                <p:cTn id="94" presetID="10" presetClass="entr" presetSubtype="0" fill="hold" nodeType="with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fade">
                                      <p:cBhvr>
                                        <p:cTn id="96" dur="500"/>
                                        <p:tgtEl>
                                          <p:spTgt spid="15"/>
                                        </p:tgtEl>
                                      </p:cBhvr>
                                    </p:animEffect>
                                  </p:childTnLst>
                                </p:cTn>
                              </p:par>
                              <p:par>
                                <p:cTn id="97" presetID="0" presetClass="path" presetSubtype="0" accel="50000" decel="50000" fill="hold" nodeType="withEffect">
                                  <p:stCondLst>
                                    <p:cond delay="0"/>
                                  </p:stCondLst>
                                  <p:childTnLst>
                                    <p:animMotion origin="layout" path="M 3.33333E-6 4.44444E-6 C 3.33333E-6 4.44444E-6 3.33333E-6 0.45417 3.33333E-6 0.90861 " pathEditMode="relative" ptsTypes="aA">
                                      <p:cBhvr>
                                        <p:cTn id="98" dur="500" spd="-100000" fill="hold"/>
                                        <p:tgtEl>
                                          <p:spTgt spid="15"/>
                                        </p:tgtEl>
                                        <p:attrNameLst>
                                          <p:attrName>ppt_x</p:attrName>
                                          <p:attrName>ppt_y</p:attrName>
                                        </p:attrNameLst>
                                      </p:cBhvr>
                                    </p:animMotion>
                                  </p:childTnLst>
                                </p:cTn>
                              </p:par>
                              <p:par>
                                <p:cTn id="99" presetID="10" presetClass="exit" presetSubtype="0" fill="hold" nodeType="withEffect">
                                  <p:stCondLst>
                                    <p:cond delay="200"/>
                                  </p:stCondLst>
                                  <p:childTnLst>
                                    <p:animEffect transition="out" filter="fade">
                                      <p:cBhvr>
                                        <p:cTn id="100" dur="500"/>
                                        <p:tgtEl>
                                          <p:spTgt spid="15"/>
                                        </p:tgtEl>
                                      </p:cBhvr>
                                    </p:animEffect>
                                    <p:set>
                                      <p:cBhvr>
                                        <p:cTn id="101" dur="1" fill="hold">
                                          <p:stCondLst>
                                            <p:cond delay="499"/>
                                          </p:stCondLst>
                                        </p:cTn>
                                        <p:tgtEl>
                                          <p:spTgt spid="15"/>
                                        </p:tgtEl>
                                        <p:attrNameLst>
                                          <p:attrName>style.visibility</p:attrName>
                                        </p:attrNameLst>
                                      </p:cBhvr>
                                      <p:to>
                                        <p:strVal val="hidden"/>
                                      </p:to>
                                    </p:set>
                                  </p:childTnLst>
                                </p:cTn>
                              </p:par>
                              <p:par>
                                <p:cTn id="102" presetID="10" presetClass="entr" presetSubtype="0" fill="hold" nodeType="withEffect">
                                  <p:stCondLst>
                                    <p:cond delay="400"/>
                                  </p:stCondLst>
                                  <p:childTnLst>
                                    <p:set>
                                      <p:cBhvr>
                                        <p:cTn id="103" dur="1" fill="hold">
                                          <p:stCondLst>
                                            <p:cond delay="0"/>
                                          </p:stCondLst>
                                        </p:cTn>
                                        <p:tgtEl>
                                          <p:spTgt spid="16"/>
                                        </p:tgtEl>
                                        <p:attrNameLst>
                                          <p:attrName>style.visibility</p:attrName>
                                        </p:attrNameLst>
                                      </p:cBhvr>
                                      <p:to>
                                        <p:strVal val="visible"/>
                                      </p:to>
                                    </p:set>
                                    <p:animEffect transition="in" filter="fade">
                                      <p:cBhvr>
                                        <p:cTn id="104" dur="500"/>
                                        <p:tgtEl>
                                          <p:spTgt spid="16"/>
                                        </p:tgtEl>
                                      </p:cBhvr>
                                    </p:animEffect>
                                  </p:childTnLst>
                                </p:cTn>
                              </p:par>
                              <p:par>
                                <p:cTn id="105" presetID="6" presetClass="emph" presetSubtype="0" fill="hold" nodeType="withEffect">
                                  <p:stCondLst>
                                    <p:cond delay="400"/>
                                  </p:stCondLst>
                                  <p:childTnLst>
                                    <p:animScale>
                                      <p:cBhvr>
                                        <p:cTn id="106" dur="1000" fill="hold"/>
                                        <p:tgtEl>
                                          <p:spTgt spid="16"/>
                                        </p:tgtEl>
                                      </p:cBhvr>
                                      <p:by x="150000" y="150000"/>
                                    </p:animScale>
                                  </p:childTnLst>
                                </p:cTn>
                              </p:par>
                              <p:par>
                                <p:cTn id="107" presetID="10" presetClass="exit" presetSubtype="0" fill="hold" nodeType="withEffect">
                                  <p:stCondLst>
                                    <p:cond delay="1000"/>
                                  </p:stCondLst>
                                  <p:childTnLst>
                                    <p:animEffect transition="out" filter="fade">
                                      <p:cBhvr>
                                        <p:cTn id="108" dur="500"/>
                                        <p:tgtEl>
                                          <p:spTgt spid="16"/>
                                        </p:tgtEl>
                                      </p:cBhvr>
                                    </p:animEffect>
                                    <p:set>
                                      <p:cBhvr>
                                        <p:cTn id="109" dur="1" fill="hold">
                                          <p:stCondLst>
                                            <p:cond delay="499"/>
                                          </p:stCondLst>
                                        </p:cTn>
                                        <p:tgtEl>
                                          <p:spTgt spid="16"/>
                                        </p:tgtEl>
                                        <p:attrNameLst>
                                          <p:attrName>style.visibility</p:attrName>
                                        </p:attrNameLst>
                                      </p:cBhvr>
                                      <p:to>
                                        <p:strVal val="hidden"/>
                                      </p:to>
                                    </p:set>
                                  </p:childTnLst>
                                </p:cTn>
                              </p:par>
                              <p:par>
                                <p:cTn id="110" presetID="10" presetClass="entr" presetSubtype="0" fill="hold" nodeType="withEffect">
                                  <p:stCondLst>
                                    <p:cond delay="1500"/>
                                  </p:stCondLst>
                                  <p:childTnLst>
                                    <p:set>
                                      <p:cBhvr>
                                        <p:cTn id="111" dur="1" fill="hold">
                                          <p:stCondLst>
                                            <p:cond delay="0"/>
                                          </p:stCondLst>
                                        </p:cTn>
                                        <p:tgtEl>
                                          <p:spTgt spid="17"/>
                                        </p:tgtEl>
                                        <p:attrNameLst>
                                          <p:attrName>style.visibility</p:attrName>
                                        </p:attrNameLst>
                                      </p:cBhvr>
                                      <p:to>
                                        <p:strVal val="visible"/>
                                      </p:to>
                                    </p:set>
                                    <p:animEffect transition="in" filter="fade">
                                      <p:cBhvr>
                                        <p:cTn id="112" dur="500"/>
                                        <p:tgtEl>
                                          <p:spTgt spid="17"/>
                                        </p:tgtEl>
                                      </p:cBhvr>
                                    </p:animEffect>
                                  </p:childTnLst>
                                </p:cTn>
                              </p:par>
                              <p:par>
                                <p:cTn id="113"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114" dur="500" spd="-100000" fill="hold"/>
                                        <p:tgtEl>
                                          <p:spTgt spid="17"/>
                                        </p:tgtEl>
                                        <p:attrNameLst>
                                          <p:attrName>ppt_x</p:attrName>
                                          <p:attrName>ppt_y</p:attrName>
                                        </p:attrNameLst>
                                      </p:cBhvr>
                                    </p:animMotion>
                                  </p:childTnLst>
                                </p:cTn>
                              </p:par>
                              <p:par>
                                <p:cTn id="115" presetID="10" presetClass="exit" presetSubtype="0" fill="hold" nodeType="withEffect">
                                  <p:stCondLst>
                                    <p:cond delay="1900"/>
                                  </p:stCondLst>
                                  <p:childTnLst>
                                    <p:animEffect transition="out" filter="fade">
                                      <p:cBhvr>
                                        <p:cTn id="116" dur="500"/>
                                        <p:tgtEl>
                                          <p:spTgt spid="17"/>
                                        </p:tgtEl>
                                      </p:cBhvr>
                                    </p:animEffect>
                                    <p:set>
                                      <p:cBhvr>
                                        <p:cTn id="117" dur="1" fill="hold">
                                          <p:stCondLst>
                                            <p:cond delay="499"/>
                                          </p:stCondLst>
                                        </p:cTn>
                                        <p:tgtEl>
                                          <p:spTgt spid="17"/>
                                        </p:tgtEl>
                                        <p:attrNameLst>
                                          <p:attrName>style.visibility</p:attrName>
                                        </p:attrNameLst>
                                      </p:cBhvr>
                                      <p:to>
                                        <p:strVal val="hidden"/>
                                      </p:to>
                                    </p:set>
                                  </p:childTnLst>
                                </p:cTn>
                              </p:par>
                              <p:par>
                                <p:cTn id="118" presetID="10" presetClass="entr" presetSubtype="0" fill="hold" nodeType="withEffect">
                                  <p:stCondLst>
                                    <p:cond delay="1900"/>
                                  </p:stCondLst>
                                  <p:childTnLst>
                                    <p:set>
                                      <p:cBhvr>
                                        <p:cTn id="119" dur="1" fill="hold">
                                          <p:stCondLst>
                                            <p:cond delay="0"/>
                                          </p:stCondLst>
                                        </p:cTn>
                                        <p:tgtEl>
                                          <p:spTgt spid="18"/>
                                        </p:tgtEl>
                                        <p:attrNameLst>
                                          <p:attrName>style.visibility</p:attrName>
                                        </p:attrNameLst>
                                      </p:cBhvr>
                                      <p:to>
                                        <p:strVal val="visible"/>
                                      </p:to>
                                    </p:set>
                                    <p:animEffect transition="in" filter="fade">
                                      <p:cBhvr>
                                        <p:cTn id="120" dur="500"/>
                                        <p:tgtEl>
                                          <p:spTgt spid="18"/>
                                        </p:tgtEl>
                                      </p:cBhvr>
                                    </p:animEffect>
                                  </p:childTnLst>
                                </p:cTn>
                              </p:par>
                              <p:par>
                                <p:cTn id="121" presetID="6" presetClass="emph" presetSubtype="0" fill="hold" nodeType="withEffect">
                                  <p:stCondLst>
                                    <p:cond delay="1900"/>
                                  </p:stCondLst>
                                  <p:childTnLst>
                                    <p:animScale>
                                      <p:cBhvr>
                                        <p:cTn id="122" dur="1000" fill="hold"/>
                                        <p:tgtEl>
                                          <p:spTgt spid="18"/>
                                        </p:tgtEl>
                                      </p:cBhvr>
                                      <p:by x="150000" y="150000"/>
                                    </p:animScale>
                                  </p:childTnLst>
                                </p:cTn>
                              </p:par>
                              <p:par>
                                <p:cTn id="123" presetID="10" presetClass="exit" presetSubtype="0" fill="hold" nodeType="withEffect">
                                  <p:stCondLst>
                                    <p:cond delay="2500"/>
                                  </p:stCondLst>
                                  <p:childTnLst>
                                    <p:animEffect transition="out" filter="fade">
                                      <p:cBhvr>
                                        <p:cTn id="124" dur="500"/>
                                        <p:tgtEl>
                                          <p:spTgt spid="18"/>
                                        </p:tgtEl>
                                      </p:cBhvr>
                                    </p:animEffect>
                                    <p:set>
                                      <p:cBhvr>
                                        <p:cTn id="125" dur="1" fill="hold">
                                          <p:stCondLst>
                                            <p:cond delay="499"/>
                                          </p:stCondLst>
                                        </p:cTn>
                                        <p:tgtEl>
                                          <p:spTgt spid="18"/>
                                        </p:tgtEl>
                                        <p:attrNameLst>
                                          <p:attrName>style.visibility</p:attrName>
                                        </p:attrNameLst>
                                      </p:cBhvr>
                                      <p:to>
                                        <p:strVal val="hidden"/>
                                      </p:to>
                                    </p:set>
                                  </p:childTnLst>
                                </p:cTn>
                              </p:par>
                              <p:par>
                                <p:cTn id="126" presetID="10" presetClass="entr" presetSubtype="0" fill="hold" nodeType="withEffect">
                                  <p:stCondLst>
                                    <p:cond delay="1500"/>
                                  </p:stCondLst>
                                  <p:childTnLst>
                                    <p:set>
                                      <p:cBhvr>
                                        <p:cTn id="127" dur="1" fill="hold">
                                          <p:stCondLst>
                                            <p:cond delay="0"/>
                                          </p:stCondLst>
                                        </p:cTn>
                                        <p:tgtEl>
                                          <p:spTgt spid="19"/>
                                        </p:tgtEl>
                                        <p:attrNameLst>
                                          <p:attrName>style.visibility</p:attrName>
                                        </p:attrNameLst>
                                      </p:cBhvr>
                                      <p:to>
                                        <p:strVal val="visible"/>
                                      </p:to>
                                    </p:set>
                                    <p:animEffect transition="in" filter="fade">
                                      <p:cBhvr>
                                        <p:cTn id="128" dur="500"/>
                                        <p:tgtEl>
                                          <p:spTgt spid="19"/>
                                        </p:tgtEl>
                                      </p:cBhvr>
                                    </p:animEffect>
                                  </p:childTnLst>
                                </p:cTn>
                              </p:par>
                              <p:par>
                                <p:cTn id="129"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130" dur="500" spd="-100000" fill="hold"/>
                                        <p:tgtEl>
                                          <p:spTgt spid="19"/>
                                        </p:tgtEl>
                                        <p:attrNameLst>
                                          <p:attrName>ppt_x</p:attrName>
                                          <p:attrName>ppt_y</p:attrName>
                                        </p:attrNameLst>
                                      </p:cBhvr>
                                    </p:animMotion>
                                  </p:childTnLst>
                                </p:cTn>
                              </p:par>
                              <p:par>
                                <p:cTn id="131" presetID="10" presetClass="exit" presetSubtype="0" fill="hold" nodeType="withEffect">
                                  <p:stCondLst>
                                    <p:cond delay="1900"/>
                                  </p:stCondLst>
                                  <p:childTnLst>
                                    <p:animEffect transition="out" filter="fade">
                                      <p:cBhvr>
                                        <p:cTn id="132" dur="500"/>
                                        <p:tgtEl>
                                          <p:spTgt spid="19"/>
                                        </p:tgtEl>
                                      </p:cBhvr>
                                    </p:animEffect>
                                    <p:set>
                                      <p:cBhvr>
                                        <p:cTn id="133" dur="1" fill="hold">
                                          <p:stCondLst>
                                            <p:cond delay="499"/>
                                          </p:stCondLst>
                                        </p:cTn>
                                        <p:tgtEl>
                                          <p:spTgt spid="19"/>
                                        </p:tgtEl>
                                        <p:attrNameLst>
                                          <p:attrName>style.visibility</p:attrName>
                                        </p:attrNameLst>
                                      </p:cBhvr>
                                      <p:to>
                                        <p:strVal val="hidden"/>
                                      </p:to>
                                    </p:set>
                                  </p:childTnLst>
                                </p:cTn>
                              </p:par>
                              <p:par>
                                <p:cTn id="134" presetID="10" presetClass="entr" presetSubtype="0" fill="hold" nodeType="withEffect">
                                  <p:stCondLst>
                                    <p:cond delay="1900"/>
                                  </p:stCondLst>
                                  <p:childTnLst>
                                    <p:set>
                                      <p:cBhvr>
                                        <p:cTn id="135" dur="1" fill="hold">
                                          <p:stCondLst>
                                            <p:cond delay="0"/>
                                          </p:stCondLst>
                                        </p:cTn>
                                        <p:tgtEl>
                                          <p:spTgt spid="20"/>
                                        </p:tgtEl>
                                        <p:attrNameLst>
                                          <p:attrName>style.visibility</p:attrName>
                                        </p:attrNameLst>
                                      </p:cBhvr>
                                      <p:to>
                                        <p:strVal val="visible"/>
                                      </p:to>
                                    </p:set>
                                    <p:animEffect transition="in" filter="fade">
                                      <p:cBhvr>
                                        <p:cTn id="136" dur="500"/>
                                        <p:tgtEl>
                                          <p:spTgt spid="20"/>
                                        </p:tgtEl>
                                      </p:cBhvr>
                                    </p:animEffect>
                                  </p:childTnLst>
                                </p:cTn>
                              </p:par>
                              <p:par>
                                <p:cTn id="137" presetID="6" presetClass="emph" presetSubtype="0" fill="hold" nodeType="withEffect">
                                  <p:stCondLst>
                                    <p:cond delay="1900"/>
                                  </p:stCondLst>
                                  <p:childTnLst>
                                    <p:animScale>
                                      <p:cBhvr>
                                        <p:cTn id="138" dur="1000" fill="hold"/>
                                        <p:tgtEl>
                                          <p:spTgt spid="20"/>
                                        </p:tgtEl>
                                      </p:cBhvr>
                                      <p:by x="150000" y="150000"/>
                                    </p:animScale>
                                  </p:childTnLst>
                                </p:cTn>
                              </p:par>
                              <p:par>
                                <p:cTn id="139" presetID="10" presetClass="exit" presetSubtype="0" fill="hold" nodeType="withEffect">
                                  <p:stCondLst>
                                    <p:cond delay="2400"/>
                                  </p:stCondLst>
                                  <p:childTnLst>
                                    <p:animEffect transition="out" filter="fade">
                                      <p:cBhvr>
                                        <p:cTn id="140" dur="500"/>
                                        <p:tgtEl>
                                          <p:spTgt spid="20"/>
                                        </p:tgtEl>
                                      </p:cBhvr>
                                    </p:animEffect>
                                    <p:set>
                                      <p:cBhvr>
                                        <p:cTn id="141" dur="1" fill="hold">
                                          <p:stCondLst>
                                            <p:cond delay="499"/>
                                          </p:stCondLst>
                                        </p:cTn>
                                        <p:tgtEl>
                                          <p:spTgt spid="20"/>
                                        </p:tgtEl>
                                        <p:attrNameLst>
                                          <p:attrName>style.visibility</p:attrName>
                                        </p:attrNameLst>
                                      </p:cBhvr>
                                      <p:to>
                                        <p:strVal val="hidden"/>
                                      </p:to>
                                    </p:set>
                                  </p:childTnLst>
                                </p:cTn>
                              </p:par>
                              <p:par>
                                <p:cTn id="142" presetID="10" presetClass="entr" presetSubtype="0" fill="hold" nodeType="withEffect">
                                  <p:stCondLst>
                                    <p:cond delay="500"/>
                                  </p:stCondLst>
                                  <p:childTnLst>
                                    <p:set>
                                      <p:cBhvr>
                                        <p:cTn id="143" dur="1" fill="hold">
                                          <p:stCondLst>
                                            <p:cond delay="0"/>
                                          </p:stCondLst>
                                        </p:cTn>
                                        <p:tgtEl>
                                          <p:spTgt spid="21"/>
                                        </p:tgtEl>
                                        <p:attrNameLst>
                                          <p:attrName>style.visibility</p:attrName>
                                        </p:attrNameLst>
                                      </p:cBhvr>
                                      <p:to>
                                        <p:strVal val="visible"/>
                                      </p:to>
                                    </p:set>
                                    <p:animEffect transition="in" filter="fade">
                                      <p:cBhvr>
                                        <p:cTn id="144" dur="500"/>
                                        <p:tgtEl>
                                          <p:spTgt spid="21"/>
                                        </p:tgtEl>
                                      </p:cBhvr>
                                    </p:animEffect>
                                  </p:childTnLst>
                                </p:cTn>
                              </p:par>
                              <p:par>
                                <p:cTn id="145" presetID="0" presetClass="path" presetSubtype="0" accel="50000" decel="50000" fill="hold" nodeType="withEffect">
                                  <p:stCondLst>
                                    <p:cond delay="500"/>
                                  </p:stCondLst>
                                  <p:childTnLst>
                                    <p:animMotion origin="layout" path="M 3.33333E-6 4.44444E-6 C 3.33333E-6 4.44444E-6 3.33333E-6 0.45417 3.33333E-6 0.90861 " pathEditMode="relative" ptsTypes="aA">
                                      <p:cBhvr>
                                        <p:cTn id="146" dur="500" spd="-100000" fill="hold"/>
                                        <p:tgtEl>
                                          <p:spTgt spid="21"/>
                                        </p:tgtEl>
                                        <p:attrNameLst>
                                          <p:attrName>ppt_x</p:attrName>
                                          <p:attrName>ppt_y</p:attrName>
                                        </p:attrNameLst>
                                      </p:cBhvr>
                                    </p:animMotion>
                                  </p:childTnLst>
                                </p:cTn>
                              </p:par>
                              <p:par>
                                <p:cTn id="147" presetID="10" presetClass="exit" presetSubtype="0" fill="hold" nodeType="withEffect">
                                  <p:stCondLst>
                                    <p:cond delay="800"/>
                                  </p:stCondLst>
                                  <p:childTnLst>
                                    <p:animEffect transition="out" filter="fade">
                                      <p:cBhvr>
                                        <p:cTn id="148" dur="500"/>
                                        <p:tgtEl>
                                          <p:spTgt spid="21"/>
                                        </p:tgtEl>
                                      </p:cBhvr>
                                    </p:animEffect>
                                    <p:set>
                                      <p:cBhvr>
                                        <p:cTn id="149" dur="1" fill="hold">
                                          <p:stCondLst>
                                            <p:cond delay="499"/>
                                          </p:stCondLst>
                                        </p:cTn>
                                        <p:tgtEl>
                                          <p:spTgt spid="21"/>
                                        </p:tgtEl>
                                        <p:attrNameLst>
                                          <p:attrName>style.visibility</p:attrName>
                                        </p:attrNameLst>
                                      </p:cBhvr>
                                      <p:to>
                                        <p:strVal val="hidden"/>
                                      </p:to>
                                    </p:set>
                                  </p:childTnLst>
                                </p:cTn>
                              </p:par>
                              <p:par>
                                <p:cTn id="150" presetID="10" presetClass="entr" presetSubtype="0" fill="hold" nodeType="withEffect">
                                  <p:stCondLst>
                                    <p:cond delay="800"/>
                                  </p:stCondLst>
                                  <p:childTnLst>
                                    <p:set>
                                      <p:cBhvr>
                                        <p:cTn id="151" dur="1" fill="hold">
                                          <p:stCondLst>
                                            <p:cond delay="0"/>
                                          </p:stCondLst>
                                        </p:cTn>
                                        <p:tgtEl>
                                          <p:spTgt spid="22"/>
                                        </p:tgtEl>
                                        <p:attrNameLst>
                                          <p:attrName>style.visibility</p:attrName>
                                        </p:attrNameLst>
                                      </p:cBhvr>
                                      <p:to>
                                        <p:strVal val="visible"/>
                                      </p:to>
                                    </p:set>
                                    <p:animEffect transition="in" filter="fade">
                                      <p:cBhvr>
                                        <p:cTn id="152" dur="500"/>
                                        <p:tgtEl>
                                          <p:spTgt spid="22"/>
                                        </p:tgtEl>
                                      </p:cBhvr>
                                    </p:animEffect>
                                  </p:childTnLst>
                                </p:cTn>
                              </p:par>
                              <p:par>
                                <p:cTn id="153" presetID="6" presetClass="emph" presetSubtype="0" fill="hold" nodeType="withEffect">
                                  <p:stCondLst>
                                    <p:cond delay="800"/>
                                  </p:stCondLst>
                                  <p:childTnLst>
                                    <p:animScale>
                                      <p:cBhvr>
                                        <p:cTn id="154" dur="1000" fill="hold"/>
                                        <p:tgtEl>
                                          <p:spTgt spid="22"/>
                                        </p:tgtEl>
                                      </p:cBhvr>
                                      <p:by x="150000" y="150000"/>
                                    </p:animScale>
                                  </p:childTnLst>
                                </p:cTn>
                              </p:par>
                              <p:par>
                                <p:cTn id="155" presetID="10" presetClass="exit" presetSubtype="0" fill="hold" nodeType="withEffect">
                                  <p:stCondLst>
                                    <p:cond delay="1300"/>
                                  </p:stCondLst>
                                  <p:childTnLst>
                                    <p:animEffect transition="out" filter="fade">
                                      <p:cBhvr>
                                        <p:cTn id="156" dur="500"/>
                                        <p:tgtEl>
                                          <p:spTgt spid="22"/>
                                        </p:tgtEl>
                                      </p:cBhvr>
                                    </p:animEffect>
                                    <p:set>
                                      <p:cBhvr>
                                        <p:cTn id="157" dur="1" fill="hold">
                                          <p:stCondLst>
                                            <p:cond delay="499"/>
                                          </p:stCondLst>
                                        </p:cTn>
                                        <p:tgtEl>
                                          <p:spTgt spid="22"/>
                                        </p:tgtEl>
                                        <p:attrNameLst>
                                          <p:attrName>style.visibility</p:attrName>
                                        </p:attrNameLst>
                                      </p:cBhvr>
                                      <p:to>
                                        <p:strVal val="hidden"/>
                                      </p:to>
                                    </p:set>
                                  </p:childTnLst>
                                </p:cTn>
                              </p:par>
                              <p:par>
                                <p:cTn id="158" presetID="10" presetClass="entr" presetSubtype="0" fill="hold" nodeType="withEffect">
                                  <p:stCondLst>
                                    <p:cond delay="1800"/>
                                  </p:stCondLst>
                                  <p:childTnLst>
                                    <p:set>
                                      <p:cBhvr>
                                        <p:cTn id="159" dur="1" fill="hold">
                                          <p:stCondLst>
                                            <p:cond delay="0"/>
                                          </p:stCondLst>
                                        </p:cTn>
                                        <p:tgtEl>
                                          <p:spTgt spid="23"/>
                                        </p:tgtEl>
                                        <p:attrNameLst>
                                          <p:attrName>style.visibility</p:attrName>
                                        </p:attrNameLst>
                                      </p:cBhvr>
                                      <p:to>
                                        <p:strVal val="visible"/>
                                      </p:to>
                                    </p:set>
                                    <p:animEffect transition="in" filter="fade">
                                      <p:cBhvr>
                                        <p:cTn id="160" dur="500"/>
                                        <p:tgtEl>
                                          <p:spTgt spid="23"/>
                                        </p:tgtEl>
                                      </p:cBhvr>
                                    </p:animEffect>
                                  </p:childTnLst>
                                </p:cTn>
                              </p:par>
                              <p:par>
                                <p:cTn id="161" presetID="0" presetClass="path" presetSubtype="0" accel="50000" decel="50000" fill="hold" nodeType="withEffect">
                                  <p:stCondLst>
                                    <p:cond delay="1800"/>
                                  </p:stCondLst>
                                  <p:childTnLst>
                                    <p:animMotion origin="layout" path="M 0 2.83688E-6 C 0 0.00031 0 0.45421 0 0.90872 " pathEditMode="relative" rAng="0" ptsTypes="aA">
                                      <p:cBhvr>
                                        <p:cTn id="162" dur="500" spd="-100000" fill="hold"/>
                                        <p:tgtEl>
                                          <p:spTgt spid="23"/>
                                        </p:tgtEl>
                                        <p:attrNameLst>
                                          <p:attrName>ppt_x</p:attrName>
                                          <p:attrName>ppt_y</p:attrName>
                                        </p:attrNameLst>
                                      </p:cBhvr>
                                      <p:rCtr x="0" y="45421"/>
                                    </p:animMotion>
                                  </p:childTnLst>
                                </p:cTn>
                              </p:par>
                              <p:par>
                                <p:cTn id="163" presetID="10" presetClass="exit" presetSubtype="0" fill="hold" nodeType="withEffect">
                                  <p:stCondLst>
                                    <p:cond delay="2000"/>
                                  </p:stCondLst>
                                  <p:childTnLst>
                                    <p:animEffect transition="out" filter="fade">
                                      <p:cBhvr>
                                        <p:cTn id="164" dur="500"/>
                                        <p:tgtEl>
                                          <p:spTgt spid="23"/>
                                        </p:tgtEl>
                                      </p:cBhvr>
                                    </p:animEffect>
                                    <p:set>
                                      <p:cBhvr>
                                        <p:cTn id="165" dur="1" fill="hold">
                                          <p:stCondLst>
                                            <p:cond delay="499"/>
                                          </p:stCondLst>
                                        </p:cTn>
                                        <p:tgtEl>
                                          <p:spTgt spid="23"/>
                                        </p:tgtEl>
                                        <p:attrNameLst>
                                          <p:attrName>style.visibility</p:attrName>
                                        </p:attrNameLst>
                                      </p:cBhvr>
                                      <p:to>
                                        <p:strVal val="hidden"/>
                                      </p:to>
                                    </p:set>
                                  </p:childTnLst>
                                </p:cTn>
                              </p:par>
                              <p:par>
                                <p:cTn id="166" presetID="10" presetClass="entr" presetSubtype="0" fill="hold" nodeType="withEffect">
                                  <p:stCondLst>
                                    <p:cond delay="2000"/>
                                  </p:stCondLst>
                                  <p:childTnLst>
                                    <p:set>
                                      <p:cBhvr>
                                        <p:cTn id="167" dur="1" fill="hold">
                                          <p:stCondLst>
                                            <p:cond delay="0"/>
                                          </p:stCondLst>
                                        </p:cTn>
                                        <p:tgtEl>
                                          <p:spTgt spid="24"/>
                                        </p:tgtEl>
                                        <p:attrNameLst>
                                          <p:attrName>style.visibility</p:attrName>
                                        </p:attrNameLst>
                                      </p:cBhvr>
                                      <p:to>
                                        <p:strVal val="visible"/>
                                      </p:to>
                                    </p:set>
                                    <p:animEffect transition="in" filter="fade">
                                      <p:cBhvr>
                                        <p:cTn id="168" dur="500"/>
                                        <p:tgtEl>
                                          <p:spTgt spid="24"/>
                                        </p:tgtEl>
                                      </p:cBhvr>
                                    </p:animEffect>
                                  </p:childTnLst>
                                </p:cTn>
                              </p:par>
                              <p:par>
                                <p:cTn id="169" presetID="6" presetClass="emph" presetSubtype="0" fill="hold" nodeType="withEffect">
                                  <p:stCondLst>
                                    <p:cond delay="2000"/>
                                  </p:stCondLst>
                                  <p:childTnLst>
                                    <p:animScale>
                                      <p:cBhvr>
                                        <p:cTn id="170" dur="1000" fill="hold"/>
                                        <p:tgtEl>
                                          <p:spTgt spid="24"/>
                                        </p:tgtEl>
                                      </p:cBhvr>
                                      <p:by x="150000" y="150000"/>
                                    </p:animScale>
                                  </p:childTnLst>
                                </p:cTn>
                              </p:par>
                              <p:par>
                                <p:cTn id="171" presetID="10" presetClass="exit" presetSubtype="0" fill="hold" nodeType="withEffect">
                                  <p:stCondLst>
                                    <p:cond delay="2500"/>
                                  </p:stCondLst>
                                  <p:childTnLst>
                                    <p:animEffect transition="out" filter="fade">
                                      <p:cBhvr>
                                        <p:cTn id="172" dur="500"/>
                                        <p:tgtEl>
                                          <p:spTgt spid="24"/>
                                        </p:tgtEl>
                                      </p:cBhvr>
                                    </p:animEffect>
                                    <p:set>
                                      <p:cBhvr>
                                        <p:cTn id="173" dur="1" fill="hold">
                                          <p:stCondLst>
                                            <p:cond delay="499"/>
                                          </p:stCondLst>
                                        </p:cTn>
                                        <p:tgtEl>
                                          <p:spTgt spid="24"/>
                                        </p:tgtEl>
                                        <p:attrNameLst>
                                          <p:attrName>style.visibility</p:attrName>
                                        </p:attrNameLst>
                                      </p:cBhvr>
                                      <p:to>
                                        <p:strVal val="hidden"/>
                                      </p:to>
                                    </p:set>
                                  </p:childTnLst>
                                </p:cTn>
                              </p:par>
                              <p:par>
                                <p:cTn id="174" presetID="10" presetClass="entr" presetSubtype="0" fill="hold" nodeType="withEffect">
                                  <p:stCondLst>
                                    <p:cond delay="6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500"/>
                                        <p:tgtEl>
                                          <p:spTgt spid="25"/>
                                        </p:tgtEl>
                                      </p:cBhvr>
                                    </p:animEffect>
                                  </p:childTnLst>
                                </p:cTn>
                              </p:par>
                              <p:par>
                                <p:cTn id="177" presetID="0" presetClass="path" presetSubtype="0" accel="50000" decel="50000" fill="hold" nodeType="withEffect">
                                  <p:stCondLst>
                                    <p:cond delay="600"/>
                                  </p:stCondLst>
                                  <p:childTnLst>
                                    <p:animMotion origin="layout" path="M 3.33333E-6 4.44444E-6 C 3.33333E-6 4.44444E-6 3.33333E-6 0.45417 3.33333E-6 0.90861 " pathEditMode="relative" ptsTypes="aA">
                                      <p:cBhvr>
                                        <p:cTn id="178" dur="500" spd="-100000" fill="hold"/>
                                        <p:tgtEl>
                                          <p:spTgt spid="25"/>
                                        </p:tgtEl>
                                        <p:attrNameLst>
                                          <p:attrName>ppt_x</p:attrName>
                                          <p:attrName>ppt_y</p:attrName>
                                        </p:attrNameLst>
                                      </p:cBhvr>
                                    </p:animMotion>
                                  </p:childTnLst>
                                </p:cTn>
                              </p:par>
                              <p:par>
                                <p:cTn id="179" presetID="10" presetClass="exit" presetSubtype="0" fill="hold" nodeType="withEffect">
                                  <p:stCondLst>
                                    <p:cond delay="800"/>
                                  </p:stCondLst>
                                  <p:childTnLst>
                                    <p:animEffect transition="out" filter="fade">
                                      <p:cBhvr>
                                        <p:cTn id="180" dur="500"/>
                                        <p:tgtEl>
                                          <p:spTgt spid="25"/>
                                        </p:tgtEl>
                                      </p:cBhvr>
                                    </p:animEffect>
                                    <p:set>
                                      <p:cBhvr>
                                        <p:cTn id="181" dur="1" fill="hold">
                                          <p:stCondLst>
                                            <p:cond delay="499"/>
                                          </p:stCondLst>
                                        </p:cTn>
                                        <p:tgtEl>
                                          <p:spTgt spid="25"/>
                                        </p:tgtEl>
                                        <p:attrNameLst>
                                          <p:attrName>style.visibility</p:attrName>
                                        </p:attrNameLst>
                                      </p:cBhvr>
                                      <p:to>
                                        <p:strVal val="hidden"/>
                                      </p:to>
                                    </p:set>
                                  </p:childTnLst>
                                </p:cTn>
                              </p:par>
                              <p:par>
                                <p:cTn id="182" presetID="10" presetClass="entr" presetSubtype="0" fill="hold" nodeType="withEffect">
                                  <p:stCondLst>
                                    <p:cond delay="800"/>
                                  </p:stCondLst>
                                  <p:childTnLst>
                                    <p:set>
                                      <p:cBhvr>
                                        <p:cTn id="183" dur="1" fill="hold">
                                          <p:stCondLst>
                                            <p:cond delay="0"/>
                                          </p:stCondLst>
                                        </p:cTn>
                                        <p:tgtEl>
                                          <p:spTgt spid="26"/>
                                        </p:tgtEl>
                                        <p:attrNameLst>
                                          <p:attrName>style.visibility</p:attrName>
                                        </p:attrNameLst>
                                      </p:cBhvr>
                                      <p:to>
                                        <p:strVal val="visible"/>
                                      </p:to>
                                    </p:set>
                                    <p:animEffect transition="in" filter="fade">
                                      <p:cBhvr>
                                        <p:cTn id="184" dur="500"/>
                                        <p:tgtEl>
                                          <p:spTgt spid="26"/>
                                        </p:tgtEl>
                                      </p:cBhvr>
                                    </p:animEffect>
                                  </p:childTnLst>
                                </p:cTn>
                              </p:par>
                              <p:par>
                                <p:cTn id="185" presetID="6" presetClass="emph" presetSubtype="0" fill="hold" nodeType="withEffect">
                                  <p:stCondLst>
                                    <p:cond delay="800"/>
                                  </p:stCondLst>
                                  <p:childTnLst>
                                    <p:animScale>
                                      <p:cBhvr>
                                        <p:cTn id="186" dur="1000" fill="hold"/>
                                        <p:tgtEl>
                                          <p:spTgt spid="26"/>
                                        </p:tgtEl>
                                      </p:cBhvr>
                                      <p:by x="150000" y="150000"/>
                                    </p:animScale>
                                  </p:childTnLst>
                                </p:cTn>
                              </p:par>
                              <p:par>
                                <p:cTn id="187" presetID="10" presetClass="exit" presetSubtype="0" fill="hold" nodeType="withEffect">
                                  <p:stCondLst>
                                    <p:cond delay="1300"/>
                                  </p:stCondLst>
                                  <p:childTnLst>
                                    <p:animEffect transition="out" filter="fade">
                                      <p:cBhvr>
                                        <p:cTn id="188" dur="500"/>
                                        <p:tgtEl>
                                          <p:spTgt spid="26"/>
                                        </p:tgtEl>
                                      </p:cBhvr>
                                    </p:animEffect>
                                    <p:set>
                                      <p:cBhvr>
                                        <p:cTn id="189" dur="1" fill="hold">
                                          <p:stCondLst>
                                            <p:cond delay="499"/>
                                          </p:stCondLst>
                                        </p:cTn>
                                        <p:tgtEl>
                                          <p:spTgt spid="26"/>
                                        </p:tgtEl>
                                        <p:attrNameLst>
                                          <p:attrName>style.visibility</p:attrName>
                                        </p:attrNameLst>
                                      </p:cBhvr>
                                      <p:to>
                                        <p:strVal val="hidden"/>
                                      </p:to>
                                    </p:set>
                                  </p:childTnLst>
                                </p:cTn>
                              </p:par>
                              <p:par>
                                <p:cTn id="190" presetID="10" presetClass="entr" presetSubtype="0" fill="hold" nodeType="withEffect">
                                  <p:stCondLst>
                                    <p:cond delay="200"/>
                                  </p:stCondLst>
                                  <p:childTnLst>
                                    <p:set>
                                      <p:cBhvr>
                                        <p:cTn id="191" dur="1" fill="hold">
                                          <p:stCondLst>
                                            <p:cond delay="0"/>
                                          </p:stCondLst>
                                        </p:cTn>
                                        <p:tgtEl>
                                          <p:spTgt spid="27"/>
                                        </p:tgtEl>
                                        <p:attrNameLst>
                                          <p:attrName>style.visibility</p:attrName>
                                        </p:attrNameLst>
                                      </p:cBhvr>
                                      <p:to>
                                        <p:strVal val="visible"/>
                                      </p:to>
                                    </p:set>
                                    <p:animEffect transition="in" filter="fade">
                                      <p:cBhvr>
                                        <p:cTn id="192" dur="500"/>
                                        <p:tgtEl>
                                          <p:spTgt spid="27"/>
                                        </p:tgtEl>
                                      </p:cBhvr>
                                    </p:animEffect>
                                  </p:childTnLst>
                                </p:cTn>
                              </p:par>
                              <p:par>
                                <p:cTn id="193" presetID="0" presetClass="path" presetSubtype="0" accel="50000" decel="50000" fill="hold" nodeType="withEffect">
                                  <p:stCondLst>
                                    <p:cond delay="200"/>
                                  </p:stCondLst>
                                  <p:childTnLst>
                                    <p:animMotion origin="layout" path="M 3.33333E-6 4.44444E-6 C 3.33333E-6 4.44444E-6 3.33333E-6 0.45417 3.33333E-6 0.90861 " pathEditMode="relative" ptsTypes="aA">
                                      <p:cBhvr>
                                        <p:cTn id="194" dur="500" spd="-100000" fill="hold"/>
                                        <p:tgtEl>
                                          <p:spTgt spid="27"/>
                                        </p:tgtEl>
                                        <p:attrNameLst>
                                          <p:attrName>ppt_x</p:attrName>
                                          <p:attrName>ppt_y</p:attrName>
                                        </p:attrNameLst>
                                      </p:cBhvr>
                                    </p:animMotion>
                                  </p:childTnLst>
                                </p:cTn>
                              </p:par>
                              <p:par>
                                <p:cTn id="195" presetID="10" presetClass="exit" presetSubtype="0" fill="hold" nodeType="withEffect">
                                  <p:stCondLst>
                                    <p:cond delay="600"/>
                                  </p:stCondLst>
                                  <p:childTnLst>
                                    <p:animEffect transition="out" filter="fade">
                                      <p:cBhvr>
                                        <p:cTn id="196" dur="500"/>
                                        <p:tgtEl>
                                          <p:spTgt spid="27"/>
                                        </p:tgtEl>
                                      </p:cBhvr>
                                    </p:animEffect>
                                    <p:set>
                                      <p:cBhvr>
                                        <p:cTn id="197" dur="1" fill="hold">
                                          <p:stCondLst>
                                            <p:cond delay="499"/>
                                          </p:stCondLst>
                                        </p:cTn>
                                        <p:tgtEl>
                                          <p:spTgt spid="27"/>
                                        </p:tgtEl>
                                        <p:attrNameLst>
                                          <p:attrName>style.visibility</p:attrName>
                                        </p:attrNameLst>
                                      </p:cBhvr>
                                      <p:to>
                                        <p:strVal val="hidden"/>
                                      </p:to>
                                    </p:set>
                                  </p:childTnLst>
                                </p:cTn>
                              </p:par>
                              <p:par>
                                <p:cTn id="198" presetID="10" presetClass="entr" presetSubtype="0" fill="hold" nodeType="withEffect">
                                  <p:stCondLst>
                                    <p:cond delay="600"/>
                                  </p:stCondLst>
                                  <p:childTnLst>
                                    <p:set>
                                      <p:cBhvr>
                                        <p:cTn id="199" dur="1" fill="hold">
                                          <p:stCondLst>
                                            <p:cond delay="0"/>
                                          </p:stCondLst>
                                        </p:cTn>
                                        <p:tgtEl>
                                          <p:spTgt spid="28"/>
                                        </p:tgtEl>
                                        <p:attrNameLst>
                                          <p:attrName>style.visibility</p:attrName>
                                        </p:attrNameLst>
                                      </p:cBhvr>
                                      <p:to>
                                        <p:strVal val="visible"/>
                                      </p:to>
                                    </p:set>
                                    <p:animEffect transition="in" filter="fade">
                                      <p:cBhvr>
                                        <p:cTn id="200" dur="500"/>
                                        <p:tgtEl>
                                          <p:spTgt spid="28"/>
                                        </p:tgtEl>
                                      </p:cBhvr>
                                    </p:animEffect>
                                  </p:childTnLst>
                                </p:cTn>
                              </p:par>
                              <p:par>
                                <p:cTn id="201" presetID="6" presetClass="emph" presetSubtype="0" fill="hold" nodeType="withEffect">
                                  <p:stCondLst>
                                    <p:cond delay="600"/>
                                  </p:stCondLst>
                                  <p:childTnLst>
                                    <p:animScale>
                                      <p:cBhvr>
                                        <p:cTn id="202" dur="1000" fill="hold"/>
                                        <p:tgtEl>
                                          <p:spTgt spid="28"/>
                                        </p:tgtEl>
                                      </p:cBhvr>
                                      <p:by x="150000" y="150000"/>
                                    </p:animScale>
                                  </p:childTnLst>
                                </p:cTn>
                              </p:par>
                              <p:par>
                                <p:cTn id="203" presetID="10" presetClass="exit" presetSubtype="0" fill="hold" nodeType="withEffect">
                                  <p:stCondLst>
                                    <p:cond delay="1100"/>
                                  </p:stCondLst>
                                  <p:childTnLst>
                                    <p:animEffect transition="out" filter="fade">
                                      <p:cBhvr>
                                        <p:cTn id="204" dur="500"/>
                                        <p:tgtEl>
                                          <p:spTgt spid="28"/>
                                        </p:tgtEl>
                                      </p:cBhvr>
                                    </p:animEffect>
                                    <p:set>
                                      <p:cBhvr>
                                        <p:cTn id="205" dur="1" fill="hold">
                                          <p:stCondLst>
                                            <p:cond delay="499"/>
                                          </p:stCondLst>
                                        </p:cTn>
                                        <p:tgtEl>
                                          <p:spTgt spid="28"/>
                                        </p:tgtEl>
                                        <p:attrNameLst>
                                          <p:attrName>style.visibility</p:attrName>
                                        </p:attrNameLst>
                                      </p:cBhvr>
                                      <p:to>
                                        <p:strVal val="hidden"/>
                                      </p:to>
                                    </p:set>
                                  </p:childTnLst>
                                </p:cTn>
                              </p:par>
                              <p:par>
                                <p:cTn id="206" presetID="10" presetClass="entr" presetSubtype="0" fill="hold" nodeType="withEffect">
                                  <p:stCondLst>
                                    <p:cond delay="1500"/>
                                  </p:stCondLst>
                                  <p:childTnLst>
                                    <p:set>
                                      <p:cBhvr>
                                        <p:cTn id="207" dur="1" fill="hold">
                                          <p:stCondLst>
                                            <p:cond delay="0"/>
                                          </p:stCondLst>
                                        </p:cTn>
                                        <p:tgtEl>
                                          <p:spTgt spid="29"/>
                                        </p:tgtEl>
                                        <p:attrNameLst>
                                          <p:attrName>style.visibility</p:attrName>
                                        </p:attrNameLst>
                                      </p:cBhvr>
                                      <p:to>
                                        <p:strVal val="visible"/>
                                      </p:to>
                                    </p:set>
                                    <p:animEffect transition="in" filter="fade">
                                      <p:cBhvr>
                                        <p:cTn id="208" dur="500"/>
                                        <p:tgtEl>
                                          <p:spTgt spid="29"/>
                                        </p:tgtEl>
                                      </p:cBhvr>
                                    </p:animEffect>
                                  </p:childTnLst>
                                </p:cTn>
                              </p:par>
                              <p:par>
                                <p:cTn id="209"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210" dur="500" spd="-100000" fill="hold"/>
                                        <p:tgtEl>
                                          <p:spTgt spid="29"/>
                                        </p:tgtEl>
                                        <p:attrNameLst>
                                          <p:attrName>ppt_x</p:attrName>
                                          <p:attrName>ppt_y</p:attrName>
                                        </p:attrNameLst>
                                      </p:cBhvr>
                                    </p:animMotion>
                                  </p:childTnLst>
                                </p:cTn>
                              </p:par>
                              <p:par>
                                <p:cTn id="211" presetID="10" presetClass="exit" presetSubtype="0" fill="hold" nodeType="withEffect">
                                  <p:stCondLst>
                                    <p:cond delay="1900"/>
                                  </p:stCondLst>
                                  <p:childTnLst>
                                    <p:animEffect transition="out" filter="fade">
                                      <p:cBhvr>
                                        <p:cTn id="212" dur="500"/>
                                        <p:tgtEl>
                                          <p:spTgt spid="29"/>
                                        </p:tgtEl>
                                      </p:cBhvr>
                                    </p:animEffect>
                                    <p:set>
                                      <p:cBhvr>
                                        <p:cTn id="213" dur="1" fill="hold">
                                          <p:stCondLst>
                                            <p:cond delay="499"/>
                                          </p:stCondLst>
                                        </p:cTn>
                                        <p:tgtEl>
                                          <p:spTgt spid="29"/>
                                        </p:tgtEl>
                                        <p:attrNameLst>
                                          <p:attrName>style.visibility</p:attrName>
                                        </p:attrNameLst>
                                      </p:cBhvr>
                                      <p:to>
                                        <p:strVal val="hidden"/>
                                      </p:to>
                                    </p:set>
                                  </p:childTnLst>
                                </p:cTn>
                              </p:par>
                              <p:par>
                                <p:cTn id="214" presetID="10" presetClass="entr" presetSubtype="0" fill="hold" nodeType="withEffect">
                                  <p:stCondLst>
                                    <p:cond delay="1900"/>
                                  </p:stCondLst>
                                  <p:childTnLst>
                                    <p:set>
                                      <p:cBhvr>
                                        <p:cTn id="215" dur="1" fill="hold">
                                          <p:stCondLst>
                                            <p:cond delay="0"/>
                                          </p:stCondLst>
                                        </p:cTn>
                                        <p:tgtEl>
                                          <p:spTgt spid="30"/>
                                        </p:tgtEl>
                                        <p:attrNameLst>
                                          <p:attrName>style.visibility</p:attrName>
                                        </p:attrNameLst>
                                      </p:cBhvr>
                                      <p:to>
                                        <p:strVal val="visible"/>
                                      </p:to>
                                    </p:set>
                                    <p:animEffect transition="in" filter="fade">
                                      <p:cBhvr>
                                        <p:cTn id="216" dur="500"/>
                                        <p:tgtEl>
                                          <p:spTgt spid="30"/>
                                        </p:tgtEl>
                                      </p:cBhvr>
                                    </p:animEffect>
                                  </p:childTnLst>
                                </p:cTn>
                              </p:par>
                              <p:par>
                                <p:cTn id="217" presetID="6" presetClass="emph" presetSubtype="0" fill="hold" nodeType="withEffect">
                                  <p:stCondLst>
                                    <p:cond delay="1900"/>
                                  </p:stCondLst>
                                  <p:childTnLst>
                                    <p:animScale>
                                      <p:cBhvr>
                                        <p:cTn id="218" dur="1000" fill="hold"/>
                                        <p:tgtEl>
                                          <p:spTgt spid="30"/>
                                        </p:tgtEl>
                                      </p:cBhvr>
                                      <p:by x="150000" y="150000"/>
                                    </p:animScale>
                                  </p:childTnLst>
                                </p:cTn>
                              </p:par>
                              <p:par>
                                <p:cTn id="219" presetID="10" presetClass="exit" presetSubtype="0" fill="hold" nodeType="withEffect">
                                  <p:stCondLst>
                                    <p:cond delay="2500"/>
                                  </p:stCondLst>
                                  <p:childTnLst>
                                    <p:animEffect transition="out" filter="fade">
                                      <p:cBhvr>
                                        <p:cTn id="220" dur="500"/>
                                        <p:tgtEl>
                                          <p:spTgt spid="30"/>
                                        </p:tgtEl>
                                      </p:cBhvr>
                                    </p:animEffect>
                                    <p:set>
                                      <p:cBhvr>
                                        <p:cTn id="221" dur="1" fill="hold">
                                          <p:stCondLst>
                                            <p:cond delay="499"/>
                                          </p:stCondLst>
                                        </p:cTn>
                                        <p:tgtEl>
                                          <p:spTgt spid="30"/>
                                        </p:tgtEl>
                                        <p:attrNameLst>
                                          <p:attrName>style.visibility</p:attrName>
                                        </p:attrNameLst>
                                      </p:cBhvr>
                                      <p:to>
                                        <p:strVal val="hidden"/>
                                      </p:to>
                                    </p:set>
                                  </p:childTnLst>
                                </p:cTn>
                              </p:par>
                            </p:childTnLst>
                          </p:cTn>
                        </p:par>
                        <p:par>
                          <p:cTn id="222" fill="hold">
                            <p:stCondLst>
                              <p:cond delay="6250"/>
                            </p:stCondLst>
                            <p:childTnLst>
                              <p:par>
                                <p:cTn id="223" presetID="10" presetClass="entr" presetSubtype="0" fill="hold" nodeType="afterEffect">
                                  <p:stCondLst>
                                    <p:cond delay="0"/>
                                  </p:stCondLst>
                                  <p:childTnLst>
                                    <p:set>
                                      <p:cBhvr>
                                        <p:cTn id="224" dur="1" fill="hold">
                                          <p:stCondLst>
                                            <p:cond delay="0"/>
                                          </p:stCondLst>
                                        </p:cTn>
                                        <p:tgtEl>
                                          <p:spTgt spid="31"/>
                                        </p:tgtEl>
                                        <p:attrNameLst>
                                          <p:attrName>style.visibility</p:attrName>
                                        </p:attrNameLst>
                                      </p:cBhvr>
                                      <p:to>
                                        <p:strVal val="visible"/>
                                      </p:to>
                                    </p:set>
                                    <p:animEffect transition="in" filter="fade">
                                      <p:cBhvr>
                                        <p:cTn id="225" dur="500"/>
                                        <p:tgtEl>
                                          <p:spTgt spid="31"/>
                                        </p:tgtEl>
                                      </p:cBhvr>
                                    </p:animEffect>
                                  </p:childTnLst>
                                </p:cTn>
                              </p:par>
                              <p:par>
                                <p:cTn id="226" presetID="0" presetClass="path" presetSubtype="0" accel="50000" decel="50000" fill="hold" nodeType="withEffect">
                                  <p:stCondLst>
                                    <p:cond delay="0"/>
                                  </p:stCondLst>
                                  <p:childTnLst>
                                    <p:animMotion origin="layout" path="M 3.33333E-6 4.44444E-6 C 3.33333E-6 4.44444E-6 3.33333E-6 0.45417 3.33333E-6 0.90861 " pathEditMode="relative" ptsTypes="aA">
                                      <p:cBhvr>
                                        <p:cTn id="227" dur="500" spd="-100000" fill="hold"/>
                                        <p:tgtEl>
                                          <p:spTgt spid="31"/>
                                        </p:tgtEl>
                                        <p:attrNameLst>
                                          <p:attrName>ppt_x</p:attrName>
                                          <p:attrName>ppt_y</p:attrName>
                                        </p:attrNameLst>
                                      </p:cBhvr>
                                    </p:animMotion>
                                  </p:childTnLst>
                                </p:cTn>
                              </p:par>
                              <p:par>
                                <p:cTn id="228" presetID="10" presetClass="exit" presetSubtype="0" fill="hold" nodeType="withEffect">
                                  <p:stCondLst>
                                    <p:cond delay="200"/>
                                  </p:stCondLst>
                                  <p:childTnLst>
                                    <p:animEffect transition="out" filter="fade">
                                      <p:cBhvr>
                                        <p:cTn id="229" dur="500"/>
                                        <p:tgtEl>
                                          <p:spTgt spid="31"/>
                                        </p:tgtEl>
                                      </p:cBhvr>
                                    </p:animEffect>
                                    <p:set>
                                      <p:cBhvr>
                                        <p:cTn id="230" dur="1" fill="hold">
                                          <p:stCondLst>
                                            <p:cond delay="499"/>
                                          </p:stCondLst>
                                        </p:cTn>
                                        <p:tgtEl>
                                          <p:spTgt spid="31"/>
                                        </p:tgtEl>
                                        <p:attrNameLst>
                                          <p:attrName>style.visibility</p:attrName>
                                        </p:attrNameLst>
                                      </p:cBhvr>
                                      <p:to>
                                        <p:strVal val="hidden"/>
                                      </p:to>
                                    </p:set>
                                  </p:childTnLst>
                                </p:cTn>
                              </p:par>
                              <p:par>
                                <p:cTn id="231" presetID="10" presetClass="entr" presetSubtype="0" fill="hold" nodeType="withEffect">
                                  <p:stCondLst>
                                    <p:cond delay="400"/>
                                  </p:stCondLst>
                                  <p:childTnLst>
                                    <p:set>
                                      <p:cBhvr>
                                        <p:cTn id="232" dur="1" fill="hold">
                                          <p:stCondLst>
                                            <p:cond delay="0"/>
                                          </p:stCondLst>
                                        </p:cTn>
                                        <p:tgtEl>
                                          <p:spTgt spid="32"/>
                                        </p:tgtEl>
                                        <p:attrNameLst>
                                          <p:attrName>style.visibility</p:attrName>
                                        </p:attrNameLst>
                                      </p:cBhvr>
                                      <p:to>
                                        <p:strVal val="visible"/>
                                      </p:to>
                                    </p:set>
                                    <p:animEffect transition="in" filter="fade">
                                      <p:cBhvr>
                                        <p:cTn id="233" dur="500"/>
                                        <p:tgtEl>
                                          <p:spTgt spid="32"/>
                                        </p:tgtEl>
                                      </p:cBhvr>
                                    </p:animEffect>
                                  </p:childTnLst>
                                </p:cTn>
                              </p:par>
                              <p:par>
                                <p:cTn id="234" presetID="6" presetClass="emph" presetSubtype="0" fill="hold" nodeType="withEffect">
                                  <p:stCondLst>
                                    <p:cond delay="400"/>
                                  </p:stCondLst>
                                  <p:childTnLst>
                                    <p:animScale>
                                      <p:cBhvr>
                                        <p:cTn id="235" dur="1000" fill="hold"/>
                                        <p:tgtEl>
                                          <p:spTgt spid="32"/>
                                        </p:tgtEl>
                                      </p:cBhvr>
                                      <p:by x="150000" y="150000"/>
                                    </p:animScale>
                                  </p:childTnLst>
                                </p:cTn>
                              </p:par>
                              <p:par>
                                <p:cTn id="236" presetID="10" presetClass="exit" presetSubtype="0" fill="hold" nodeType="withEffect">
                                  <p:stCondLst>
                                    <p:cond delay="1000"/>
                                  </p:stCondLst>
                                  <p:childTnLst>
                                    <p:animEffect transition="out" filter="fade">
                                      <p:cBhvr>
                                        <p:cTn id="237" dur="500"/>
                                        <p:tgtEl>
                                          <p:spTgt spid="32"/>
                                        </p:tgtEl>
                                      </p:cBhvr>
                                    </p:animEffect>
                                    <p:set>
                                      <p:cBhvr>
                                        <p:cTn id="238" dur="1" fill="hold">
                                          <p:stCondLst>
                                            <p:cond delay="499"/>
                                          </p:stCondLst>
                                        </p:cTn>
                                        <p:tgtEl>
                                          <p:spTgt spid="32"/>
                                        </p:tgtEl>
                                        <p:attrNameLst>
                                          <p:attrName>style.visibility</p:attrName>
                                        </p:attrNameLst>
                                      </p:cBhvr>
                                      <p:to>
                                        <p:strVal val="hidden"/>
                                      </p:to>
                                    </p:set>
                                  </p:childTnLst>
                                </p:cTn>
                              </p:par>
                              <p:par>
                                <p:cTn id="239" presetID="10" presetClass="entr" presetSubtype="0" fill="hold" nodeType="withEffect">
                                  <p:stCondLst>
                                    <p:cond delay="400"/>
                                  </p:stCondLst>
                                  <p:childTnLst>
                                    <p:set>
                                      <p:cBhvr>
                                        <p:cTn id="240" dur="1" fill="hold">
                                          <p:stCondLst>
                                            <p:cond delay="0"/>
                                          </p:stCondLst>
                                        </p:cTn>
                                        <p:tgtEl>
                                          <p:spTgt spid="33"/>
                                        </p:tgtEl>
                                        <p:attrNameLst>
                                          <p:attrName>style.visibility</p:attrName>
                                        </p:attrNameLst>
                                      </p:cBhvr>
                                      <p:to>
                                        <p:strVal val="visible"/>
                                      </p:to>
                                    </p:set>
                                    <p:animEffect transition="in" filter="fade">
                                      <p:cBhvr>
                                        <p:cTn id="241" dur="500"/>
                                        <p:tgtEl>
                                          <p:spTgt spid="33"/>
                                        </p:tgtEl>
                                      </p:cBhvr>
                                    </p:animEffect>
                                  </p:childTnLst>
                                </p:cTn>
                              </p:par>
                              <p:par>
                                <p:cTn id="242" presetID="0" presetClass="path" presetSubtype="0" accel="50000" decel="50000" fill="hold" nodeType="withEffect">
                                  <p:stCondLst>
                                    <p:cond delay="400"/>
                                  </p:stCondLst>
                                  <p:childTnLst>
                                    <p:animMotion origin="layout" path="M 3.33333E-6 4.44444E-6 C 3.33333E-6 4.44444E-6 3.33333E-6 0.45417 3.33333E-6 0.90861 " pathEditMode="relative" ptsTypes="aA">
                                      <p:cBhvr>
                                        <p:cTn id="243" dur="500" spd="-100000" fill="hold"/>
                                        <p:tgtEl>
                                          <p:spTgt spid="33"/>
                                        </p:tgtEl>
                                        <p:attrNameLst>
                                          <p:attrName>ppt_x</p:attrName>
                                          <p:attrName>ppt_y</p:attrName>
                                        </p:attrNameLst>
                                      </p:cBhvr>
                                    </p:animMotion>
                                  </p:childTnLst>
                                </p:cTn>
                              </p:par>
                              <p:par>
                                <p:cTn id="244" presetID="10" presetClass="exit" presetSubtype="0" fill="hold" nodeType="withEffect">
                                  <p:stCondLst>
                                    <p:cond delay="700"/>
                                  </p:stCondLst>
                                  <p:childTnLst>
                                    <p:animEffect transition="out" filter="fade">
                                      <p:cBhvr>
                                        <p:cTn id="245" dur="500"/>
                                        <p:tgtEl>
                                          <p:spTgt spid="33"/>
                                        </p:tgtEl>
                                      </p:cBhvr>
                                    </p:animEffect>
                                    <p:set>
                                      <p:cBhvr>
                                        <p:cTn id="246" dur="1" fill="hold">
                                          <p:stCondLst>
                                            <p:cond delay="499"/>
                                          </p:stCondLst>
                                        </p:cTn>
                                        <p:tgtEl>
                                          <p:spTgt spid="33"/>
                                        </p:tgtEl>
                                        <p:attrNameLst>
                                          <p:attrName>style.visibility</p:attrName>
                                        </p:attrNameLst>
                                      </p:cBhvr>
                                      <p:to>
                                        <p:strVal val="hidden"/>
                                      </p:to>
                                    </p:set>
                                  </p:childTnLst>
                                </p:cTn>
                              </p:par>
                              <p:par>
                                <p:cTn id="247" presetID="10" presetClass="entr" presetSubtype="0" fill="hold" nodeType="withEffect">
                                  <p:stCondLst>
                                    <p:cond delay="700"/>
                                  </p:stCondLst>
                                  <p:childTnLst>
                                    <p:set>
                                      <p:cBhvr>
                                        <p:cTn id="248" dur="1" fill="hold">
                                          <p:stCondLst>
                                            <p:cond delay="0"/>
                                          </p:stCondLst>
                                        </p:cTn>
                                        <p:tgtEl>
                                          <p:spTgt spid="34"/>
                                        </p:tgtEl>
                                        <p:attrNameLst>
                                          <p:attrName>style.visibility</p:attrName>
                                        </p:attrNameLst>
                                      </p:cBhvr>
                                      <p:to>
                                        <p:strVal val="visible"/>
                                      </p:to>
                                    </p:set>
                                    <p:animEffect transition="in" filter="fade">
                                      <p:cBhvr>
                                        <p:cTn id="249" dur="500"/>
                                        <p:tgtEl>
                                          <p:spTgt spid="34"/>
                                        </p:tgtEl>
                                      </p:cBhvr>
                                    </p:animEffect>
                                  </p:childTnLst>
                                </p:cTn>
                              </p:par>
                              <p:par>
                                <p:cTn id="250" presetID="6" presetClass="emph" presetSubtype="0" fill="hold" nodeType="withEffect">
                                  <p:stCondLst>
                                    <p:cond delay="700"/>
                                  </p:stCondLst>
                                  <p:childTnLst>
                                    <p:animScale>
                                      <p:cBhvr>
                                        <p:cTn id="251" dur="1000" fill="hold"/>
                                        <p:tgtEl>
                                          <p:spTgt spid="34"/>
                                        </p:tgtEl>
                                      </p:cBhvr>
                                      <p:by x="150000" y="150000"/>
                                    </p:animScale>
                                  </p:childTnLst>
                                </p:cTn>
                              </p:par>
                              <p:par>
                                <p:cTn id="252" presetID="10" presetClass="exit" presetSubtype="0" fill="hold" nodeType="withEffect">
                                  <p:stCondLst>
                                    <p:cond delay="1300"/>
                                  </p:stCondLst>
                                  <p:childTnLst>
                                    <p:animEffect transition="out" filter="fade">
                                      <p:cBhvr>
                                        <p:cTn id="253" dur="500"/>
                                        <p:tgtEl>
                                          <p:spTgt spid="34"/>
                                        </p:tgtEl>
                                      </p:cBhvr>
                                    </p:animEffect>
                                    <p:set>
                                      <p:cBhvr>
                                        <p:cTn id="254" dur="1" fill="hold">
                                          <p:stCondLst>
                                            <p:cond delay="499"/>
                                          </p:stCondLst>
                                        </p:cTn>
                                        <p:tgtEl>
                                          <p:spTgt spid="34"/>
                                        </p:tgtEl>
                                        <p:attrNameLst>
                                          <p:attrName>style.visibility</p:attrName>
                                        </p:attrNameLst>
                                      </p:cBhvr>
                                      <p:to>
                                        <p:strVal val="hidden"/>
                                      </p:to>
                                    </p:set>
                                  </p:childTnLst>
                                </p:cTn>
                              </p:par>
                              <p:par>
                                <p:cTn id="255" presetID="10" presetClass="entr" presetSubtype="0" fill="hold" nodeType="withEffect">
                                  <p:stCondLst>
                                    <p:cond delay="2300"/>
                                  </p:stCondLst>
                                  <p:childTnLst>
                                    <p:set>
                                      <p:cBhvr>
                                        <p:cTn id="256" dur="1" fill="hold">
                                          <p:stCondLst>
                                            <p:cond delay="0"/>
                                          </p:stCondLst>
                                        </p:cTn>
                                        <p:tgtEl>
                                          <p:spTgt spid="35"/>
                                        </p:tgtEl>
                                        <p:attrNameLst>
                                          <p:attrName>style.visibility</p:attrName>
                                        </p:attrNameLst>
                                      </p:cBhvr>
                                      <p:to>
                                        <p:strVal val="visible"/>
                                      </p:to>
                                    </p:set>
                                    <p:animEffect transition="in" filter="fade">
                                      <p:cBhvr>
                                        <p:cTn id="257" dur="500"/>
                                        <p:tgtEl>
                                          <p:spTgt spid="35"/>
                                        </p:tgtEl>
                                      </p:cBhvr>
                                    </p:animEffect>
                                  </p:childTnLst>
                                </p:cTn>
                              </p:par>
                              <p:par>
                                <p:cTn id="258" presetID="6" presetClass="emph" presetSubtype="0" fill="hold" nodeType="withEffect">
                                  <p:stCondLst>
                                    <p:cond delay="2200"/>
                                  </p:stCondLst>
                                  <p:childTnLst>
                                    <p:animScale>
                                      <p:cBhvr>
                                        <p:cTn id="259" dur="1000" fill="hold"/>
                                        <p:tgtEl>
                                          <p:spTgt spid="35"/>
                                        </p:tgtEl>
                                      </p:cBhvr>
                                      <p:by x="150000" y="150000"/>
                                    </p:animScale>
                                  </p:childTnLst>
                                </p:cTn>
                              </p:par>
                              <p:par>
                                <p:cTn id="260" presetID="10" presetClass="exit" presetSubtype="0" fill="hold" nodeType="withEffect">
                                  <p:stCondLst>
                                    <p:cond delay="2700"/>
                                  </p:stCondLst>
                                  <p:childTnLst>
                                    <p:animEffect transition="out" filter="fade">
                                      <p:cBhvr>
                                        <p:cTn id="261" dur="500"/>
                                        <p:tgtEl>
                                          <p:spTgt spid="35"/>
                                        </p:tgtEl>
                                      </p:cBhvr>
                                    </p:animEffect>
                                    <p:set>
                                      <p:cBhvr>
                                        <p:cTn id="262" dur="1" fill="hold">
                                          <p:stCondLst>
                                            <p:cond delay="499"/>
                                          </p:stCondLst>
                                        </p:cTn>
                                        <p:tgtEl>
                                          <p:spTgt spid="35"/>
                                        </p:tgtEl>
                                        <p:attrNameLst>
                                          <p:attrName>style.visibility</p:attrName>
                                        </p:attrNameLst>
                                      </p:cBhvr>
                                      <p:to>
                                        <p:strVal val="hidden"/>
                                      </p:to>
                                    </p:set>
                                  </p:childTnLst>
                                </p:cTn>
                              </p:par>
                              <p:par>
                                <p:cTn id="263" presetID="10" presetClass="entr" presetSubtype="0" fill="hold" nodeType="withEffect">
                                  <p:stCondLst>
                                    <p:cond delay="300"/>
                                  </p:stCondLst>
                                  <p:childTnLst>
                                    <p:set>
                                      <p:cBhvr>
                                        <p:cTn id="264" dur="1" fill="hold">
                                          <p:stCondLst>
                                            <p:cond delay="0"/>
                                          </p:stCondLst>
                                        </p:cTn>
                                        <p:tgtEl>
                                          <p:spTgt spid="36"/>
                                        </p:tgtEl>
                                        <p:attrNameLst>
                                          <p:attrName>style.visibility</p:attrName>
                                        </p:attrNameLst>
                                      </p:cBhvr>
                                      <p:to>
                                        <p:strVal val="visible"/>
                                      </p:to>
                                    </p:set>
                                    <p:animEffect transition="in" filter="fade">
                                      <p:cBhvr>
                                        <p:cTn id="265" dur="500"/>
                                        <p:tgtEl>
                                          <p:spTgt spid="36"/>
                                        </p:tgtEl>
                                      </p:cBhvr>
                                    </p:animEffect>
                                  </p:childTnLst>
                                </p:cTn>
                              </p:par>
                              <p:par>
                                <p:cTn id="266" presetID="0" presetClass="path" presetSubtype="0" accel="50000" decel="50000" fill="hold" nodeType="withEffect">
                                  <p:stCondLst>
                                    <p:cond delay="300"/>
                                  </p:stCondLst>
                                  <p:childTnLst>
                                    <p:animMotion origin="layout" path="M 3.33333E-6 4.44444E-6 C 3.33333E-6 4.44444E-6 3.33333E-6 0.45417 3.33333E-6 0.90861 " pathEditMode="relative" ptsTypes="aA">
                                      <p:cBhvr>
                                        <p:cTn id="267" dur="500" spd="-100000" fill="hold"/>
                                        <p:tgtEl>
                                          <p:spTgt spid="36"/>
                                        </p:tgtEl>
                                        <p:attrNameLst>
                                          <p:attrName>ppt_x</p:attrName>
                                          <p:attrName>ppt_y</p:attrName>
                                        </p:attrNameLst>
                                      </p:cBhvr>
                                    </p:animMotion>
                                  </p:childTnLst>
                                </p:cTn>
                              </p:par>
                              <p:par>
                                <p:cTn id="268" presetID="10" presetClass="exit" presetSubtype="0" fill="hold" nodeType="withEffect">
                                  <p:stCondLst>
                                    <p:cond delay="600"/>
                                  </p:stCondLst>
                                  <p:childTnLst>
                                    <p:animEffect transition="out" filter="fade">
                                      <p:cBhvr>
                                        <p:cTn id="269" dur="500"/>
                                        <p:tgtEl>
                                          <p:spTgt spid="36"/>
                                        </p:tgtEl>
                                      </p:cBhvr>
                                    </p:animEffect>
                                    <p:set>
                                      <p:cBhvr>
                                        <p:cTn id="270" dur="1" fill="hold">
                                          <p:stCondLst>
                                            <p:cond delay="499"/>
                                          </p:stCondLst>
                                        </p:cTn>
                                        <p:tgtEl>
                                          <p:spTgt spid="36"/>
                                        </p:tgtEl>
                                        <p:attrNameLst>
                                          <p:attrName>style.visibility</p:attrName>
                                        </p:attrNameLst>
                                      </p:cBhvr>
                                      <p:to>
                                        <p:strVal val="hidden"/>
                                      </p:to>
                                    </p:set>
                                  </p:childTnLst>
                                </p:cTn>
                              </p:par>
                              <p:par>
                                <p:cTn id="271" presetID="10" presetClass="entr" presetSubtype="0" fill="hold" nodeType="withEffect">
                                  <p:stCondLst>
                                    <p:cond delay="700"/>
                                  </p:stCondLst>
                                  <p:childTnLst>
                                    <p:set>
                                      <p:cBhvr>
                                        <p:cTn id="272" dur="1" fill="hold">
                                          <p:stCondLst>
                                            <p:cond delay="0"/>
                                          </p:stCondLst>
                                        </p:cTn>
                                        <p:tgtEl>
                                          <p:spTgt spid="37"/>
                                        </p:tgtEl>
                                        <p:attrNameLst>
                                          <p:attrName>style.visibility</p:attrName>
                                        </p:attrNameLst>
                                      </p:cBhvr>
                                      <p:to>
                                        <p:strVal val="visible"/>
                                      </p:to>
                                    </p:set>
                                    <p:animEffect transition="in" filter="fade">
                                      <p:cBhvr>
                                        <p:cTn id="273" dur="500"/>
                                        <p:tgtEl>
                                          <p:spTgt spid="37"/>
                                        </p:tgtEl>
                                      </p:cBhvr>
                                    </p:animEffect>
                                  </p:childTnLst>
                                </p:cTn>
                              </p:par>
                              <p:par>
                                <p:cTn id="274" presetID="6" presetClass="emph" presetSubtype="0" fill="hold" nodeType="withEffect">
                                  <p:stCondLst>
                                    <p:cond delay="700"/>
                                  </p:stCondLst>
                                  <p:childTnLst>
                                    <p:animScale>
                                      <p:cBhvr>
                                        <p:cTn id="275" dur="1000" fill="hold"/>
                                        <p:tgtEl>
                                          <p:spTgt spid="37"/>
                                        </p:tgtEl>
                                      </p:cBhvr>
                                      <p:by x="150000" y="150000"/>
                                    </p:animScale>
                                  </p:childTnLst>
                                </p:cTn>
                              </p:par>
                              <p:par>
                                <p:cTn id="276" presetID="10" presetClass="exit" presetSubtype="0" fill="hold" nodeType="withEffect">
                                  <p:stCondLst>
                                    <p:cond delay="1200"/>
                                  </p:stCondLst>
                                  <p:childTnLst>
                                    <p:animEffect transition="out" filter="fade">
                                      <p:cBhvr>
                                        <p:cTn id="277" dur="500"/>
                                        <p:tgtEl>
                                          <p:spTgt spid="37"/>
                                        </p:tgtEl>
                                      </p:cBhvr>
                                    </p:animEffect>
                                    <p:set>
                                      <p:cBhvr>
                                        <p:cTn id="278" dur="1" fill="hold">
                                          <p:stCondLst>
                                            <p:cond delay="499"/>
                                          </p:stCondLst>
                                        </p:cTn>
                                        <p:tgtEl>
                                          <p:spTgt spid="37"/>
                                        </p:tgtEl>
                                        <p:attrNameLst>
                                          <p:attrName>style.visibility</p:attrName>
                                        </p:attrNameLst>
                                      </p:cBhvr>
                                      <p:to>
                                        <p:strVal val="hidden"/>
                                      </p:to>
                                    </p:set>
                                  </p:childTnLst>
                                </p:cTn>
                              </p:par>
                              <p:par>
                                <p:cTn id="279" presetID="10" presetClass="entr" presetSubtype="0" fill="hold" nodeType="withEffect">
                                  <p:stCondLst>
                                    <p:cond delay="2300"/>
                                  </p:stCondLst>
                                  <p:childTnLst>
                                    <p:set>
                                      <p:cBhvr>
                                        <p:cTn id="280" dur="1" fill="hold">
                                          <p:stCondLst>
                                            <p:cond delay="0"/>
                                          </p:stCondLst>
                                        </p:cTn>
                                        <p:tgtEl>
                                          <p:spTgt spid="38"/>
                                        </p:tgtEl>
                                        <p:attrNameLst>
                                          <p:attrName>style.visibility</p:attrName>
                                        </p:attrNameLst>
                                      </p:cBhvr>
                                      <p:to>
                                        <p:strVal val="visible"/>
                                      </p:to>
                                    </p:set>
                                    <p:animEffect transition="in" filter="fade">
                                      <p:cBhvr>
                                        <p:cTn id="281" dur="500"/>
                                        <p:tgtEl>
                                          <p:spTgt spid="38"/>
                                        </p:tgtEl>
                                      </p:cBhvr>
                                    </p:animEffect>
                                  </p:childTnLst>
                                </p:cTn>
                              </p:par>
                              <p:par>
                                <p:cTn id="282" presetID="6" presetClass="emph" presetSubtype="0" fill="hold" nodeType="withEffect">
                                  <p:stCondLst>
                                    <p:cond delay="2300"/>
                                  </p:stCondLst>
                                  <p:childTnLst>
                                    <p:animScale>
                                      <p:cBhvr>
                                        <p:cTn id="283" dur="1000" fill="hold"/>
                                        <p:tgtEl>
                                          <p:spTgt spid="38"/>
                                        </p:tgtEl>
                                      </p:cBhvr>
                                      <p:by x="150000" y="150000"/>
                                    </p:animScale>
                                  </p:childTnLst>
                                </p:cTn>
                              </p:par>
                              <p:par>
                                <p:cTn id="284" presetID="10" presetClass="exit" presetSubtype="0" fill="hold" nodeType="withEffect">
                                  <p:stCondLst>
                                    <p:cond delay="2800"/>
                                  </p:stCondLst>
                                  <p:childTnLst>
                                    <p:animEffect transition="out" filter="fade">
                                      <p:cBhvr>
                                        <p:cTn id="285" dur="500"/>
                                        <p:tgtEl>
                                          <p:spTgt spid="38"/>
                                        </p:tgtEl>
                                      </p:cBhvr>
                                    </p:animEffect>
                                    <p:set>
                                      <p:cBhvr>
                                        <p:cTn id="286" dur="1" fill="hold">
                                          <p:stCondLst>
                                            <p:cond delay="499"/>
                                          </p:stCondLst>
                                        </p:cTn>
                                        <p:tgtEl>
                                          <p:spTgt spid="38"/>
                                        </p:tgtEl>
                                        <p:attrNameLst>
                                          <p:attrName>style.visibility</p:attrName>
                                        </p:attrNameLst>
                                      </p:cBhvr>
                                      <p:to>
                                        <p:strVal val="hidden"/>
                                      </p:to>
                                    </p:set>
                                  </p:childTnLst>
                                </p:cTn>
                              </p:par>
                              <p:par>
                                <p:cTn id="287" presetID="10" presetClass="entr" presetSubtype="0" fill="hold" nodeType="withEffect">
                                  <p:stCondLst>
                                    <p:cond delay="0"/>
                                  </p:stCondLst>
                                  <p:childTnLst>
                                    <p:set>
                                      <p:cBhvr>
                                        <p:cTn id="288" dur="1" fill="hold">
                                          <p:stCondLst>
                                            <p:cond delay="0"/>
                                          </p:stCondLst>
                                        </p:cTn>
                                        <p:tgtEl>
                                          <p:spTgt spid="39"/>
                                        </p:tgtEl>
                                        <p:attrNameLst>
                                          <p:attrName>style.visibility</p:attrName>
                                        </p:attrNameLst>
                                      </p:cBhvr>
                                      <p:to>
                                        <p:strVal val="visible"/>
                                      </p:to>
                                    </p:set>
                                    <p:animEffect transition="in" filter="fade">
                                      <p:cBhvr>
                                        <p:cTn id="289" dur="500"/>
                                        <p:tgtEl>
                                          <p:spTgt spid="39"/>
                                        </p:tgtEl>
                                      </p:cBhvr>
                                    </p:animEffect>
                                  </p:childTnLst>
                                </p:cTn>
                              </p:par>
                              <p:par>
                                <p:cTn id="290" presetID="0" presetClass="path" presetSubtype="0" accel="50000" decel="50000" fill="hold" nodeType="withEffect">
                                  <p:stCondLst>
                                    <p:cond delay="0"/>
                                  </p:stCondLst>
                                  <p:childTnLst>
                                    <p:animMotion origin="layout" path="M 3.33333E-6 4.44444E-6 C 3.33333E-6 4.44444E-6 3.33333E-6 0.45417 3.33333E-6 0.90861 " pathEditMode="relative" ptsTypes="aA">
                                      <p:cBhvr>
                                        <p:cTn id="291" dur="500" spd="-100000" fill="hold"/>
                                        <p:tgtEl>
                                          <p:spTgt spid="39"/>
                                        </p:tgtEl>
                                        <p:attrNameLst>
                                          <p:attrName>ppt_x</p:attrName>
                                          <p:attrName>ppt_y</p:attrName>
                                        </p:attrNameLst>
                                      </p:cBhvr>
                                    </p:animMotion>
                                  </p:childTnLst>
                                </p:cTn>
                              </p:par>
                              <p:par>
                                <p:cTn id="292" presetID="10" presetClass="exit" presetSubtype="0" fill="hold" nodeType="withEffect">
                                  <p:stCondLst>
                                    <p:cond delay="200"/>
                                  </p:stCondLst>
                                  <p:childTnLst>
                                    <p:animEffect transition="out" filter="fade">
                                      <p:cBhvr>
                                        <p:cTn id="293" dur="500"/>
                                        <p:tgtEl>
                                          <p:spTgt spid="39"/>
                                        </p:tgtEl>
                                      </p:cBhvr>
                                    </p:animEffect>
                                    <p:set>
                                      <p:cBhvr>
                                        <p:cTn id="294" dur="1" fill="hold">
                                          <p:stCondLst>
                                            <p:cond delay="499"/>
                                          </p:stCondLst>
                                        </p:cTn>
                                        <p:tgtEl>
                                          <p:spTgt spid="39"/>
                                        </p:tgtEl>
                                        <p:attrNameLst>
                                          <p:attrName>style.visibility</p:attrName>
                                        </p:attrNameLst>
                                      </p:cBhvr>
                                      <p:to>
                                        <p:strVal val="hidden"/>
                                      </p:to>
                                    </p:set>
                                  </p:childTnLst>
                                </p:cTn>
                              </p:par>
                              <p:par>
                                <p:cTn id="295" presetID="10" presetClass="entr" presetSubtype="0" fill="hold" nodeType="withEffect">
                                  <p:stCondLst>
                                    <p:cond delay="400"/>
                                  </p:stCondLst>
                                  <p:childTnLst>
                                    <p:set>
                                      <p:cBhvr>
                                        <p:cTn id="296" dur="1" fill="hold">
                                          <p:stCondLst>
                                            <p:cond delay="0"/>
                                          </p:stCondLst>
                                        </p:cTn>
                                        <p:tgtEl>
                                          <p:spTgt spid="40"/>
                                        </p:tgtEl>
                                        <p:attrNameLst>
                                          <p:attrName>style.visibility</p:attrName>
                                        </p:attrNameLst>
                                      </p:cBhvr>
                                      <p:to>
                                        <p:strVal val="visible"/>
                                      </p:to>
                                    </p:set>
                                    <p:animEffect transition="in" filter="fade">
                                      <p:cBhvr>
                                        <p:cTn id="297" dur="500"/>
                                        <p:tgtEl>
                                          <p:spTgt spid="40"/>
                                        </p:tgtEl>
                                      </p:cBhvr>
                                    </p:animEffect>
                                  </p:childTnLst>
                                </p:cTn>
                              </p:par>
                              <p:par>
                                <p:cTn id="298" presetID="6" presetClass="emph" presetSubtype="0" fill="hold" nodeType="withEffect">
                                  <p:stCondLst>
                                    <p:cond delay="400"/>
                                  </p:stCondLst>
                                  <p:childTnLst>
                                    <p:animScale>
                                      <p:cBhvr>
                                        <p:cTn id="299" dur="1000" fill="hold"/>
                                        <p:tgtEl>
                                          <p:spTgt spid="40"/>
                                        </p:tgtEl>
                                      </p:cBhvr>
                                      <p:by x="150000" y="150000"/>
                                    </p:animScale>
                                  </p:childTnLst>
                                </p:cTn>
                              </p:par>
                              <p:par>
                                <p:cTn id="300" presetID="10" presetClass="exit" presetSubtype="0" fill="hold" nodeType="withEffect">
                                  <p:stCondLst>
                                    <p:cond delay="1000"/>
                                  </p:stCondLst>
                                  <p:childTnLst>
                                    <p:animEffect transition="out" filter="fade">
                                      <p:cBhvr>
                                        <p:cTn id="301" dur="500"/>
                                        <p:tgtEl>
                                          <p:spTgt spid="40"/>
                                        </p:tgtEl>
                                      </p:cBhvr>
                                    </p:animEffect>
                                    <p:set>
                                      <p:cBhvr>
                                        <p:cTn id="302" dur="1" fill="hold">
                                          <p:stCondLst>
                                            <p:cond delay="499"/>
                                          </p:stCondLst>
                                        </p:cTn>
                                        <p:tgtEl>
                                          <p:spTgt spid="40"/>
                                        </p:tgtEl>
                                        <p:attrNameLst>
                                          <p:attrName>style.visibility</p:attrName>
                                        </p:attrNameLst>
                                      </p:cBhvr>
                                      <p:to>
                                        <p:strVal val="hidden"/>
                                      </p:to>
                                    </p:set>
                                  </p:childTnLst>
                                </p:cTn>
                              </p:par>
                              <p:par>
                                <p:cTn id="303" presetID="10" presetClass="entr" presetSubtype="0" fill="hold" nodeType="withEffect">
                                  <p:stCondLst>
                                    <p:cond delay="1500"/>
                                  </p:stCondLst>
                                  <p:childTnLst>
                                    <p:set>
                                      <p:cBhvr>
                                        <p:cTn id="304" dur="1" fill="hold">
                                          <p:stCondLst>
                                            <p:cond delay="0"/>
                                          </p:stCondLst>
                                        </p:cTn>
                                        <p:tgtEl>
                                          <p:spTgt spid="41"/>
                                        </p:tgtEl>
                                        <p:attrNameLst>
                                          <p:attrName>style.visibility</p:attrName>
                                        </p:attrNameLst>
                                      </p:cBhvr>
                                      <p:to>
                                        <p:strVal val="visible"/>
                                      </p:to>
                                    </p:set>
                                    <p:animEffect transition="in" filter="fade">
                                      <p:cBhvr>
                                        <p:cTn id="305" dur="500"/>
                                        <p:tgtEl>
                                          <p:spTgt spid="41"/>
                                        </p:tgtEl>
                                      </p:cBhvr>
                                    </p:animEffect>
                                  </p:childTnLst>
                                </p:cTn>
                              </p:par>
                              <p:par>
                                <p:cTn id="306"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307" dur="500" spd="-100000" fill="hold"/>
                                        <p:tgtEl>
                                          <p:spTgt spid="41"/>
                                        </p:tgtEl>
                                        <p:attrNameLst>
                                          <p:attrName>ppt_x</p:attrName>
                                          <p:attrName>ppt_y</p:attrName>
                                        </p:attrNameLst>
                                      </p:cBhvr>
                                    </p:animMotion>
                                  </p:childTnLst>
                                </p:cTn>
                              </p:par>
                              <p:par>
                                <p:cTn id="308" presetID="10" presetClass="exit" presetSubtype="0" fill="hold" nodeType="withEffect">
                                  <p:stCondLst>
                                    <p:cond delay="1900"/>
                                  </p:stCondLst>
                                  <p:childTnLst>
                                    <p:animEffect transition="out" filter="fade">
                                      <p:cBhvr>
                                        <p:cTn id="309" dur="500"/>
                                        <p:tgtEl>
                                          <p:spTgt spid="41"/>
                                        </p:tgtEl>
                                      </p:cBhvr>
                                    </p:animEffect>
                                    <p:set>
                                      <p:cBhvr>
                                        <p:cTn id="310" dur="1" fill="hold">
                                          <p:stCondLst>
                                            <p:cond delay="499"/>
                                          </p:stCondLst>
                                        </p:cTn>
                                        <p:tgtEl>
                                          <p:spTgt spid="41"/>
                                        </p:tgtEl>
                                        <p:attrNameLst>
                                          <p:attrName>style.visibility</p:attrName>
                                        </p:attrNameLst>
                                      </p:cBhvr>
                                      <p:to>
                                        <p:strVal val="hidden"/>
                                      </p:to>
                                    </p:set>
                                  </p:childTnLst>
                                </p:cTn>
                              </p:par>
                              <p:par>
                                <p:cTn id="311" presetID="10" presetClass="entr" presetSubtype="0" fill="hold" nodeType="withEffect">
                                  <p:stCondLst>
                                    <p:cond delay="1900"/>
                                  </p:stCondLst>
                                  <p:childTnLst>
                                    <p:set>
                                      <p:cBhvr>
                                        <p:cTn id="312" dur="1" fill="hold">
                                          <p:stCondLst>
                                            <p:cond delay="0"/>
                                          </p:stCondLst>
                                        </p:cTn>
                                        <p:tgtEl>
                                          <p:spTgt spid="42"/>
                                        </p:tgtEl>
                                        <p:attrNameLst>
                                          <p:attrName>style.visibility</p:attrName>
                                        </p:attrNameLst>
                                      </p:cBhvr>
                                      <p:to>
                                        <p:strVal val="visible"/>
                                      </p:to>
                                    </p:set>
                                    <p:animEffect transition="in" filter="fade">
                                      <p:cBhvr>
                                        <p:cTn id="313" dur="500"/>
                                        <p:tgtEl>
                                          <p:spTgt spid="42"/>
                                        </p:tgtEl>
                                      </p:cBhvr>
                                    </p:animEffect>
                                  </p:childTnLst>
                                </p:cTn>
                              </p:par>
                              <p:par>
                                <p:cTn id="314" presetID="6" presetClass="emph" presetSubtype="0" fill="hold" nodeType="withEffect">
                                  <p:stCondLst>
                                    <p:cond delay="1900"/>
                                  </p:stCondLst>
                                  <p:childTnLst>
                                    <p:animScale>
                                      <p:cBhvr>
                                        <p:cTn id="315" dur="1000" fill="hold"/>
                                        <p:tgtEl>
                                          <p:spTgt spid="42"/>
                                        </p:tgtEl>
                                      </p:cBhvr>
                                      <p:by x="150000" y="150000"/>
                                    </p:animScale>
                                  </p:childTnLst>
                                </p:cTn>
                              </p:par>
                              <p:par>
                                <p:cTn id="316" presetID="10" presetClass="exit" presetSubtype="0" fill="hold" nodeType="withEffect">
                                  <p:stCondLst>
                                    <p:cond delay="2500"/>
                                  </p:stCondLst>
                                  <p:childTnLst>
                                    <p:animEffect transition="out" filter="fade">
                                      <p:cBhvr>
                                        <p:cTn id="317" dur="500"/>
                                        <p:tgtEl>
                                          <p:spTgt spid="42"/>
                                        </p:tgtEl>
                                      </p:cBhvr>
                                    </p:animEffect>
                                    <p:set>
                                      <p:cBhvr>
                                        <p:cTn id="318" dur="1" fill="hold">
                                          <p:stCondLst>
                                            <p:cond delay="499"/>
                                          </p:stCondLst>
                                        </p:cTn>
                                        <p:tgtEl>
                                          <p:spTgt spid="42"/>
                                        </p:tgtEl>
                                        <p:attrNameLst>
                                          <p:attrName>style.visibility</p:attrName>
                                        </p:attrNameLst>
                                      </p:cBhvr>
                                      <p:to>
                                        <p:strVal val="hidden"/>
                                      </p:to>
                                    </p:set>
                                  </p:childTnLst>
                                </p:cTn>
                              </p:par>
                              <p:par>
                                <p:cTn id="319" presetID="10" presetClass="entr" presetSubtype="0" fill="hold" nodeType="withEffect">
                                  <p:stCondLst>
                                    <p:cond delay="1900"/>
                                  </p:stCondLst>
                                  <p:childTnLst>
                                    <p:set>
                                      <p:cBhvr>
                                        <p:cTn id="320" dur="1" fill="hold">
                                          <p:stCondLst>
                                            <p:cond delay="0"/>
                                          </p:stCondLst>
                                        </p:cTn>
                                        <p:tgtEl>
                                          <p:spTgt spid="43"/>
                                        </p:tgtEl>
                                        <p:attrNameLst>
                                          <p:attrName>style.visibility</p:attrName>
                                        </p:attrNameLst>
                                      </p:cBhvr>
                                      <p:to>
                                        <p:strVal val="visible"/>
                                      </p:to>
                                    </p:set>
                                    <p:animEffect transition="in" filter="fade">
                                      <p:cBhvr>
                                        <p:cTn id="321" dur="500"/>
                                        <p:tgtEl>
                                          <p:spTgt spid="43"/>
                                        </p:tgtEl>
                                      </p:cBhvr>
                                    </p:animEffect>
                                  </p:childTnLst>
                                </p:cTn>
                              </p:par>
                              <p:par>
                                <p:cTn id="322" presetID="6" presetClass="emph" presetSubtype="0" fill="hold" nodeType="withEffect">
                                  <p:stCondLst>
                                    <p:cond delay="1900"/>
                                  </p:stCondLst>
                                  <p:childTnLst>
                                    <p:animScale>
                                      <p:cBhvr>
                                        <p:cTn id="323" dur="1000" fill="hold"/>
                                        <p:tgtEl>
                                          <p:spTgt spid="43"/>
                                        </p:tgtEl>
                                      </p:cBhvr>
                                      <p:by x="150000" y="150000"/>
                                    </p:animScale>
                                  </p:childTnLst>
                                </p:cTn>
                              </p:par>
                              <p:par>
                                <p:cTn id="324" presetID="10" presetClass="exit" presetSubtype="0" fill="hold" nodeType="withEffect">
                                  <p:stCondLst>
                                    <p:cond delay="2400"/>
                                  </p:stCondLst>
                                  <p:childTnLst>
                                    <p:animEffect transition="out" filter="fade">
                                      <p:cBhvr>
                                        <p:cTn id="325" dur="500"/>
                                        <p:tgtEl>
                                          <p:spTgt spid="43"/>
                                        </p:tgtEl>
                                      </p:cBhvr>
                                    </p:animEffect>
                                    <p:set>
                                      <p:cBhvr>
                                        <p:cTn id="326" dur="1" fill="hold">
                                          <p:stCondLst>
                                            <p:cond delay="499"/>
                                          </p:stCondLst>
                                        </p:cTn>
                                        <p:tgtEl>
                                          <p:spTgt spid="43"/>
                                        </p:tgtEl>
                                        <p:attrNameLst>
                                          <p:attrName>style.visibility</p:attrName>
                                        </p:attrNameLst>
                                      </p:cBhvr>
                                      <p:to>
                                        <p:strVal val="hidden"/>
                                      </p:to>
                                    </p:set>
                                  </p:childTnLst>
                                </p:cTn>
                              </p:par>
                              <p:par>
                                <p:cTn id="327" presetID="10" presetClass="entr" presetSubtype="0" fill="hold" nodeType="withEffect">
                                  <p:stCondLst>
                                    <p:cond delay="500"/>
                                  </p:stCondLst>
                                  <p:childTnLst>
                                    <p:set>
                                      <p:cBhvr>
                                        <p:cTn id="328" dur="1" fill="hold">
                                          <p:stCondLst>
                                            <p:cond delay="0"/>
                                          </p:stCondLst>
                                        </p:cTn>
                                        <p:tgtEl>
                                          <p:spTgt spid="44"/>
                                        </p:tgtEl>
                                        <p:attrNameLst>
                                          <p:attrName>style.visibility</p:attrName>
                                        </p:attrNameLst>
                                      </p:cBhvr>
                                      <p:to>
                                        <p:strVal val="visible"/>
                                      </p:to>
                                    </p:set>
                                    <p:animEffect transition="in" filter="fade">
                                      <p:cBhvr>
                                        <p:cTn id="329" dur="500"/>
                                        <p:tgtEl>
                                          <p:spTgt spid="44"/>
                                        </p:tgtEl>
                                      </p:cBhvr>
                                    </p:animEffect>
                                  </p:childTnLst>
                                </p:cTn>
                              </p:par>
                              <p:par>
                                <p:cTn id="330" presetID="0" presetClass="path" presetSubtype="0" accel="50000" decel="50000" fill="hold" nodeType="withEffect">
                                  <p:stCondLst>
                                    <p:cond delay="500"/>
                                  </p:stCondLst>
                                  <p:childTnLst>
                                    <p:animMotion origin="layout" path="M 3.33333E-6 4.44444E-6 C 3.33333E-6 4.44444E-6 3.33333E-6 0.45417 3.33333E-6 0.90861 " pathEditMode="relative" ptsTypes="aA">
                                      <p:cBhvr>
                                        <p:cTn id="331" dur="500" spd="-100000" fill="hold"/>
                                        <p:tgtEl>
                                          <p:spTgt spid="44"/>
                                        </p:tgtEl>
                                        <p:attrNameLst>
                                          <p:attrName>ppt_x</p:attrName>
                                          <p:attrName>ppt_y</p:attrName>
                                        </p:attrNameLst>
                                      </p:cBhvr>
                                    </p:animMotion>
                                  </p:childTnLst>
                                </p:cTn>
                              </p:par>
                              <p:par>
                                <p:cTn id="332" presetID="10" presetClass="exit" presetSubtype="0" fill="hold" nodeType="withEffect">
                                  <p:stCondLst>
                                    <p:cond delay="800"/>
                                  </p:stCondLst>
                                  <p:childTnLst>
                                    <p:animEffect transition="out" filter="fade">
                                      <p:cBhvr>
                                        <p:cTn id="333" dur="500"/>
                                        <p:tgtEl>
                                          <p:spTgt spid="44"/>
                                        </p:tgtEl>
                                      </p:cBhvr>
                                    </p:animEffect>
                                    <p:set>
                                      <p:cBhvr>
                                        <p:cTn id="334" dur="1" fill="hold">
                                          <p:stCondLst>
                                            <p:cond delay="499"/>
                                          </p:stCondLst>
                                        </p:cTn>
                                        <p:tgtEl>
                                          <p:spTgt spid="44"/>
                                        </p:tgtEl>
                                        <p:attrNameLst>
                                          <p:attrName>style.visibility</p:attrName>
                                        </p:attrNameLst>
                                      </p:cBhvr>
                                      <p:to>
                                        <p:strVal val="hidden"/>
                                      </p:to>
                                    </p:set>
                                  </p:childTnLst>
                                </p:cTn>
                              </p:par>
                              <p:par>
                                <p:cTn id="335" presetID="10" presetClass="entr" presetSubtype="0" fill="hold" nodeType="withEffect">
                                  <p:stCondLst>
                                    <p:cond delay="800"/>
                                  </p:stCondLst>
                                  <p:childTnLst>
                                    <p:set>
                                      <p:cBhvr>
                                        <p:cTn id="336" dur="1" fill="hold">
                                          <p:stCondLst>
                                            <p:cond delay="0"/>
                                          </p:stCondLst>
                                        </p:cTn>
                                        <p:tgtEl>
                                          <p:spTgt spid="45"/>
                                        </p:tgtEl>
                                        <p:attrNameLst>
                                          <p:attrName>style.visibility</p:attrName>
                                        </p:attrNameLst>
                                      </p:cBhvr>
                                      <p:to>
                                        <p:strVal val="visible"/>
                                      </p:to>
                                    </p:set>
                                    <p:animEffect transition="in" filter="fade">
                                      <p:cBhvr>
                                        <p:cTn id="337" dur="500"/>
                                        <p:tgtEl>
                                          <p:spTgt spid="45"/>
                                        </p:tgtEl>
                                      </p:cBhvr>
                                    </p:animEffect>
                                  </p:childTnLst>
                                </p:cTn>
                              </p:par>
                              <p:par>
                                <p:cTn id="338" presetID="6" presetClass="emph" presetSubtype="0" fill="hold" nodeType="withEffect">
                                  <p:stCondLst>
                                    <p:cond delay="800"/>
                                  </p:stCondLst>
                                  <p:childTnLst>
                                    <p:animScale>
                                      <p:cBhvr>
                                        <p:cTn id="339" dur="1000" fill="hold"/>
                                        <p:tgtEl>
                                          <p:spTgt spid="45"/>
                                        </p:tgtEl>
                                      </p:cBhvr>
                                      <p:by x="150000" y="150000"/>
                                    </p:animScale>
                                  </p:childTnLst>
                                </p:cTn>
                              </p:par>
                              <p:par>
                                <p:cTn id="340" presetID="10" presetClass="exit" presetSubtype="0" fill="hold" nodeType="withEffect">
                                  <p:stCondLst>
                                    <p:cond delay="1300"/>
                                  </p:stCondLst>
                                  <p:childTnLst>
                                    <p:animEffect transition="out" filter="fade">
                                      <p:cBhvr>
                                        <p:cTn id="341" dur="500"/>
                                        <p:tgtEl>
                                          <p:spTgt spid="45"/>
                                        </p:tgtEl>
                                      </p:cBhvr>
                                    </p:animEffect>
                                    <p:set>
                                      <p:cBhvr>
                                        <p:cTn id="342" dur="1" fill="hold">
                                          <p:stCondLst>
                                            <p:cond delay="499"/>
                                          </p:stCondLst>
                                        </p:cTn>
                                        <p:tgtEl>
                                          <p:spTgt spid="45"/>
                                        </p:tgtEl>
                                        <p:attrNameLst>
                                          <p:attrName>style.visibility</p:attrName>
                                        </p:attrNameLst>
                                      </p:cBhvr>
                                      <p:to>
                                        <p:strVal val="hidden"/>
                                      </p:to>
                                    </p:set>
                                  </p:childTnLst>
                                </p:cTn>
                              </p:par>
                              <p:par>
                                <p:cTn id="343" presetID="10" presetClass="entr" presetSubtype="0" fill="hold" nodeType="withEffect">
                                  <p:stCondLst>
                                    <p:cond delay="1800"/>
                                  </p:stCondLst>
                                  <p:childTnLst>
                                    <p:set>
                                      <p:cBhvr>
                                        <p:cTn id="344" dur="1" fill="hold">
                                          <p:stCondLst>
                                            <p:cond delay="0"/>
                                          </p:stCondLst>
                                        </p:cTn>
                                        <p:tgtEl>
                                          <p:spTgt spid="46"/>
                                        </p:tgtEl>
                                        <p:attrNameLst>
                                          <p:attrName>style.visibility</p:attrName>
                                        </p:attrNameLst>
                                      </p:cBhvr>
                                      <p:to>
                                        <p:strVal val="visible"/>
                                      </p:to>
                                    </p:set>
                                    <p:animEffect transition="in" filter="fade">
                                      <p:cBhvr>
                                        <p:cTn id="345" dur="500"/>
                                        <p:tgtEl>
                                          <p:spTgt spid="46"/>
                                        </p:tgtEl>
                                      </p:cBhvr>
                                    </p:animEffect>
                                  </p:childTnLst>
                                </p:cTn>
                              </p:par>
                              <p:par>
                                <p:cTn id="346" presetID="0" presetClass="path" presetSubtype="0" accel="50000" decel="50000" fill="hold" nodeType="withEffect">
                                  <p:stCondLst>
                                    <p:cond delay="1800"/>
                                  </p:stCondLst>
                                  <p:childTnLst>
                                    <p:animMotion origin="layout" path="M 3.33333E-6 4.44444E-6 C 3.33333E-6 4.44444E-6 3.33333E-6 0.45417 3.33333E-6 0.90861 " pathEditMode="relative" ptsTypes="aA">
                                      <p:cBhvr>
                                        <p:cTn id="347" dur="500" spd="-100000" fill="hold"/>
                                        <p:tgtEl>
                                          <p:spTgt spid="46"/>
                                        </p:tgtEl>
                                        <p:attrNameLst>
                                          <p:attrName>ppt_x</p:attrName>
                                          <p:attrName>ppt_y</p:attrName>
                                        </p:attrNameLst>
                                      </p:cBhvr>
                                    </p:animMotion>
                                  </p:childTnLst>
                                </p:cTn>
                              </p:par>
                              <p:par>
                                <p:cTn id="348" presetID="10" presetClass="exit" presetSubtype="0" fill="hold" nodeType="withEffect">
                                  <p:stCondLst>
                                    <p:cond delay="2000"/>
                                  </p:stCondLst>
                                  <p:childTnLst>
                                    <p:animEffect transition="out" filter="fade">
                                      <p:cBhvr>
                                        <p:cTn id="349" dur="500"/>
                                        <p:tgtEl>
                                          <p:spTgt spid="46"/>
                                        </p:tgtEl>
                                      </p:cBhvr>
                                    </p:animEffect>
                                    <p:set>
                                      <p:cBhvr>
                                        <p:cTn id="350" dur="1" fill="hold">
                                          <p:stCondLst>
                                            <p:cond delay="499"/>
                                          </p:stCondLst>
                                        </p:cTn>
                                        <p:tgtEl>
                                          <p:spTgt spid="46"/>
                                        </p:tgtEl>
                                        <p:attrNameLst>
                                          <p:attrName>style.visibility</p:attrName>
                                        </p:attrNameLst>
                                      </p:cBhvr>
                                      <p:to>
                                        <p:strVal val="hidden"/>
                                      </p:to>
                                    </p:set>
                                  </p:childTnLst>
                                </p:cTn>
                              </p:par>
                              <p:par>
                                <p:cTn id="351" presetID="10" presetClass="entr" presetSubtype="0" fill="hold" nodeType="withEffect">
                                  <p:stCondLst>
                                    <p:cond delay="2000"/>
                                  </p:stCondLst>
                                  <p:childTnLst>
                                    <p:set>
                                      <p:cBhvr>
                                        <p:cTn id="352" dur="1" fill="hold">
                                          <p:stCondLst>
                                            <p:cond delay="0"/>
                                          </p:stCondLst>
                                        </p:cTn>
                                        <p:tgtEl>
                                          <p:spTgt spid="47"/>
                                        </p:tgtEl>
                                        <p:attrNameLst>
                                          <p:attrName>style.visibility</p:attrName>
                                        </p:attrNameLst>
                                      </p:cBhvr>
                                      <p:to>
                                        <p:strVal val="visible"/>
                                      </p:to>
                                    </p:set>
                                    <p:animEffect transition="in" filter="fade">
                                      <p:cBhvr>
                                        <p:cTn id="353" dur="500"/>
                                        <p:tgtEl>
                                          <p:spTgt spid="47"/>
                                        </p:tgtEl>
                                      </p:cBhvr>
                                    </p:animEffect>
                                  </p:childTnLst>
                                </p:cTn>
                              </p:par>
                              <p:par>
                                <p:cTn id="354" presetID="6" presetClass="emph" presetSubtype="0" fill="hold" nodeType="withEffect">
                                  <p:stCondLst>
                                    <p:cond delay="2000"/>
                                  </p:stCondLst>
                                  <p:childTnLst>
                                    <p:animScale>
                                      <p:cBhvr>
                                        <p:cTn id="355" dur="1000" fill="hold"/>
                                        <p:tgtEl>
                                          <p:spTgt spid="47"/>
                                        </p:tgtEl>
                                      </p:cBhvr>
                                      <p:by x="150000" y="150000"/>
                                    </p:animScale>
                                  </p:childTnLst>
                                </p:cTn>
                              </p:par>
                              <p:par>
                                <p:cTn id="356" presetID="10" presetClass="exit" presetSubtype="0" fill="hold" nodeType="withEffect">
                                  <p:stCondLst>
                                    <p:cond delay="2500"/>
                                  </p:stCondLst>
                                  <p:childTnLst>
                                    <p:animEffect transition="out" filter="fade">
                                      <p:cBhvr>
                                        <p:cTn id="357" dur="500"/>
                                        <p:tgtEl>
                                          <p:spTgt spid="47"/>
                                        </p:tgtEl>
                                      </p:cBhvr>
                                    </p:animEffect>
                                    <p:set>
                                      <p:cBhvr>
                                        <p:cTn id="358" dur="1" fill="hold">
                                          <p:stCondLst>
                                            <p:cond delay="499"/>
                                          </p:stCondLst>
                                        </p:cTn>
                                        <p:tgtEl>
                                          <p:spTgt spid="47"/>
                                        </p:tgtEl>
                                        <p:attrNameLst>
                                          <p:attrName>style.visibility</p:attrName>
                                        </p:attrNameLst>
                                      </p:cBhvr>
                                      <p:to>
                                        <p:strVal val="hidden"/>
                                      </p:to>
                                    </p:set>
                                  </p:childTnLst>
                                </p:cTn>
                              </p:par>
                              <p:par>
                                <p:cTn id="359" presetID="10" presetClass="entr" presetSubtype="0" fill="hold" nodeType="withEffect">
                                  <p:stCondLst>
                                    <p:cond delay="600"/>
                                  </p:stCondLst>
                                  <p:childTnLst>
                                    <p:set>
                                      <p:cBhvr>
                                        <p:cTn id="360" dur="1" fill="hold">
                                          <p:stCondLst>
                                            <p:cond delay="0"/>
                                          </p:stCondLst>
                                        </p:cTn>
                                        <p:tgtEl>
                                          <p:spTgt spid="48"/>
                                        </p:tgtEl>
                                        <p:attrNameLst>
                                          <p:attrName>style.visibility</p:attrName>
                                        </p:attrNameLst>
                                      </p:cBhvr>
                                      <p:to>
                                        <p:strVal val="visible"/>
                                      </p:to>
                                    </p:set>
                                    <p:animEffect transition="in" filter="fade">
                                      <p:cBhvr>
                                        <p:cTn id="361" dur="500"/>
                                        <p:tgtEl>
                                          <p:spTgt spid="48"/>
                                        </p:tgtEl>
                                      </p:cBhvr>
                                    </p:animEffect>
                                  </p:childTnLst>
                                </p:cTn>
                              </p:par>
                              <p:par>
                                <p:cTn id="362" presetID="0" presetClass="path" presetSubtype="0" accel="50000" decel="50000" fill="hold" nodeType="withEffect">
                                  <p:stCondLst>
                                    <p:cond delay="600"/>
                                  </p:stCondLst>
                                  <p:childTnLst>
                                    <p:animMotion origin="layout" path="M 3.33333E-6 4.44444E-6 C 3.33333E-6 4.44444E-6 3.33333E-6 0.45417 3.33333E-6 0.90861 " pathEditMode="relative" ptsTypes="aA">
                                      <p:cBhvr>
                                        <p:cTn id="363" dur="500" spd="-100000" fill="hold"/>
                                        <p:tgtEl>
                                          <p:spTgt spid="48"/>
                                        </p:tgtEl>
                                        <p:attrNameLst>
                                          <p:attrName>ppt_x</p:attrName>
                                          <p:attrName>ppt_y</p:attrName>
                                        </p:attrNameLst>
                                      </p:cBhvr>
                                    </p:animMotion>
                                  </p:childTnLst>
                                </p:cTn>
                              </p:par>
                              <p:par>
                                <p:cTn id="364" presetID="10" presetClass="exit" presetSubtype="0" fill="hold" nodeType="withEffect">
                                  <p:stCondLst>
                                    <p:cond delay="800"/>
                                  </p:stCondLst>
                                  <p:childTnLst>
                                    <p:animEffect transition="out" filter="fade">
                                      <p:cBhvr>
                                        <p:cTn id="365" dur="500"/>
                                        <p:tgtEl>
                                          <p:spTgt spid="48"/>
                                        </p:tgtEl>
                                      </p:cBhvr>
                                    </p:animEffect>
                                    <p:set>
                                      <p:cBhvr>
                                        <p:cTn id="366" dur="1" fill="hold">
                                          <p:stCondLst>
                                            <p:cond delay="499"/>
                                          </p:stCondLst>
                                        </p:cTn>
                                        <p:tgtEl>
                                          <p:spTgt spid="48"/>
                                        </p:tgtEl>
                                        <p:attrNameLst>
                                          <p:attrName>style.visibility</p:attrName>
                                        </p:attrNameLst>
                                      </p:cBhvr>
                                      <p:to>
                                        <p:strVal val="hidden"/>
                                      </p:to>
                                    </p:set>
                                  </p:childTnLst>
                                </p:cTn>
                              </p:par>
                              <p:par>
                                <p:cTn id="367" presetID="10" presetClass="entr" presetSubtype="0" fill="hold" nodeType="withEffect">
                                  <p:stCondLst>
                                    <p:cond delay="800"/>
                                  </p:stCondLst>
                                  <p:childTnLst>
                                    <p:set>
                                      <p:cBhvr>
                                        <p:cTn id="368" dur="1" fill="hold">
                                          <p:stCondLst>
                                            <p:cond delay="0"/>
                                          </p:stCondLst>
                                        </p:cTn>
                                        <p:tgtEl>
                                          <p:spTgt spid="49"/>
                                        </p:tgtEl>
                                        <p:attrNameLst>
                                          <p:attrName>style.visibility</p:attrName>
                                        </p:attrNameLst>
                                      </p:cBhvr>
                                      <p:to>
                                        <p:strVal val="visible"/>
                                      </p:to>
                                    </p:set>
                                    <p:animEffect transition="in" filter="fade">
                                      <p:cBhvr>
                                        <p:cTn id="369" dur="500"/>
                                        <p:tgtEl>
                                          <p:spTgt spid="49"/>
                                        </p:tgtEl>
                                      </p:cBhvr>
                                    </p:animEffect>
                                  </p:childTnLst>
                                </p:cTn>
                              </p:par>
                              <p:par>
                                <p:cTn id="370" presetID="6" presetClass="emph" presetSubtype="0" fill="hold" nodeType="withEffect">
                                  <p:stCondLst>
                                    <p:cond delay="800"/>
                                  </p:stCondLst>
                                  <p:childTnLst>
                                    <p:animScale>
                                      <p:cBhvr>
                                        <p:cTn id="371" dur="1000" fill="hold"/>
                                        <p:tgtEl>
                                          <p:spTgt spid="49"/>
                                        </p:tgtEl>
                                      </p:cBhvr>
                                      <p:by x="150000" y="150000"/>
                                    </p:animScale>
                                  </p:childTnLst>
                                </p:cTn>
                              </p:par>
                              <p:par>
                                <p:cTn id="372" presetID="10" presetClass="exit" presetSubtype="0" fill="hold" nodeType="withEffect">
                                  <p:stCondLst>
                                    <p:cond delay="1300"/>
                                  </p:stCondLst>
                                  <p:childTnLst>
                                    <p:animEffect transition="out" filter="fade">
                                      <p:cBhvr>
                                        <p:cTn id="373" dur="500"/>
                                        <p:tgtEl>
                                          <p:spTgt spid="49"/>
                                        </p:tgtEl>
                                      </p:cBhvr>
                                    </p:animEffect>
                                    <p:set>
                                      <p:cBhvr>
                                        <p:cTn id="374" dur="1" fill="hold">
                                          <p:stCondLst>
                                            <p:cond delay="499"/>
                                          </p:stCondLst>
                                        </p:cTn>
                                        <p:tgtEl>
                                          <p:spTgt spid="49"/>
                                        </p:tgtEl>
                                        <p:attrNameLst>
                                          <p:attrName>style.visibility</p:attrName>
                                        </p:attrNameLst>
                                      </p:cBhvr>
                                      <p:to>
                                        <p:strVal val="hidden"/>
                                      </p:to>
                                    </p:set>
                                  </p:childTnLst>
                                </p:cTn>
                              </p:par>
                              <p:par>
                                <p:cTn id="375" presetID="10" presetClass="entr" presetSubtype="0" fill="hold" nodeType="withEffect">
                                  <p:stCondLst>
                                    <p:cond delay="200"/>
                                  </p:stCondLst>
                                  <p:childTnLst>
                                    <p:set>
                                      <p:cBhvr>
                                        <p:cTn id="376" dur="1" fill="hold">
                                          <p:stCondLst>
                                            <p:cond delay="0"/>
                                          </p:stCondLst>
                                        </p:cTn>
                                        <p:tgtEl>
                                          <p:spTgt spid="50"/>
                                        </p:tgtEl>
                                        <p:attrNameLst>
                                          <p:attrName>style.visibility</p:attrName>
                                        </p:attrNameLst>
                                      </p:cBhvr>
                                      <p:to>
                                        <p:strVal val="visible"/>
                                      </p:to>
                                    </p:set>
                                    <p:animEffect transition="in" filter="fade">
                                      <p:cBhvr>
                                        <p:cTn id="377" dur="500"/>
                                        <p:tgtEl>
                                          <p:spTgt spid="50"/>
                                        </p:tgtEl>
                                      </p:cBhvr>
                                    </p:animEffect>
                                  </p:childTnLst>
                                </p:cTn>
                              </p:par>
                              <p:par>
                                <p:cTn id="378" presetID="0" presetClass="path" presetSubtype="0" accel="50000" decel="50000" fill="hold" nodeType="withEffect">
                                  <p:stCondLst>
                                    <p:cond delay="200"/>
                                  </p:stCondLst>
                                  <p:childTnLst>
                                    <p:animMotion origin="layout" path="M 3.33333E-6 4.44444E-6 C 3.33333E-6 4.44444E-6 3.33333E-6 0.45417 3.33333E-6 0.90861 " pathEditMode="relative" ptsTypes="aA">
                                      <p:cBhvr>
                                        <p:cTn id="379" dur="500" spd="-100000" fill="hold"/>
                                        <p:tgtEl>
                                          <p:spTgt spid="50"/>
                                        </p:tgtEl>
                                        <p:attrNameLst>
                                          <p:attrName>ppt_x</p:attrName>
                                          <p:attrName>ppt_y</p:attrName>
                                        </p:attrNameLst>
                                      </p:cBhvr>
                                    </p:animMotion>
                                  </p:childTnLst>
                                </p:cTn>
                              </p:par>
                              <p:par>
                                <p:cTn id="380" presetID="10" presetClass="exit" presetSubtype="0" fill="hold" nodeType="withEffect">
                                  <p:stCondLst>
                                    <p:cond delay="600"/>
                                  </p:stCondLst>
                                  <p:childTnLst>
                                    <p:animEffect transition="out" filter="fade">
                                      <p:cBhvr>
                                        <p:cTn id="381" dur="500"/>
                                        <p:tgtEl>
                                          <p:spTgt spid="50"/>
                                        </p:tgtEl>
                                      </p:cBhvr>
                                    </p:animEffect>
                                    <p:set>
                                      <p:cBhvr>
                                        <p:cTn id="382" dur="1" fill="hold">
                                          <p:stCondLst>
                                            <p:cond delay="499"/>
                                          </p:stCondLst>
                                        </p:cTn>
                                        <p:tgtEl>
                                          <p:spTgt spid="50"/>
                                        </p:tgtEl>
                                        <p:attrNameLst>
                                          <p:attrName>style.visibility</p:attrName>
                                        </p:attrNameLst>
                                      </p:cBhvr>
                                      <p:to>
                                        <p:strVal val="hidden"/>
                                      </p:to>
                                    </p:set>
                                  </p:childTnLst>
                                </p:cTn>
                              </p:par>
                              <p:par>
                                <p:cTn id="383" presetID="10" presetClass="entr" presetSubtype="0" fill="hold" nodeType="withEffect">
                                  <p:stCondLst>
                                    <p:cond delay="600"/>
                                  </p:stCondLst>
                                  <p:childTnLst>
                                    <p:set>
                                      <p:cBhvr>
                                        <p:cTn id="384" dur="1" fill="hold">
                                          <p:stCondLst>
                                            <p:cond delay="0"/>
                                          </p:stCondLst>
                                        </p:cTn>
                                        <p:tgtEl>
                                          <p:spTgt spid="51"/>
                                        </p:tgtEl>
                                        <p:attrNameLst>
                                          <p:attrName>style.visibility</p:attrName>
                                        </p:attrNameLst>
                                      </p:cBhvr>
                                      <p:to>
                                        <p:strVal val="visible"/>
                                      </p:to>
                                    </p:set>
                                    <p:animEffect transition="in" filter="fade">
                                      <p:cBhvr>
                                        <p:cTn id="385" dur="500"/>
                                        <p:tgtEl>
                                          <p:spTgt spid="51"/>
                                        </p:tgtEl>
                                      </p:cBhvr>
                                    </p:animEffect>
                                  </p:childTnLst>
                                </p:cTn>
                              </p:par>
                              <p:par>
                                <p:cTn id="386" presetID="6" presetClass="emph" presetSubtype="0" fill="hold" nodeType="withEffect">
                                  <p:stCondLst>
                                    <p:cond delay="600"/>
                                  </p:stCondLst>
                                  <p:childTnLst>
                                    <p:animScale>
                                      <p:cBhvr>
                                        <p:cTn id="387" dur="1000" fill="hold"/>
                                        <p:tgtEl>
                                          <p:spTgt spid="51"/>
                                        </p:tgtEl>
                                      </p:cBhvr>
                                      <p:by x="150000" y="150000"/>
                                    </p:animScale>
                                  </p:childTnLst>
                                </p:cTn>
                              </p:par>
                              <p:par>
                                <p:cTn id="388" presetID="10" presetClass="exit" presetSubtype="0" fill="hold" nodeType="withEffect">
                                  <p:stCondLst>
                                    <p:cond delay="1100"/>
                                  </p:stCondLst>
                                  <p:childTnLst>
                                    <p:animEffect transition="out" filter="fade">
                                      <p:cBhvr>
                                        <p:cTn id="389" dur="500"/>
                                        <p:tgtEl>
                                          <p:spTgt spid="51"/>
                                        </p:tgtEl>
                                      </p:cBhvr>
                                    </p:animEffect>
                                    <p:set>
                                      <p:cBhvr>
                                        <p:cTn id="390" dur="1" fill="hold">
                                          <p:stCondLst>
                                            <p:cond delay="499"/>
                                          </p:stCondLst>
                                        </p:cTn>
                                        <p:tgtEl>
                                          <p:spTgt spid="51"/>
                                        </p:tgtEl>
                                        <p:attrNameLst>
                                          <p:attrName>style.visibility</p:attrName>
                                        </p:attrNameLst>
                                      </p:cBhvr>
                                      <p:to>
                                        <p:strVal val="hidden"/>
                                      </p:to>
                                    </p:set>
                                  </p:childTnLst>
                                </p:cTn>
                              </p:par>
                              <p:par>
                                <p:cTn id="391" presetID="10" presetClass="entr" presetSubtype="0" fill="hold" nodeType="withEffect">
                                  <p:stCondLst>
                                    <p:cond delay="1500"/>
                                  </p:stCondLst>
                                  <p:childTnLst>
                                    <p:set>
                                      <p:cBhvr>
                                        <p:cTn id="392" dur="1" fill="hold">
                                          <p:stCondLst>
                                            <p:cond delay="0"/>
                                          </p:stCondLst>
                                        </p:cTn>
                                        <p:tgtEl>
                                          <p:spTgt spid="52"/>
                                        </p:tgtEl>
                                        <p:attrNameLst>
                                          <p:attrName>style.visibility</p:attrName>
                                        </p:attrNameLst>
                                      </p:cBhvr>
                                      <p:to>
                                        <p:strVal val="visible"/>
                                      </p:to>
                                    </p:set>
                                    <p:animEffect transition="in" filter="fade">
                                      <p:cBhvr>
                                        <p:cTn id="393" dur="500"/>
                                        <p:tgtEl>
                                          <p:spTgt spid="52"/>
                                        </p:tgtEl>
                                      </p:cBhvr>
                                    </p:animEffect>
                                  </p:childTnLst>
                                </p:cTn>
                              </p:par>
                              <p:par>
                                <p:cTn id="394"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395" dur="500" spd="-100000" fill="hold"/>
                                        <p:tgtEl>
                                          <p:spTgt spid="52"/>
                                        </p:tgtEl>
                                        <p:attrNameLst>
                                          <p:attrName>ppt_x</p:attrName>
                                          <p:attrName>ppt_y</p:attrName>
                                        </p:attrNameLst>
                                      </p:cBhvr>
                                    </p:animMotion>
                                  </p:childTnLst>
                                </p:cTn>
                              </p:par>
                              <p:par>
                                <p:cTn id="396" presetID="10" presetClass="exit" presetSubtype="0" fill="hold" nodeType="withEffect">
                                  <p:stCondLst>
                                    <p:cond delay="1900"/>
                                  </p:stCondLst>
                                  <p:childTnLst>
                                    <p:animEffect transition="out" filter="fade">
                                      <p:cBhvr>
                                        <p:cTn id="397" dur="500"/>
                                        <p:tgtEl>
                                          <p:spTgt spid="52"/>
                                        </p:tgtEl>
                                      </p:cBhvr>
                                    </p:animEffect>
                                    <p:set>
                                      <p:cBhvr>
                                        <p:cTn id="398" dur="1" fill="hold">
                                          <p:stCondLst>
                                            <p:cond delay="499"/>
                                          </p:stCondLst>
                                        </p:cTn>
                                        <p:tgtEl>
                                          <p:spTgt spid="52"/>
                                        </p:tgtEl>
                                        <p:attrNameLst>
                                          <p:attrName>style.visibility</p:attrName>
                                        </p:attrNameLst>
                                      </p:cBhvr>
                                      <p:to>
                                        <p:strVal val="hidden"/>
                                      </p:to>
                                    </p:set>
                                  </p:childTnLst>
                                </p:cTn>
                              </p:par>
                              <p:par>
                                <p:cTn id="399" presetID="10" presetClass="entr" presetSubtype="0" fill="hold" nodeType="withEffect">
                                  <p:stCondLst>
                                    <p:cond delay="1900"/>
                                  </p:stCondLst>
                                  <p:childTnLst>
                                    <p:set>
                                      <p:cBhvr>
                                        <p:cTn id="400" dur="1" fill="hold">
                                          <p:stCondLst>
                                            <p:cond delay="0"/>
                                          </p:stCondLst>
                                        </p:cTn>
                                        <p:tgtEl>
                                          <p:spTgt spid="53"/>
                                        </p:tgtEl>
                                        <p:attrNameLst>
                                          <p:attrName>style.visibility</p:attrName>
                                        </p:attrNameLst>
                                      </p:cBhvr>
                                      <p:to>
                                        <p:strVal val="visible"/>
                                      </p:to>
                                    </p:set>
                                    <p:animEffect transition="in" filter="fade">
                                      <p:cBhvr>
                                        <p:cTn id="401" dur="500"/>
                                        <p:tgtEl>
                                          <p:spTgt spid="53"/>
                                        </p:tgtEl>
                                      </p:cBhvr>
                                    </p:animEffect>
                                  </p:childTnLst>
                                </p:cTn>
                              </p:par>
                              <p:par>
                                <p:cTn id="402" presetID="6" presetClass="emph" presetSubtype="0" fill="hold" nodeType="withEffect">
                                  <p:stCondLst>
                                    <p:cond delay="1900"/>
                                  </p:stCondLst>
                                  <p:childTnLst>
                                    <p:animScale>
                                      <p:cBhvr>
                                        <p:cTn id="403" dur="1000" fill="hold"/>
                                        <p:tgtEl>
                                          <p:spTgt spid="53"/>
                                        </p:tgtEl>
                                      </p:cBhvr>
                                      <p:by x="150000" y="150000"/>
                                    </p:animScale>
                                  </p:childTnLst>
                                </p:cTn>
                              </p:par>
                              <p:par>
                                <p:cTn id="404" presetID="10" presetClass="exit" presetSubtype="0" fill="hold" nodeType="withEffect">
                                  <p:stCondLst>
                                    <p:cond delay="2500"/>
                                  </p:stCondLst>
                                  <p:childTnLst>
                                    <p:animEffect transition="out" filter="fade">
                                      <p:cBhvr>
                                        <p:cTn id="405" dur="500"/>
                                        <p:tgtEl>
                                          <p:spTgt spid="53"/>
                                        </p:tgtEl>
                                      </p:cBhvr>
                                    </p:animEffect>
                                    <p:set>
                                      <p:cBhvr>
                                        <p:cTn id="406" dur="1" fill="hold">
                                          <p:stCondLst>
                                            <p:cond delay="499"/>
                                          </p:stCondLst>
                                        </p:cTn>
                                        <p:tgtEl>
                                          <p:spTgt spid="5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816225" y="1330325"/>
            <a:ext cx="6229350" cy="499624"/>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algn="ctr">
              <a:lnSpc>
                <a:spcPct val="150000"/>
              </a:lnSpc>
              <a:spcBef>
                <a:spcPts val="600"/>
              </a:spcBef>
              <a:defRPr sz="20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3"/>
                  <a:srcRect/>
                  <a:tile tx="0" ty="0" sx="100000" sy="100000" flip="none" algn="ctr"/>
                </a:blipFill>
                <a:latin typeface="微软雅黑" panose="020B0503020204020204" pitchFamily="34" charset="-122"/>
                <a:ea typeface="微软雅黑" panose="020B0503020204020204" pitchFamily="34" charset="-122"/>
              </a:defRPr>
            </a:lvl1pPr>
          </a:lstStyle>
          <a:p>
            <a:pPr algn="l"/>
            <a:r>
              <a:rPr lang="zh-CN" altLang="en-US" dirty="0"/>
              <a:t>这一年，我们的业绩</a:t>
            </a:r>
          </a:p>
        </p:txBody>
      </p:sp>
      <p:sp>
        <p:nvSpPr>
          <p:cNvPr id="4" name="文本框 3"/>
          <p:cNvSpPr txBox="1"/>
          <p:nvPr/>
        </p:nvSpPr>
        <p:spPr>
          <a:xfrm>
            <a:off x="2695574" y="2082286"/>
            <a:ext cx="6810376" cy="1200329"/>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a:lnSpc>
                <a:spcPct val="150000"/>
              </a:lnSpc>
              <a:spcBef>
                <a:spcPts val="600"/>
              </a:spcBef>
              <a:defRPr sz="20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3"/>
                  <a:srcRect/>
                  <a:tile tx="0" ty="0" sx="100000" sy="100000" flip="none" algn="ctr"/>
                </a:blipFill>
                <a:latin typeface="微软雅黑" panose="020B0503020204020204" pitchFamily="34" charset="-122"/>
                <a:ea typeface="微软雅黑" panose="020B0503020204020204" pitchFamily="34" charset="-122"/>
              </a:defRPr>
            </a:lvl1pPr>
          </a:lstStyle>
          <a:p>
            <a:pPr>
              <a:lnSpc>
                <a:spcPct val="100000"/>
              </a:lnSpc>
            </a:pPr>
            <a:r>
              <a:rPr lang="en-US" altLang="zh-CN" sz="7200" dirty="0">
                <a:latin typeface="+mn-lt"/>
              </a:rPr>
              <a:t>3.4586.8925.39</a:t>
            </a:r>
            <a:endParaRPr lang="zh-CN" altLang="en-US" sz="7200" dirty="0">
              <a:latin typeface="+mn-lt"/>
            </a:endParaRPr>
          </a:p>
        </p:txBody>
      </p:sp>
      <p:sp>
        <p:nvSpPr>
          <p:cNvPr id="5" name="文本框 4"/>
          <p:cNvSpPr txBox="1"/>
          <p:nvPr/>
        </p:nvSpPr>
        <p:spPr>
          <a:xfrm>
            <a:off x="9286875" y="2586133"/>
            <a:ext cx="514350" cy="461665"/>
          </a:xfrm>
          <a:prstGeom prst="rect">
            <a:avLst/>
          </a:prstGeom>
          <a:noFill/>
        </p:spPr>
        <p:txBody>
          <a:bodyPr wrap="square" rtlCol="0">
            <a:spAutoFit/>
          </a:bodyPr>
          <a:lstStyle/>
          <a:p>
            <a:r>
              <a:rPr lang="zh-CN" altLang="en-US" sz="2400" dirty="0">
                <a:ln>
                  <a:solidFill>
                    <a:schemeClr val="accent1">
                      <a:lumMod val="40000"/>
                      <a:lumOff val="60000"/>
                      <a:alpha val="56000"/>
                    </a:schemeClr>
                  </a:solidFill>
                </a:ln>
                <a:blipFill>
                  <a:blip r:embed="rId3"/>
                  <a:tile tx="0" ty="0" sx="100000" sy="100000" flip="none" algn="ctr"/>
                </a:blipFill>
                <a:latin typeface="微软雅黑" panose="020B0503020204020204" charset="-122"/>
                <a:ea typeface="微软雅黑" panose="020B0503020204020204" charset="-122"/>
              </a:rPr>
              <a:t>元</a:t>
            </a:r>
          </a:p>
        </p:txBody>
      </p:sp>
      <p:sp>
        <p:nvSpPr>
          <p:cNvPr id="6" name="文本框 5"/>
          <p:cNvSpPr txBox="1"/>
          <p:nvPr/>
        </p:nvSpPr>
        <p:spPr>
          <a:xfrm>
            <a:off x="2720973" y="3297273"/>
            <a:ext cx="6686551" cy="1069845"/>
          </a:xfrm>
          <a:prstGeom prst="rect">
            <a:avLst/>
          </a:prstGeom>
          <a:noFill/>
        </p:spPr>
        <p:txBody>
          <a:bodyPr wrap="square" rtlCol="0">
            <a:spAutoFit/>
          </a:bodyPr>
          <a:lstStyle/>
          <a:p>
            <a:pPr algn="ctr">
              <a:lnSpc>
                <a:spcPct val="150000"/>
              </a:lnSpc>
            </a:pPr>
            <a:r>
              <a:rPr lang="zh-CN" altLang="en-US" sz="4800" b="1" dirty="0">
                <a:ln>
                  <a:solidFill>
                    <a:schemeClr val="accent1">
                      <a:lumMod val="40000"/>
                      <a:lumOff val="60000"/>
                      <a:alpha val="56000"/>
                    </a:schemeClr>
                  </a:solidFill>
                </a:ln>
                <a:blipFill>
                  <a:blip r:embed="rId3"/>
                  <a:tile tx="0" ty="0" sx="100000" sy="100000" flip="none" algn="ctr"/>
                </a:blipFill>
                <a:latin typeface="微软雅黑" panose="020B0503020204020204" charset="-122"/>
                <a:ea typeface="微软雅黑" panose="020B0503020204020204" charset="-122"/>
              </a:rPr>
              <a:t>超额完成</a:t>
            </a:r>
          </a:p>
        </p:txBody>
      </p:sp>
      <p:sp>
        <p:nvSpPr>
          <p:cNvPr id="7" name="文本框 6"/>
          <p:cNvSpPr txBox="1"/>
          <p:nvPr/>
        </p:nvSpPr>
        <p:spPr>
          <a:xfrm>
            <a:off x="2270126" y="4404126"/>
            <a:ext cx="7651750" cy="820674"/>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a:lnSpc>
                <a:spcPct val="150000"/>
              </a:lnSpc>
              <a:spcBef>
                <a:spcPts val="600"/>
              </a:spcBef>
              <a:defRPr sz="16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3"/>
                  <a:srcRect/>
                  <a:tile tx="0" ty="0" sx="100000" sy="100000" flip="none" algn="ctr"/>
                </a:blipFill>
                <a:latin typeface="微软雅黑" panose="020B0503020204020204" pitchFamily="34" charset="-122"/>
                <a:ea typeface="微软雅黑" panose="020B0503020204020204" pitchFamily="34" charset="-122"/>
              </a:defRPr>
            </a:lvl1pPr>
          </a:lstStyle>
          <a:p>
            <a:pPr algn="ctr"/>
            <a:r>
              <a:rPr lang="zh-CN" altLang="en-US" sz="2000" dirty="0"/>
              <a:t>公司整体业绩超额完成，相比去年销售增长</a:t>
            </a:r>
            <a:r>
              <a:rPr lang="en-US" altLang="zh-CN" sz="3600" dirty="0">
                <a:latin typeface="+mn-lt"/>
              </a:rPr>
              <a:t>120%</a:t>
            </a:r>
            <a:endParaRPr lang="zh-CN" altLang="en-US" sz="3600" dirty="0">
              <a:latin typeface="+mn-lt"/>
            </a:endParaRPr>
          </a:p>
        </p:txBody>
      </p:sp>
    </p:spTree>
    <p:extLst>
      <p:ext uri="{BB962C8B-B14F-4D97-AF65-F5344CB8AC3E}">
        <p14:creationId xmlns:p14="http://schemas.microsoft.com/office/powerpoint/2010/main" val="1681722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250" fill="hold"/>
                                        <p:tgtEl>
                                          <p:spTgt spid="6"/>
                                        </p:tgtEl>
                                        <p:attrNameLst>
                                          <p:attrName>ppt_w</p:attrName>
                                        </p:attrNameLst>
                                      </p:cBhvr>
                                      <p:tavLst>
                                        <p:tav tm="0">
                                          <p:val>
                                            <p:fltVal val="0"/>
                                          </p:val>
                                        </p:tav>
                                        <p:tav tm="100000">
                                          <p:val>
                                            <p:strVal val="#ppt_w"/>
                                          </p:val>
                                        </p:tav>
                                      </p:tavLst>
                                    </p:anim>
                                    <p:anim calcmode="lin" valueType="num">
                                      <p:cBhvr>
                                        <p:cTn id="20" dur="250" fill="hold"/>
                                        <p:tgtEl>
                                          <p:spTgt spid="6"/>
                                        </p:tgtEl>
                                        <p:attrNameLst>
                                          <p:attrName>ppt_h</p:attrName>
                                        </p:attrNameLst>
                                      </p:cBhvr>
                                      <p:tavLst>
                                        <p:tav tm="0">
                                          <p:val>
                                            <p:fltVal val="0"/>
                                          </p:val>
                                        </p:tav>
                                        <p:tav tm="100000">
                                          <p:val>
                                            <p:strVal val="#ppt_h"/>
                                          </p:val>
                                        </p:tav>
                                      </p:tavLst>
                                    </p:anim>
                                    <p:animEffect transition="in" filter="fade">
                                      <p:cBhvr>
                                        <p:cTn id="21" dur="250"/>
                                        <p:tgtEl>
                                          <p:spTgt spid="6"/>
                                        </p:tgtEl>
                                      </p:cBhvr>
                                    </p:animEffect>
                                  </p:childTnLst>
                                </p:cTn>
                              </p:par>
                            </p:childTnLst>
                          </p:cTn>
                        </p:par>
                        <p:par>
                          <p:cTn id="22" fill="hold">
                            <p:stCondLst>
                              <p:cond delay="175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2519114" y="911001"/>
            <a:ext cx="6253852" cy="4467038"/>
          </a:xfrm>
          <a:prstGeom prst="rect">
            <a:avLst/>
          </a:prstGeom>
        </p:spPr>
      </p:pic>
      <p:sp>
        <p:nvSpPr>
          <p:cNvPr id="3" name="文本框 2"/>
          <p:cNvSpPr txBox="1"/>
          <p:nvPr/>
        </p:nvSpPr>
        <p:spPr>
          <a:xfrm>
            <a:off x="2054225" y="5516880"/>
            <a:ext cx="8083550" cy="584775"/>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indent="0">
              <a:lnSpc>
                <a:spcPct val="100000"/>
              </a:lnSpc>
              <a:spcBef>
                <a:spcPts val="600"/>
              </a:spcBef>
              <a:defRPr sz="54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4"/>
                  <a:srcRect/>
                  <a:tile tx="0" ty="0" sx="100000" sy="100000" flip="none" algn="ctr"/>
                </a:blipFill>
                <a:latin typeface="微软雅黑" panose="020B0503020204020204" pitchFamily="34" charset="-122"/>
                <a:ea typeface="微软雅黑" panose="020B0503020204020204" pitchFamily="34" charset="-122"/>
              </a:defRPr>
            </a:lvl1pPr>
          </a:lstStyle>
          <a:p>
            <a:pPr algn="ctr"/>
            <a:r>
              <a:rPr lang="zh-CN" altLang="en-US" sz="3200" dirty="0"/>
              <a:t>继续深耕国内市场，保持市场占有率第一</a:t>
            </a:r>
          </a:p>
        </p:txBody>
      </p:sp>
      <p:pic>
        <p:nvPicPr>
          <p:cNvPr id="4" name="图片 3" descr="2012050216512165"/>
          <p:cNvPicPr>
            <a:picLocks noChangeAspect="1"/>
          </p:cNvPicPr>
          <p:nvPr/>
        </p:nvPicPr>
        <p:blipFill>
          <a:blip r:embed="rId5" cstate="screen">
            <a:duotone>
              <a:prstClr val="black"/>
              <a:schemeClr val="bg1">
                <a:tint val="45000"/>
                <a:satMod val="400000"/>
              </a:schemeClr>
            </a:duotone>
          </a:blip>
          <a:stretch>
            <a:fillRect/>
          </a:stretch>
        </p:blipFill>
        <p:spPr>
          <a:xfrm>
            <a:off x="7599045" y="1486535"/>
            <a:ext cx="391795" cy="391795"/>
          </a:xfrm>
          <a:prstGeom prst="rect">
            <a:avLst/>
          </a:prstGeom>
        </p:spPr>
      </p:pic>
      <p:pic>
        <p:nvPicPr>
          <p:cNvPr id="5" name="图片 4" descr="2012050216512165"/>
          <p:cNvPicPr>
            <a:picLocks noChangeAspect="1"/>
          </p:cNvPicPr>
          <p:nvPr/>
        </p:nvPicPr>
        <p:blipFill>
          <a:blip r:embed="rId5" cstate="screen">
            <a:duotone>
              <a:prstClr val="black"/>
              <a:schemeClr val="bg1">
                <a:tint val="45000"/>
                <a:satMod val="400000"/>
              </a:schemeClr>
            </a:duotone>
          </a:blip>
          <a:stretch>
            <a:fillRect/>
          </a:stretch>
        </p:blipFill>
        <p:spPr>
          <a:xfrm>
            <a:off x="7207250" y="1786143"/>
            <a:ext cx="391795" cy="391795"/>
          </a:xfrm>
          <a:prstGeom prst="rect">
            <a:avLst/>
          </a:prstGeom>
        </p:spPr>
      </p:pic>
      <p:pic>
        <p:nvPicPr>
          <p:cNvPr id="6" name="图片 5" descr="2012050216512165"/>
          <p:cNvPicPr>
            <a:picLocks noChangeAspect="1"/>
          </p:cNvPicPr>
          <p:nvPr/>
        </p:nvPicPr>
        <p:blipFill>
          <a:blip r:embed="rId5" cstate="screen">
            <a:duotone>
              <a:prstClr val="black"/>
              <a:schemeClr val="bg1">
                <a:tint val="45000"/>
                <a:satMod val="400000"/>
              </a:schemeClr>
            </a:duotone>
          </a:blip>
          <a:stretch>
            <a:fillRect/>
          </a:stretch>
        </p:blipFill>
        <p:spPr>
          <a:xfrm>
            <a:off x="7726045" y="1613535"/>
            <a:ext cx="391795" cy="391795"/>
          </a:xfrm>
          <a:prstGeom prst="rect">
            <a:avLst/>
          </a:prstGeom>
        </p:spPr>
      </p:pic>
      <p:pic>
        <p:nvPicPr>
          <p:cNvPr id="7" name="图片 6" descr="2012050216512165"/>
          <p:cNvPicPr>
            <a:picLocks noChangeAspect="1"/>
          </p:cNvPicPr>
          <p:nvPr/>
        </p:nvPicPr>
        <p:blipFill>
          <a:blip r:embed="rId5" cstate="screen">
            <a:duotone>
              <a:prstClr val="black"/>
              <a:schemeClr val="bg1">
                <a:tint val="45000"/>
                <a:satMod val="400000"/>
              </a:schemeClr>
            </a:duotone>
          </a:blip>
          <a:stretch>
            <a:fillRect/>
          </a:stretch>
        </p:blipFill>
        <p:spPr>
          <a:xfrm>
            <a:off x="6858635" y="3053080"/>
            <a:ext cx="391795" cy="391795"/>
          </a:xfrm>
          <a:prstGeom prst="rect">
            <a:avLst/>
          </a:prstGeom>
        </p:spPr>
      </p:pic>
      <p:pic>
        <p:nvPicPr>
          <p:cNvPr id="8" name="图片 7" descr="2012050216512165"/>
          <p:cNvPicPr>
            <a:picLocks noChangeAspect="1"/>
          </p:cNvPicPr>
          <p:nvPr/>
        </p:nvPicPr>
        <p:blipFill>
          <a:blip r:embed="rId5" cstate="screen">
            <a:duotone>
              <a:prstClr val="black"/>
              <a:schemeClr val="bg1">
                <a:tint val="45000"/>
                <a:satMod val="400000"/>
              </a:schemeClr>
            </a:duotone>
          </a:blip>
          <a:stretch>
            <a:fillRect/>
          </a:stretch>
        </p:blipFill>
        <p:spPr>
          <a:xfrm>
            <a:off x="7148195" y="3536315"/>
            <a:ext cx="391795" cy="391795"/>
          </a:xfrm>
          <a:prstGeom prst="rect">
            <a:avLst/>
          </a:prstGeom>
        </p:spPr>
      </p:pic>
      <p:pic>
        <p:nvPicPr>
          <p:cNvPr id="9" name="图片 8" descr="2012050216512165"/>
          <p:cNvPicPr>
            <a:picLocks noChangeAspect="1"/>
          </p:cNvPicPr>
          <p:nvPr/>
        </p:nvPicPr>
        <p:blipFill>
          <a:blip r:embed="rId5" cstate="screen">
            <a:duotone>
              <a:prstClr val="black"/>
              <a:schemeClr val="bg1">
                <a:tint val="45000"/>
                <a:satMod val="400000"/>
              </a:schemeClr>
            </a:duotone>
          </a:blip>
          <a:stretch>
            <a:fillRect/>
          </a:stretch>
        </p:blipFill>
        <p:spPr>
          <a:xfrm>
            <a:off x="7073265" y="3144520"/>
            <a:ext cx="391795" cy="391795"/>
          </a:xfrm>
          <a:prstGeom prst="rect">
            <a:avLst/>
          </a:prstGeom>
        </p:spPr>
      </p:pic>
      <p:pic>
        <p:nvPicPr>
          <p:cNvPr id="10" name="图片 9" descr="2012050216512165"/>
          <p:cNvPicPr>
            <a:picLocks noChangeAspect="1"/>
          </p:cNvPicPr>
          <p:nvPr/>
        </p:nvPicPr>
        <p:blipFill>
          <a:blip r:embed="rId5" cstate="screen">
            <a:duotone>
              <a:prstClr val="black"/>
              <a:schemeClr val="bg1">
                <a:tint val="45000"/>
                <a:satMod val="400000"/>
              </a:schemeClr>
            </a:duotone>
          </a:blip>
          <a:stretch>
            <a:fillRect/>
          </a:stretch>
        </p:blipFill>
        <p:spPr>
          <a:xfrm>
            <a:off x="4445635" y="2270125"/>
            <a:ext cx="391795" cy="391795"/>
          </a:xfrm>
          <a:prstGeom prst="rect">
            <a:avLst/>
          </a:prstGeom>
        </p:spPr>
      </p:pic>
      <p:pic>
        <p:nvPicPr>
          <p:cNvPr id="11" name="图片 10" descr="2012050216512165"/>
          <p:cNvPicPr>
            <a:picLocks noChangeAspect="1"/>
          </p:cNvPicPr>
          <p:nvPr/>
        </p:nvPicPr>
        <p:blipFill>
          <a:blip r:embed="rId5" cstate="screen">
            <a:duotone>
              <a:prstClr val="black"/>
              <a:schemeClr val="bg1">
                <a:tint val="45000"/>
                <a:satMod val="400000"/>
              </a:schemeClr>
            </a:duotone>
          </a:blip>
          <a:stretch>
            <a:fillRect/>
          </a:stretch>
        </p:blipFill>
        <p:spPr>
          <a:xfrm>
            <a:off x="4053840" y="2818130"/>
            <a:ext cx="391795" cy="391795"/>
          </a:xfrm>
          <a:prstGeom prst="rect">
            <a:avLst/>
          </a:prstGeom>
        </p:spPr>
      </p:pic>
      <p:pic>
        <p:nvPicPr>
          <p:cNvPr id="12" name="图片 11" descr="2012050216512165"/>
          <p:cNvPicPr>
            <a:picLocks noChangeAspect="1"/>
          </p:cNvPicPr>
          <p:nvPr/>
        </p:nvPicPr>
        <p:blipFill>
          <a:blip r:embed="rId5" cstate="screen">
            <a:duotone>
              <a:prstClr val="black"/>
              <a:schemeClr val="bg1">
                <a:tint val="45000"/>
                <a:satMod val="400000"/>
              </a:schemeClr>
            </a:duotone>
          </a:blip>
          <a:stretch>
            <a:fillRect/>
          </a:stretch>
        </p:blipFill>
        <p:spPr>
          <a:xfrm>
            <a:off x="4252595" y="2995295"/>
            <a:ext cx="391795" cy="391795"/>
          </a:xfrm>
          <a:prstGeom prst="rect">
            <a:avLst/>
          </a:prstGeom>
        </p:spPr>
      </p:pic>
    </p:spTree>
    <p:extLst>
      <p:ext uri="{BB962C8B-B14F-4D97-AF65-F5344CB8AC3E}">
        <p14:creationId xmlns:p14="http://schemas.microsoft.com/office/powerpoint/2010/main" val="31909386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250" fill="hold"/>
                                        <p:tgtEl>
                                          <p:spTgt spid="2"/>
                                        </p:tgtEl>
                                        <p:attrNameLst>
                                          <p:attrName>ppt_w</p:attrName>
                                        </p:attrNameLst>
                                      </p:cBhvr>
                                      <p:tavLst>
                                        <p:tav tm="0">
                                          <p:val>
                                            <p:fltVal val="0"/>
                                          </p:val>
                                        </p:tav>
                                        <p:tav tm="100000">
                                          <p:val>
                                            <p:strVal val="#ppt_w"/>
                                          </p:val>
                                        </p:tav>
                                      </p:tavLst>
                                    </p:anim>
                                    <p:anim calcmode="lin" valueType="num">
                                      <p:cBhvr>
                                        <p:cTn id="8" dur="1250" fill="hold"/>
                                        <p:tgtEl>
                                          <p:spTgt spid="2"/>
                                        </p:tgtEl>
                                        <p:attrNameLst>
                                          <p:attrName>ppt_h</p:attrName>
                                        </p:attrNameLst>
                                      </p:cBhvr>
                                      <p:tavLst>
                                        <p:tav tm="0">
                                          <p:val>
                                            <p:fltVal val="0"/>
                                          </p:val>
                                        </p:tav>
                                        <p:tav tm="100000">
                                          <p:val>
                                            <p:strVal val="#ppt_h"/>
                                          </p:val>
                                        </p:tav>
                                      </p:tavLst>
                                    </p:anim>
                                    <p:animEffect transition="in" filter="fade">
                                      <p:cBhvr>
                                        <p:cTn id="9" dur="1250"/>
                                        <p:tgtEl>
                                          <p:spTgt spid="2"/>
                                        </p:tgtEl>
                                      </p:cBhvr>
                                    </p:animEffect>
                                  </p:childTnLst>
                                </p:cTn>
                              </p:par>
                            </p:childTnLst>
                          </p:cTn>
                        </p:par>
                        <p:par>
                          <p:cTn id="10" fill="hold">
                            <p:stCondLst>
                              <p:cond delay="1250"/>
                            </p:stCondLst>
                            <p:childTnLst>
                              <p:par>
                                <p:cTn id="11" presetID="47"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anim calcmode="lin" valueType="num">
                                      <p:cBhvr>
                                        <p:cTn id="14" dur="500" fill="hold"/>
                                        <p:tgtEl>
                                          <p:spTgt spid="10"/>
                                        </p:tgtEl>
                                        <p:attrNameLst>
                                          <p:attrName>ppt_x</p:attrName>
                                        </p:attrNameLst>
                                      </p:cBhvr>
                                      <p:tavLst>
                                        <p:tav tm="0">
                                          <p:val>
                                            <p:strVal val="#ppt_x"/>
                                          </p:val>
                                        </p:tav>
                                        <p:tav tm="100000">
                                          <p:val>
                                            <p:strVal val="#ppt_x"/>
                                          </p:val>
                                        </p:tav>
                                      </p:tavLst>
                                    </p:anim>
                                    <p:anim calcmode="lin" valueType="num">
                                      <p:cBhvr>
                                        <p:cTn id="15" dur="5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7"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2250"/>
                            </p:stCondLst>
                            <p:childTnLst>
                              <p:par>
                                <p:cTn id="23" presetID="47"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anim calcmode="lin" valueType="num">
                                      <p:cBhvr>
                                        <p:cTn id="26" dur="500" fill="hold"/>
                                        <p:tgtEl>
                                          <p:spTgt spid="8"/>
                                        </p:tgtEl>
                                        <p:attrNameLst>
                                          <p:attrName>ppt_x</p:attrName>
                                        </p:attrNameLst>
                                      </p:cBhvr>
                                      <p:tavLst>
                                        <p:tav tm="0">
                                          <p:val>
                                            <p:strVal val="#ppt_x"/>
                                          </p:val>
                                        </p:tav>
                                        <p:tav tm="100000">
                                          <p:val>
                                            <p:strVal val="#ppt_x"/>
                                          </p:val>
                                        </p:tav>
                                      </p:tavLst>
                                    </p:anim>
                                    <p:anim calcmode="lin" valueType="num">
                                      <p:cBhvr>
                                        <p:cTn id="27" dur="5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2750"/>
                            </p:stCondLst>
                            <p:childTnLst>
                              <p:par>
                                <p:cTn id="29" presetID="47"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anim calcmode="lin" valueType="num">
                                      <p:cBhvr>
                                        <p:cTn id="32" dur="500" fill="hold"/>
                                        <p:tgtEl>
                                          <p:spTgt spid="12"/>
                                        </p:tgtEl>
                                        <p:attrNameLst>
                                          <p:attrName>ppt_x</p:attrName>
                                        </p:attrNameLst>
                                      </p:cBhvr>
                                      <p:tavLst>
                                        <p:tav tm="0">
                                          <p:val>
                                            <p:strVal val="#ppt_x"/>
                                          </p:val>
                                        </p:tav>
                                        <p:tav tm="100000">
                                          <p:val>
                                            <p:strVal val="#ppt_x"/>
                                          </p:val>
                                        </p:tav>
                                      </p:tavLst>
                                    </p:anim>
                                    <p:anim calcmode="lin" valueType="num">
                                      <p:cBhvr>
                                        <p:cTn id="33" dur="500" fill="hold"/>
                                        <p:tgtEl>
                                          <p:spTgt spid="12"/>
                                        </p:tgtEl>
                                        <p:attrNameLst>
                                          <p:attrName>ppt_y</p:attrName>
                                        </p:attrNameLst>
                                      </p:cBhvr>
                                      <p:tavLst>
                                        <p:tav tm="0">
                                          <p:val>
                                            <p:strVal val="#ppt_y-.1"/>
                                          </p:val>
                                        </p:tav>
                                        <p:tav tm="100000">
                                          <p:val>
                                            <p:strVal val="#ppt_y"/>
                                          </p:val>
                                        </p:tav>
                                      </p:tavLst>
                                    </p:anim>
                                  </p:childTnLst>
                                </p:cTn>
                              </p:par>
                            </p:childTnLst>
                          </p:cTn>
                        </p:par>
                        <p:par>
                          <p:cTn id="34" fill="hold">
                            <p:stCondLst>
                              <p:cond delay="3250"/>
                            </p:stCondLst>
                            <p:childTnLst>
                              <p:par>
                                <p:cTn id="35" presetID="47" presetClass="entr" presetSubtype="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anim calcmode="lin" valueType="num">
                                      <p:cBhvr>
                                        <p:cTn id="38" dur="500" fill="hold"/>
                                        <p:tgtEl>
                                          <p:spTgt spid="11"/>
                                        </p:tgtEl>
                                        <p:attrNameLst>
                                          <p:attrName>ppt_x</p:attrName>
                                        </p:attrNameLst>
                                      </p:cBhvr>
                                      <p:tavLst>
                                        <p:tav tm="0">
                                          <p:val>
                                            <p:strVal val="#ppt_x"/>
                                          </p:val>
                                        </p:tav>
                                        <p:tav tm="100000">
                                          <p:val>
                                            <p:strVal val="#ppt_x"/>
                                          </p:val>
                                        </p:tav>
                                      </p:tavLst>
                                    </p:anim>
                                    <p:anim calcmode="lin" valueType="num">
                                      <p:cBhvr>
                                        <p:cTn id="39" dur="50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3750"/>
                            </p:stCondLst>
                            <p:childTnLst>
                              <p:par>
                                <p:cTn id="41" presetID="47" presetClass="entr" presetSubtype="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anim calcmode="lin" valueType="num">
                                      <p:cBhvr>
                                        <p:cTn id="44" dur="500" fill="hold"/>
                                        <p:tgtEl>
                                          <p:spTgt spid="5"/>
                                        </p:tgtEl>
                                        <p:attrNameLst>
                                          <p:attrName>ppt_x</p:attrName>
                                        </p:attrNameLst>
                                      </p:cBhvr>
                                      <p:tavLst>
                                        <p:tav tm="0">
                                          <p:val>
                                            <p:strVal val="#ppt_x"/>
                                          </p:val>
                                        </p:tav>
                                        <p:tav tm="100000">
                                          <p:val>
                                            <p:strVal val="#ppt_x"/>
                                          </p:val>
                                        </p:tav>
                                      </p:tavLst>
                                    </p:anim>
                                    <p:anim calcmode="lin" valueType="num">
                                      <p:cBhvr>
                                        <p:cTn id="45" dur="500" fill="hold"/>
                                        <p:tgtEl>
                                          <p:spTgt spid="5"/>
                                        </p:tgtEl>
                                        <p:attrNameLst>
                                          <p:attrName>ppt_y</p:attrName>
                                        </p:attrNameLst>
                                      </p:cBhvr>
                                      <p:tavLst>
                                        <p:tav tm="0">
                                          <p:val>
                                            <p:strVal val="#ppt_y-.1"/>
                                          </p:val>
                                        </p:tav>
                                        <p:tav tm="100000">
                                          <p:val>
                                            <p:strVal val="#ppt_y"/>
                                          </p:val>
                                        </p:tav>
                                      </p:tavLst>
                                    </p:anim>
                                  </p:childTnLst>
                                </p:cTn>
                              </p:par>
                            </p:childTnLst>
                          </p:cTn>
                        </p:par>
                        <p:par>
                          <p:cTn id="46" fill="hold">
                            <p:stCondLst>
                              <p:cond delay="4250"/>
                            </p:stCondLst>
                            <p:childTnLst>
                              <p:par>
                                <p:cTn id="47" presetID="47" presetClass="entr" presetSubtype="0"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anim calcmode="lin" valueType="num">
                                      <p:cBhvr>
                                        <p:cTn id="50" dur="500" fill="hold"/>
                                        <p:tgtEl>
                                          <p:spTgt spid="9"/>
                                        </p:tgtEl>
                                        <p:attrNameLst>
                                          <p:attrName>ppt_x</p:attrName>
                                        </p:attrNameLst>
                                      </p:cBhvr>
                                      <p:tavLst>
                                        <p:tav tm="0">
                                          <p:val>
                                            <p:strVal val="#ppt_x"/>
                                          </p:val>
                                        </p:tav>
                                        <p:tav tm="100000">
                                          <p:val>
                                            <p:strVal val="#ppt_x"/>
                                          </p:val>
                                        </p:tav>
                                      </p:tavLst>
                                    </p:anim>
                                    <p:anim calcmode="lin" valueType="num">
                                      <p:cBhvr>
                                        <p:cTn id="51" dur="500" fill="hold"/>
                                        <p:tgtEl>
                                          <p:spTgt spid="9"/>
                                        </p:tgtEl>
                                        <p:attrNameLst>
                                          <p:attrName>ppt_y</p:attrName>
                                        </p:attrNameLst>
                                      </p:cBhvr>
                                      <p:tavLst>
                                        <p:tav tm="0">
                                          <p:val>
                                            <p:strVal val="#ppt_y-.1"/>
                                          </p:val>
                                        </p:tav>
                                        <p:tav tm="100000">
                                          <p:val>
                                            <p:strVal val="#ppt_y"/>
                                          </p:val>
                                        </p:tav>
                                      </p:tavLst>
                                    </p:anim>
                                  </p:childTnLst>
                                </p:cTn>
                              </p:par>
                            </p:childTnLst>
                          </p:cTn>
                        </p:par>
                        <p:par>
                          <p:cTn id="52" fill="hold">
                            <p:stCondLst>
                              <p:cond delay="4750"/>
                            </p:stCondLst>
                            <p:childTnLst>
                              <p:par>
                                <p:cTn id="53" presetID="47" presetClass="entr" presetSubtype="0" fill="hold"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anim calcmode="lin" valueType="num">
                                      <p:cBhvr>
                                        <p:cTn id="56" dur="500" fill="hold"/>
                                        <p:tgtEl>
                                          <p:spTgt spid="6"/>
                                        </p:tgtEl>
                                        <p:attrNameLst>
                                          <p:attrName>ppt_x</p:attrName>
                                        </p:attrNameLst>
                                      </p:cBhvr>
                                      <p:tavLst>
                                        <p:tav tm="0">
                                          <p:val>
                                            <p:strVal val="#ppt_x"/>
                                          </p:val>
                                        </p:tav>
                                        <p:tav tm="100000">
                                          <p:val>
                                            <p:strVal val="#ppt_x"/>
                                          </p:val>
                                        </p:tav>
                                      </p:tavLst>
                                    </p:anim>
                                    <p:anim calcmode="lin" valueType="num">
                                      <p:cBhvr>
                                        <p:cTn id="57" dur="500" fill="hold"/>
                                        <p:tgtEl>
                                          <p:spTgt spid="6"/>
                                        </p:tgtEl>
                                        <p:attrNameLst>
                                          <p:attrName>ppt_y</p:attrName>
                                        </p:attrNameLst>
                                      </p:cBhvr>
                                      <p:tavLst>
                                        <p:tav tm="0">
                                          <p:val>
                                            <p:strVal val="#ppt_y-.1"/>
                                          </p:val>
                                        </p:tav>
                                        <p:tav tm="100000">
                                          <p:val>
                                            <p:strVal val="#ppt_y"/>
                                          </p:val>
                                        </p:tav>
                                      </p:tavLst>
                                    </p:anim>
                                  </p:childTnLst>
                                </p:cTn>
                              </p:par>
                            </p:childTnLst>
                          </p:cTn>
                        </p:par>
                        <p:par>
                          <p:cTn id="58" fill="hold">
                            <p:stCondLst>
                              <p:cond delay="5250"/>
                            </p:stCondLst>
                            <p:childTnLst>
                              <p:par>
                                <p:cTn id="59" presetID="47" presetClass="entr" presetSubtype="0"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fade">
                                      <p:cBhvr>
                                        <p:cTn id="61" dur="500"/>
                                        <p:tgtEl>
                                          <p:spTgt spid="4"/>
                                        </p:tgtEl>
                                      </p:cBhvr>
                                    </p:animEffect>
                                    <p:anim calcmode="lin" valueType="num">
                                      <p:cBhvr>
                                        <p:cTn id="62" dur="500" fill="hold"/>
                                        <p:tgtEl>
                                          <p:spTgt spid="4"/>
                                        </p:tgtEl>
                                        <p:attrNameLst>
                                          <p:attrName>ppt_x</p:attrName>
                                        </p:attrNameLst>
                                      </p:cBhvr>
                                      <p:tavLst>
                                        <p:tav tm="0">
                                          <p:val>
                                            <p:strVal val="#ppt_x"/>
                                          </p:val>
                                        </p:tav>
                                        <p:tav tm="100000">
                                          <p:val>
                                            <p:strVal val="#ppt_x"/>
                                          </p:val>
                                        </p:tav>
                                      </p:tavLst>
                                    </p:anim>
                                    <p:anim calcmode="lin" valueType="num">
                                      <p:cBhvr>
                                        <p:cTn id="63" dur="500" fill="hold"/>
                                        <p:tgtEl>
                                          <p:spTgt spid="4"/>
                                        </p:tgtEl>
                                        <p:attrNameLst>
                                          <p:attrName>ppt_y</p:attrName>
                                        </p:attrNameLst>
                                      </p:cBhvr>
                                      <p:tavLst>
                                        <p:tav tm="0">
                                          <p:val>
                                            <p:strVal val="#ppt_y-.1"/>
                                          </p:val>
                                        </p:tav>
                                        <p:tav tm="100000">
                                          <p:val>
                                            <p:strVal val="#ppt_y"/>
                                          </p:val>
                                        </p:tav>
                                      </p:tavLst>
                                    </p:anim>
                                  </p:childTnLst>
                                </p:cTn>
                              </p:par>
                            </p:childTnLst>
                          </p:cTn>
                        </p:par>
                        <p:par>
                          <p:cTn id="64" fill="hold">
                            <p:stCondLst>
                              <p:cond delay="5750"/>
                            </p:stCondLst>
                            <p:childTnLst>
                              <p:par>
                                <p:cTn id="65" presetID="22" presetClass="entr" presetSubtype="4" fill="hold" grpId="0" nodeType="after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wipe(down)">
                                      <p:cBhvr>
                                        <p:cTn id="6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755965" y="1633401"/>
            <a:ext cx="10706556" cy="3837186"/>
            <a:chOff x="755965" y="1633401"/>
            <a:chExt cx="10706556" cy="3837186"/>
          </a:xfrm>
        </p:grpSpPr>
        <p:cxnSp>
          <p:nvCxnSpPr>
            <p:cNvPr id="2" name="Straight Connector 7"/>
            <p:cNvCxnSpPr>
              <a:stCxn id="4" idx="6"/>
              <a:endCxn id="7" idx="2"/>
            </p:cNvCxnSpPr>
            <p:nvPr/>
          </p:nvCxnSpPr>
          <p:spPr>
            <a:xfrm>
              <a:off x="1684812" y="4989100"/>
              <a:ext cx="8848862" cy="0"/>
            </a:xfrm>
            <a:prstGeom prst="line">
              <a:avLst/>
            </a:prstGeom>
            <a:ln w="12700" cap="flat">
              <a:solidFill>
                <a:schemeClr val="accent1">
                  <a:lumMod val="20000"/>
                  <a:lumOff val="80000"/>
                </a:schemeClr>
              </a:solidFill>
              <a:prstDash val="sysDash"/>
              <a:round/>
            </a:ln>
          </p:spPr>
          <p:style>
            <a:lnRef idx="1">
              <a:schemeClr val="accent1"/>
            </a:lnRef>
            <a:fillRef idx="0">
              <a:schemeClr val="accent1"/>
            </a:fillRef>
            <a:effectRef idx="0">
              <a:schemeClr val="accent1"/>
            </a:effectRef>
            <a:fontRef idx="minor">
              <a:schemeClr val="tx1"/>
            </a:fontRef>
          </p:style>
        </p:cxnSp>
        <p:sp>
          <p:nvSpPr>
            <p:cNvPr id="4" name="Oval 9"/>
            <p:cNvSpPr/>
            <p:nvPr/>
          </p:nvSpPr>
          <p:spPr>
            <a:xfrm>
              <a:off x="755965" y="4524508"/>
              <a:ext cx="928847" cy="929183"/>
            </a:xfrm>
            <a:prstGeom prst="ellipse">
              <a:avLst/>
            </a:prstGeom>
            <a:gradFill>
              <a:gsLst>
                <a:gs pos="0">
                  <a:schemeClr val="accent1"/>
                </a:gs>
                <a:gs pos="53000">
                  <a:schemeClr val="accent1">
                    <a:lumMod val="40000"/>
                    <a:lumOff val="60000"/>
                  </a:schemeClr>
                </a:gs>
                <a:gs pos="100000">
                  <a:schemeClr val="accent1">
                    <a:lumMod val="20000"/>
                    <a:lumOff val="80000"/>
                  </a:schemeClr>
                </a:gs>
              </a:gsLst>
              <a:lin ang="5400000" scaled="1"/>
            </a:gradFill>
            <a:ln>
              <a:noFill/>
            </a:ln>
            <a:scene3d>
              <a:camera prst="orthographicFront"/>
              <a:lightRig rig="glow"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D85B"/>
                </a:solidFill>
                <a:latin typeface="微软雅黑" panose="020B0503020204020204" pitchFamily="34" charset="-122"/>
                <a:ea typeface="微软雅黑" panose="020B0503020204020204" pitchFamily="34" charset="-122"/>
              </a:endParaRPr>
            </a:p>
          </p:txBody>
        </p:sp>
        <p:sp>
          <p:nvSpPr>
            <p:cNvPr id="5" name="Isosceles Triangle 40"/>
            <p:cNvSpPr/>
            <p:nvPr/>
          </p:nvSpPr>
          <p:spPr>
            <a:xfrm rot="5400000">
              <a:off x="1097544" y="4828518"/>
              <a:ext cx="372684" cy="321163"/>
            </a:xfrm>
            <a:prstGeom prst="triangle">
              <a:avLst/>
            </a:prstGeom>
            <a:solidFill>
              <a:schemeClr val="tx1">
                <a:lumMod val="85000"/>
                <a:lumOff val="15000"/>
              </a:schemeClr>
            </a:solidFill>
            <a:ln>
              <a:noFill/>
            </a:ln>
            <a:scene3d>
              <a:camera prst="orthographicFront"/>
              <a:lightRig rig="glow"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D85B"/>
                </a:solidFill>
                <a:latin typeface="微软雅黑" panose="020B0503020204020204" pitchFamily="34" charset="-122"/>
                <a:ea typeface="微软雅黑" panose="020B0503020204020204" pitchFamily="34" charset="-122"/>
              </a:endParaRPr>
            </a:p>
          </p:txBody>
        </p:sp>
        <p:sp>
          <p:nvSpPr>
            <p:cNvPr id="7" name="Oval 20"/>
            <p:cNvSpPr/>
            <p:nvPr/>
          </p:nvSpPr>
          <p:spPr>
            <a:xfrm>
              <a:off x="10533674" y="4524508"/>
              <a:ext cx="928847" cy="929183"/>
            </a:xfrm>
            <a:prstGeom prst="ellipse">
              <a:avLst/>
            </a:prstGeom>
            <a:gradFill>
              <a:gsLst>
                <a:gs pos="0">
                  <a:schemeClr val="accent1"/>
                </a:gs>
                <a:gs pos="53000">
                  <a:schemeClr val="accent1">
                    <a:lumMod val="40000"/>
                    <a:lumOff val="60000"/>
                  </a:schemeClr>
                </a:gs>
                <a:gs pos="100000">
                  <a:schemeClr val="accent1">
                    <a:lumMod val="20000"/>
                    <a:lumOff val="80000"/>
                  </a:schemeClr>
                </a:gs>
              </a:gsLst>
              <a:lin ang="5400000" scaled="1"/>
            </a:gradFill>
            <a:ln>
              <a:noFill/>
            </a:ln>
            <a:scene3d>
              <a:camera prst="orthographicFront"/>
              <a:lightRig rig="glow"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D85B"/>
                </a:solidFill>
                <a:latin typeface="微软雅黑" panose="020B0503020204020204" pitchFamily="34" charset="-122"/>
                <a:ea typeface="微软雅黑" panose="020B0503020204020204" pitchFamily="34" charset="-122"/>
              </a:endParaRPr>
            </a:p>
          </p:txBody>
        </p:sp>
        <p:sp>
          <p:nvSpPr>
            <p:cNvPr id="8" name="Rectangle 42"/>
            <p:cNvSpPr/>
            <p:nvPr/>
          </p:nvSpPr>
          <p:spPr>
            <a:xfrm>
              <a:off x="10839372" y="4830316"/>
              <a:ext cx="317452" cy="317567"/>
            </a:xfrm>
            <a:prstGeom prst="rect">
              <a:avLst/>
            </a:prstGeom>
            <a:solidFill>
              <a:schemeClr val="tx1">
                <a:lumMod val="75000"/>
                <a:lumOff val="25000"/>
              </a:schemeClr>
            </a:solidFill>
            <a:ln>
              <a:noFill/>
            </a:ln>
            <a:scene3d>
              <a:camera prst="orthographicFront"/>
              <a:lightRig rig="glow"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D85B"/>
                </a:solidFill>
                <a:latin typeface="微软雅黑" panose="020B0503020204020204" pitchFamily="34" charset="-122"/>
                <a:ea typeface="微软雅黑" panose="020B0503020204020204" pitchFamily="34" charset="-122"/>
              </a:endParaRPr>
            </a:p>
          </p:txBody>
        </p:sp>
        <p:sp>
          <p:nvSpPr>
            <p:cNvPr id="9" name="Rectangle 45"/>
            <p:cNvSpPr/>
            <p:nvPr/>
          </p:nvSpPr>
          <p:spPr>
            <a:xfrm>
              <a:off x="1748270" y="5070479"/>
              <a:ext cx="707880" cy="400108"/>
            </a:xfrm>
            <a:prstGeom prst="rect">
              <a:avLst/>
            </a:prstGeom>
          </p:spPr>
          <p:txBody>
            <a:bodyPr wrap="none" lIns="121917" tIns="60959" rIns="121917" bIns="60959">
              <a:spAutoFit/>
            </a:bodyPr>
            <a:lstStyle/>
            <a:p>
              <a:pPr algn="ctr"/>
              <a:r>
                <a:rPr lang="zh-CN" altLang="en-US" b="1" dirty="0">
                  <a:solidFill>
                    <a:srgbClr val="FFD85B"/>
                  </a:solidFill>
                  <a:latin typeface="微软雅黑" panose="020B0503020204020204" pitchFamily="34" charset="-122"/>
                  <a:ea typeface="微软雅黑" panose="020B0503020204020204" pitchFamily="34" charset="-122"/>
                  <a:cs typeface="Open Sans" panose="020B0606030504020204" pitchFamily="34" charset="0"/>
                </a:rPr>
                <a:t>开始</a:t>
              </a:r>
              <a:endParaRPr lang="en-US" b="1" dirty="0">
                <a:solidFill>
                  <a:srgbClr val="FFD85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0" name="Rectangle 46"/>
            <p:cNvSpPr/>
            <p:nvPr/>
          </p:nvSpPr>
          <p:spPr>
            <a:xfrm>
              <a:off x="9716453" y="5070479"/>
              <a:ext cx="707880" cy="400108"/>
            </a:xfrm>
            <a:prstGeom prst="rect">
              <a:avLst/>
            </a:prstGeom>
          </p:spPr>
          <p:txBody>
            <a:bodyPr wrap="none" lIns="121917" tIns="60959" rIns="121917" bIns="60959">
              <a:spAutoFit/>
            </a:bodyPr>
            <a:lstStyle/>
            <a:p>
              <a:pPr algn="ctr"/>
              <a:r>
                <a:rPr lang="zh-CN" altLang="en-US" b="1" dirty="0">
                  <a:solidFill>
                    <a:srgbClr val="FFD85B"/>
                  </a:solidFill>
                  <a:latin typeface="微软雅黑" panose="020B0503020204020204" pitchFamily="34" charset="-122"/>
                  <a:ea typeface="微软雅黑" panose="020B0503020204020204" pitchFamily="34" charset="-122"/>
                  <a:cs typeface="Open Sans" panose="020B0606030504020204" pitchFamily="34" charset="0"/>
                </a:rPr>
                <a:t>理念</a:t>
              </a:r>
              <a:endParaRPr lang="en-US" b="1" dirty="0">
                <a:solidFill>
                  <a:srgbClr val="FFD85B"/>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2" name="Oval 12"/>
            <p:cNvSpPr/>
            <p:nvPr/>
          </p:nvSpPr>
          <p:spPr>
            <a:xfrm>
              <a:off x="2734357" y="4850262"/>
              <a:ext cx="277572" cy="277672"/>
            </a:xfrm>
            <a:prstGeom prst="ellipse">
              <a:avLst/>
            </a:prstGeom>
            <a:gradFill>
              <a:gsLst>
                <a:gs pos="0">
                  <a:schemeClr val="accent1"/>
                </a:gs>
                <a:gs pos="53000">
                  <a:schemeClr val="accent1">
                    <a:lumMod val="40000"/>
                    <a:lumOff val="60000"/>
                  </a:schemeClr>
                </a:gs>
                <a:gs pos="100000">
                  <a:schemeClr val="accent1">
                    <a:lumMod val="20000"/>
                    <a:lumOff val="80000"/>
                  </a:schemeClr>
                </a:gs>
              </a:gsLst>
              <a:lin ang="5400000" scaled="1"/>
            </a:gradFill>
            <a:ln>
              <a:noFill/>
            </a:ln>
            <a:scene3d>
              <a:camera prst="orthographicFront"/>
              <a:lightRig rig="glow"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D85B"/>
                </a:solidFill>
                <a:latin typeface="微软雅黑" panose="020B0503020204020204" pitchFamily="34" charset="-122"/>
                <a:ea typeface="微软雅黑" panose="020B0503020204020204" pitchFamily="34" charset="-122"/>
              </a:endParaRPr>
            </a:p>
          </p:txBody>
        </p:sp>
        <p:grpSp>
          <p:nvGrpSpPr>
            <p:cNvPr id="13" name="Group 66"/>
            <p:cNvGrpSpPr/>
            <p:nvPr/>
          </p:nvGrpSpPr>
          <p:grpSpPr>
            <a:xfrm>
              <a:off x="2967257" y="2402842"/>
              <a:ext cx="1460358" cy="1197606"/>
              <a:chOff x="2285984" y="2214560"/>
              <a:chExt cx="1095411" cy="897997"/>
            </a:xfrm>
          </p:grpSpPr>
          <p:sp>
            <p:nvSpPr>
              <p:cNvPr id="18" name="Rectangle 43"/>
              <p:cNvSpPr/>
              <p:nvPr/>
            </p:nvSpPr>
            <p:spPr>
              <a:xfrm>
                <a:off x="2285984" y="2428874"/>
                <a:ext cx="1095411" cy="683683"/>
              </a:xfrm>
              <a:prstGeom prst="rect">
                <a:avLst/>
              </a:prstGeom>
              <a:noFill/>
              <a:ln>
                <a:noFill/>
              </a:ln>
              <a:scene3d>
                <a:camera prst="orthographicFront"/>
                <a:lightRig rig="glow"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100" dirty="0">
                    <a:solidFill>
                      <a:srgbClr val="FFD85B"/>
                    </a:solidFill>
                    <a:latin typeface="微软雅黑" panose="020B0503020204020204" pitchFamily="34" charset="-122"/>
                    <a:ea typeface="微软雅黑" panose="020B0503020204020204" pitchFamily="34" charset="-122"/>
                  </a:rPr>
                  <a:t>此处添加详细文本描述，建议与标题相关并符合整体语言风格</a:t>
                </a:r>
                <a:endParaRPr lang="ms-MY" sz="1100" dirty="0">
                  <a:solidFill>
                    <a:srgbClr val="FFD85B"/>
                  </a:solidFill>
                  <a:latin typeface="微软雅黑" panose="020B0503020204020204" pitchFamily="34" charset="-122"/>
                  <a:ea typeface="微软雅黑" panose="020B0503020204020204" pitchFamily="34" charset="-122"/>
                </a:endParaRPr>
              </a:p>
            </p:txBody>
          </p:sp>
          <p:sp>
            <p:nvSpPr>
              <p:cNvPr id="19" name="Rectangle 44"/>
              <p:cNvSpPr/>
              <p:nvPr/>
            </p:nvSpPr>
            <p:spPr>
              <a:xfrm>
                <a:off x="2285984" y="2214560"/>
                <a:ext cx="853844" cy="223039"/>
              </a:xfrm>
              <a:prstGeom prst="rect">
                <a:avLst/>
              </a:prstGeom>
              <a:noFill/>
              <a:ln>
                <a:noFill/>
              </a:ln>
              <a:scene3d>
                <a:camera prst="orthographicFront"/>
                <a:lightRig rig="glow"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400" b="1" dirty="0">
                    <a:solidFill>
                      <a:srgbClr val="FFD85B"/>
                    </a:solidFill>
                    <a:latin typeface="微软雅黑" panose="020B0503020204020204" pitchFamily="34" charset="-122"/>
                    <a:ea typeface="微软雅黑" panose="020B0503020204020204" pitchFamily="34" charset="-122"/>
                  </a:rPr>
                  <a:t>添加标题</a:t>
                </a:r>
                <a:endParaRPr lang="en-US" sz="1400" b="1" dirty="0">
                  <a:solidFill>
                    <a:srgbClr val="FFD85B"/>
                  </a:solidFill>
                  <a:latin typeface="微软雅黑" panose="020B0503020204020204" pitchFamily="34" charset="-122"/>
                  <a:ea typeface="微软雅黑" panose="020B0503020204020204" pitchFamily="34" charset="-122"/>
                </a:endParaRPr>
              </a:p>
            </p:txBody>
          </p:sp>
        </p:grpSp>
        <p:grpSp>
          <p:nvGrpSpPr>
            <p:cNvPr id="15" name="Group 59"/>
            <p:cNvGrpSpPr/>
            <p:nvPr/>
          </p:nvGrpSpPr>
          <p:grpSpPr>
            <a:xfrm>
              <a:off x="2604946" y="1664506"/>
              <a:ext cx="557634" cy="557836"/>
              <a:chOff x="2014215" y="1660936"/>
              <a:chExt cx="418280" cy="418280"/>
            </a:xfrm>
          </p:grpSpPr>
          <p:sp>
            <p:nvSpPr>
              <p:cNvPr id="16" name="Teardrop 25"/>
              <p:cNvSpPr/>
              <p:nvPr/>
            </p:nvSpPr>
            <p:spPr>
              <a:xfrm rot="8100000">
                <a:off x="2014215" y="1660936"/>
                <a:ext cx="418280" cy="418280"/>
              </a:xfrm>
              <a:prstGeom prst="teardrop">
                <a:avLst>
                  <a:gd name="adj" fmla="val 131619"/>
                </a:avLst>
              </a:prstGeom>
              <a:gradFill>
                <a:gsLst>
                  <a:gs pos="0">
                    <a:schemeClr val="accent1"/>
                  </a:gs>
                  <a:gs pos="53000">
                    <a:schemeClr val="accent1">
                      <a:lumMod val="40000"/>
                      <a:lumOff val="60000"/>
                    </a:schemeClr>
                  </a:gs>
                  <a:gs pos="100000">
                    <a:schemeClr val="accent1">
                      <a:lumMod val="20000"/>
                      <a:lumOff val="80000"/>
                    </a:schemeClr>
                  </a:gs>
                </a:gsLst>
                <a:lin ang="5400000" scaled="1"/>
              </a:gradFill>
              <a:ln>
                <a:noFill/>
              </a:ln>
              <a:scene3d>
                <a:camera prst="orthographicFront"/>
                <a:lightRig rig="glow"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FD85B"/>
                  </a:solidFill>
                  <a:latin typeface="微软雅黑" panose="020B0503020204020204" pitchFamily="34" charset="-122"/>
                  <a:ea typeface="微软雅黑" panose="020B0503020204020204" pitchFamily="34" charset="-122"/>
                </a:endParaRPr>
              </a:p>
            </p:txBody>
          </p:sp>
          <p:sp>
            <p:nvSpPr>
              <p:cNvPr id="17" name="Freeform 63"/>
              <p:cNvSpPr>
                <a:spLocks noEditPoints="1"/>
              </p:cNvSpPr>
              <p:nvPr/>
            </p:nvSpPr>
            <p:spPr bwMode="auto">
              <a:xfrm>
                <a:off x="2115407" y="1762183"/>
                <a:ext cx="199914" cy="171356"/>
              </a:xfrm>
              <a:custGeom>
                <a:avLst/>
                <a:gdLst/>
                <a:ahLst/>
                <a:cxnLst>
                  <a:cxn ang="0">
                    <a:pos x="15" y="2"/>
                  </a:cxn>
                  <a:cxn ang="0">
                    <a:pos x="0" y="4"/>
                  </a:cxn>
                  <a:cxn ang="0">
                    <a:pos x="0" y="62"/>
                  </a:cxn>
                  <a:cxn ang="0">
                    <a:pos x="9" y="71"/>
                  </a:cxn>
                  <a:cxn ang="0">
                    <a:pos x="53" y="45"/>
                  </a:cxn>
                  <a:cxn ang="0">
                    <a:pos x="58" y="31"/>
                  </a:cxn>
                  <a:cxn ang="0">
                    <a:pos x="307" y="11"/>
                  </a:cxn>
                  <a:cxn ang="0">
                    <a:pos x="95" y="11"/>
                  </a:cxn>
                  <a:cxn ang="0">
                    <a:pos x="85" y="27"/>
                  </a:cxn>
                  <a:cxn ang="0">
                    <a:pos x="85" y="51"/>
                  </a:cxn>
                  <a:cxn ang="0">
                    <a:pos x="102" y="62"/>
                  </a:cxn>
                  <a:cxn ang="0">
                    <a:pos x="314" y="60"/>
                  </a:cxn>
                  <a:cxn ang="0">
                    <a:pos x="323" y="43"/>
                  </a:cxn>
                  <a:cxn ang="0">
                    <a:pos x="323" y="20"/>
                  </a:cxn>
                  <a:cxn ang="0">
                    <a:pos x="307" y="11"/>
                  </a:cxn>
                  <a:cxn ang="0">
                    <a:pos x="53" y="147"/>
                  </a:cxn>
                  <a:cxn ang="0">
                    <a:pos x="60" y="138"/>
                  </a:cxn>
                  <a:cxn ang="0">
                    <a:pos x="15" y="112"/>
                  </a:cxn>
                  <a:cxn ang="0">
                    <a:pos x="4" y="111"/>
                  </a:cxn>
                  <a:cxn ang="0">
                    <a:pos x="0" y="163"/>
                  </a:cxn>
                  <a:cxn ang="0">
                    <a:pos x="4" y="172"/>
                  </a:cxn>
                  <a:cxn ang="0">
                    <a:pos x="15" y="172"/>
                  </a:cxn>
                  <a:cxn ang="0">
                    <a:pos x="102" y="112"/>
                  </a:cxn>
                  <a:cxn ang="0">
                    <a:pos x="85" y="123"/>
                  </a:cxn>
                  <a:cxn ang="0">
                    <a:pos x="85" y="147"/>
                  </a:cxn>
                  <a:cxn ang="0">
                    <a:pos x="95" y="163"/>
                  </a:cxn>
                  <a:cxn ang="0">
                    <a:pos x="307" y="163"/>
                  </a:cxn>
                  <a:cxn ang="0">
                    <a:pos x="323" y="154"/>
                  </a:cxn>
                  <a:cxn ang="0">
                    <a:pos x="323" y="129"/>
                  </a:cxn>
                  <a:cxn ang="0">
                    <a:pos x="314" y="114"/>
                  </a:cxn>
                  <a:cxn ang="0">
                    <a:pos x="53" y="232"/>
                  </a:cxn>
                  <a:cxn ang="0">
                    <a:pos x="9" y="205"/>
                  </a:cxn>
                  <a:cxn ang="0">
                    <a:pos x="0" y="214"/>
                  </a:cxn>
                  <a:cxn ang="0">
                    <a:pos x="0" y="272"/>
                  </a:cxn>
                  <a:cxn ang="0">
                    <a:pos x="15" y="274"/>
                  </a:cxn>
                  <a:cxn ang="0">
                    <a:pos x="58" y="245"/>
                  </a:cxn>
                  <a:cxn ang="0">
                    <a:pos x="53" y="232"/>
                  </a:cxn>
                  <a:cxn ang="0">
                    <a:pos x="102" y="214"/>
                  </a:cxn>
                  <a:cxn ang="0">
                    <a:pos x="91" y="219"/>
                  </a:cxn>
                  <a:cxn ang="0">
                    <a:pos x="85" y="248"/>
                  </a:cxn>
                  <a:cxn ang="0">
                    <a:pos x="91" y="261"/>
                  </a:cxn>
                  <a:cxn ang="0">
                    <a:pos x="307" y="266"/>
                  </a:cxn>
                  <a:cxn ang="0">
                    <a:pos x="319" y="261"/>
                  </a:cxn>
                  <a:cxn ang="0">
                    <a:pos x="323" y="232"/>
                  </a:cxn>
                  <a:cxn ang="0">
                    <a:pos x="319" y="219"/>
                  </a:cxn>
                  <a:cxn ang="0">
                    <a:pos x="307" y="214"/>
                  </a:cxn>
                </a:cxnLst>
                <a:rect l="0" t="0" r="r" b="b"/>
                <a:pathLst>
                  <a:path w="323" h="275">
                    <a:moveTo>
                      <a:pt x="53" y="27"/>
                    </a:moveTo>
                    <a:lnTo>
                      <a:pt x="15" y="2"/>
                    </a:lnTo>
                    <a:lnTo>
                      <a:pt x="15" y="2"/>
                    </a:lnTo>
                    <a:lnTo>
                      <a:pt x="9" y="0"/>
                    </a:lnTo>
                    <a:lnTo>
                      <a:pt x="4" y="0"/>
                    </a:lnTo>
                    <a:lnTo>
                      <a:pt x="0" y="4"/>
                    </a:lnTo>
                    <a:lnTo>
                      <a:pt x="0" y="11"/>
                    </a:lnTo>
                    <a:lnTo>
                      <a:pt x="0" y="62"/>
                    </a:lnTo>
                    <a:lnTo>
                      <a:pt x="0" y="62"/>
                    </a:lnTo>
                    <a:lnTo>
                      <a:pt x="0" y="67"/>
                    </a:lnTo>
                    <a:lnTo>
                      <a:pt x="4" y="71"/>
                    </a:lnTo>
                    <a:lnTo>
                      <a:pt x="9" y="71"/>
                    </a:lnTo>
                    <a:lnTo>
                      <a:pt x="15" y="69"/>
                    </a:lnTo>
                    <a:lnTo>
                      <a:pt x="53" y="45"/>
                    </a:lnTo>
                    <a:lnTo>
                      <a:pt x="53" y="45"/>
                    </a:lnTo>
                    <a:lnTo>
                      <a:pt x="58" y="40"/>
                    </a:lnTo>
                    <a:lnTo>
                      <a:pt x="60" y="36"/>
                    </a:lnTo>
                    <a:lnTo>
                      <a:pt x="58" y="31"/>
                    </a:lnTo>
                    <a:lnTo>
                      <a:pt x="53" y="27"/>
                    </a:lnTo>
                    <a:lnTo>
                      <a:pt x="53" y="27"/>
                    </a:lnTo>
                    <a:close/>
                    <a:moveTo>
                      <a:pt x="307" y="11"/>
                    </a:moveTo>
                    <a:lnTo>
                      <a:pt x="102" y="11"/>
                    </a:lnTo>
                    <a:lnTo>
                      <a:pt x="102" y="11"/>
                    </a:lnTo>
                    <a:lnTo>
                      <a:pt x="95" y="11"/>
                    </a:lnTo>
                    <a:lnTo>
                      <a:pt x="91" y="14"/>
                    </a:lnTo>
                    <a:lnTo>
                      <a:pt x="85" y="20"/>
                    </a:lnTo>
                    <a:lnTo>
                      <a:pt x="85" y="27"/>
                    </a:lnTo>
                    <a:lnTo>
                      <a:pt x="85" y="43"/>
                    </a:lnTo>
                    <a:lnTo>
                      <a:pt x="85" y="43"/>
                    </a:lnTo>
                    <a:lnTo>
                      <a:pt x="85" y="51"/>
                    </a:lnTo>
                    <a:lnTo>
                      <a:pt x="91" y="56"/>
                    </a:lnTo>
                    <a:lnTo>
                      <a:pt x="95" y="60"/>
                    </a:lnTo>
                    <a:lnTo>
                      <a:pt x="102" y="62"/>
                    </a:lnTo>
                    <a:lnTo>
                      <a:pt x="307" y="62"/>
                    </a:lnTo>
                    <a:lnTo>
                      <a:pt x="307" y="62"/>
                    </a:lnTo>
                    <a:lnTo>
                      <a:pt x="314" y="60"/>
                    </a:lnTo>
                    <a:lnTo>
                      <a:pt x="319" y="56"/>
                    </a:lnTo>
                    <a:lnTo>
                      <a:pt x="323" y="51"/>
                    </a:lnTo>
                    <a:lnTo>
                      <a:pt x="323" y="43"/>
                    </a:lnTo>
                    <a:lnTo>
                      <a:pt x="323" y="27"/>
                    </a:lnTo>
                    <a:lnTo>
                      <a:pt x="323" y="27"/>
                    </a:lnTo>
                    <a:lnTo>
                      <a:pt x="323" y="20"/>
                    </a:lnTo>
                    <a:lnTo>
                      <a:pt x="319" y="14"/>
                    </a:lnTo>
                    <a:lnTo>
                      <a:pt x="314" y="11"/>
                    </a:lnTo>
                    <a:lnTo>
                      <a:pt x="307" y="11"/>
                    </a:lnTo>
                    <a:lnTo>
                      <a:pt x="307" y="11"/>
                    </a:lnTo>
                    <a:close/>
                    <a:moveTo>
                      <a:pt x="15" y="172"/>
                    </a:moveTo>
                    <a:lnTo>
                      <a:pt x="53" y="147"/>
                    </a:lnTo>
                    <a:lnTo>
                      <a:pt x="53" y="147"/>
                    </a:lnTo>
                    <a:lnTo>
                      <a:pt x="58" y="143"/>
                    </a:lnTo>
                    <a:lnTo>
                      <a:pt x="60" y="138"/>
                    </a:lnTo>
                    <a:lnTo>
                      <a:pt x="58" y="134"/>
                    </a:lnTo>
                    <a:lnTo>
                      <a:pt x="53" y="130"/>
                    </a:lnTo>
                    <a:lnTo>
                      <a:pt x="15" y="112"/>
                    </a:lnTo>
                    <a:lnTo>
                      <a:pt x="15" y="112"/>
                    </a:lnTo>
                    <a:lnTo>
                      <a:pt x="9" y="111"/>
                    </a:lnTo>
                    <a:lnTo>
                      <a:pt x="4" y="111"/>
                    </a:lnTo>
                    <a:lnTo>
                      <a:pt x="0" y="114"/>
                    </a:lnTo>
                    <a:lnTo>
                      <a:pt x="0" y="121"/>
                    </a:lnTo>
                    <a:lnTo>
                      <a:pt x="0" y="163"/>
                    </a:lnTo>
                    <a:lnTo>
                      <a:pt x="0" y="163"/>
                    </a:lnTo>
                    <a:lnTo>
                      <a:pt x="0" y="170"/>
                    </a:lnTo>
                    <a:lnTo>
                      <a:pt x="4" y="172"/>
                    </a:lnTo>
                    <a:lnTo>
                      <a:pt x="9" y="174"/>
                    </a:lnTo>
                    <a:lnTo>
                      <a:pt x="15" y="172"/>
                    </a:lnTo>
                    <a:lnTo>
                      <a:pt x="15" y="172"/>
                    </a:lnTo>
                    <a:close/>
                    <a:moveTo>
                      <a:pt x="307" y="112"/>
                    </a:moveTo>
                    <a:lnTo>
                      <a:pt x="102" y="112"/>
                    </a:lnTo>
                    <a:lnTo>
                      <a:pt x="102" y="112"/>
                    </a:lnTo>
                    <a:lnTo>
                      <a:pt x="95" y="114"/>
                    </a:lnTo>
                    <a:lnTo>
                      <a:pt x="91" y="118"/>
                    </a:lnTo>
                    <a:lnTo>
                      <a:pt x="85" y="123"/>
                    </a:lnTo>
                    <a:lnTo>
                      <a:pt x="85" y="129"/>
                    </a:lnTo>
                    <a:lnTo>
                      <a:pt x="85" y="147"/>
                    </a:lnTo>
                    <a:lnTo>
                      <a:pt x="85" y="147"/>
                    </a:lnTo>
                    <a:lnTo>
                      <a:pt x="85" y="154"/>
                    </a:lnTo>
                    <a:lnTo>
                      <a:pt x="91" y="159"/>
                    </a:lnTo>
                    <a:lnTo>
                      <a:pt x="95" y="163"/>
                    </a:lnTo>
                    <a:lnTo>
                      <a:pt x="102" y="163"/>
                    </a:lnTo>
                    <a:lnTo>
                      <a:pt x="307" y="163"/>
                    </a:lnTo>
                    <a:lnTo>
                      <a:pt x="307" y="163"/>
                    </a:lnTo>
                    <a:lnTo>
                      <a:pt x="314" y="163"/>
                    </a:lnTo>
                    <a:lnTo>
                      <a:pt x="319" y="159"/>
                    </a:lnTo>
                    <a:lnTo>
                      <a:pt x="323" y="154"/>
                    </a:lnTo>
                    <a:lnTo>
                      <a:pt x="323" y="147"/>
                    </a:lnTo>
                    <a:lnTo>
                      <a:pt x="323" y="129"/>
                    </a:lnTo>
                    <a:lnTo>
                      <a:pt x="323" y="129"/>
                    </a:lnTo>
                    <a:lnTo>
                      <a:pt x="323" y="123"/>
                    </a:lnTo>
                    <a:lnTo>
                      <a:pt x="319" y="118"/>
                    </a:lnTo>
                    <a:lnTo>
                      <a:pt x="314" y="114"/>
                    </a:lnTo>
                    <a:lnTo>
                      <a:pt x="307" y="112"/>
                    </a:lnTo>
                    <a:lnTo>
                      <a:pt x="307" y="112"/>
                    </a:lnTo>
                    <a:close/>
                    <a:moveTo>
                      <a:pt x="53" y="232"/>
                    </a:moveTo>
                    <a:lnTo>
                      <a:pt x="15" y="207"/>
                    </a:lnTo>
                    <a:lnTo>
                      <a:pt x="15" y="207"/>
                    </a:lnTo>
                    <a:lnTo>
                      <a:pt x="9" y="205"/>
                    </a:lnTo>
                    <a:lnTo>
                      <a:pt x="4" y="205"/>
                    </a:lnTo>
                    <a:lnTo>
                      <a:pt x="0" y="208"/>
                    </a:lnTo>
                    <a:lnTo>
                      <a:pt x="0" y="214"/>
                    </a:lnTo>
                    <a:lnTo>
                      <a:pt x="0" y="266"/>
                    </a:lnTo>
                    <a:lnTo>
                      <a:pt x="0" y="266"/>
                    </a:lnTo>
                    <a:lnTo>
                      <a:pt x="0" y="272"/>
                    </a:lnTo>
                    <a:lnTo>
                      <a:pt x="4" y="275"/>
                    </a:lnTo>
                    <a:lnTo>
                      <a:pt x="9" y="275"/>
                    </a:lnTo>
                    <a:lnTo>
                      <a:pt x="15" y="274"/>
                    </a:lnTo>
                    <a:lnTo>
                      <a:pt x="53" y="250"/>
                    </a:lnTo>
                    <a:lnTo>
                      <a:pt x="53" y="250"/>
                    </a:lnTo>
                    <a:lnTo>
                      <a:pt x="58" y="245"/>
                    </a:lnTo>
                    <a:lnTo>
                      <a:pt x="60" y="241"/>
                    </a:lnTo>
                    <a:lnTo>
                      <a:pt x="58" y="236"/>
                    </a:lnTo>
                    <a:lnTo>
                      <a:pt x="53" y="232"/>
                    </a:lnTo>
                    <a:lnTo>
                      <a:pt x="53" y="232"/>
                    </a:lnTo>
                    <a:close/>
                    <a:moveTo>
                      <a:pt x="307" y="214"/>
                    </a:moveTo>
                    <a:lnTo>
                      <a:pt x="102" y="214"/>
                    </a:lnTo>
                    <a:lnTo>
                      <a:pt x="102" y="214"/>
                    </a:lnTo>
                    <a:lnTo>
                      <a:pt x="95" y="216"/>
                    </a:lnTo>
                    <a:lnTo>
                      <a:pt x="91" y="219"/>
                    </a:lnTo>
                    <a:lnTo>
                      <a:pt x="85" y="225"/>
                    </a:lnTo>
                    <a:lnTo>
                      <a:pt x="85" y="232"/>
                    </a:lnTo>
                    <a:lnTo>
                      <a:pt x="85" y="248"/>
                    </a:lnTo>
                    <a:lnTo>
                      <a:pt x="85" y="248"/>
                    </a:lnTo>
                    <a:lnTo>
                      <a:pt x="85" y="256"/>
                    </a:lnTo>
                    <a:lnTo>
                      <a:pt x="91" y="261"/>
                    </a:lnTo>
                    <a:lnTo>
                      <a:pt x="95" y="265"/>
                    </a:lnTo>
                    <a:lnTo>
                      <a:pt x="102" y="266"/>
                    </a:lnTo>
                    <a:lnTo>
                      <a:pt x="307" y="266"/>
                    </a:lnTo>
                    <a:lnTo>
                      <a:pt x="307" y="266"/>
                    </a:lnTo>
                    <a:lnTo>
                      <a:pt x="314" y="265"/>
                    </a:lnTo>
                    <a:lnTo>
                      <a:pt x="319" y="261"/>
                    </a:lnTo>
                    <a:lnTo>
                      <a:pt x="323" y="256"/>
                    </a:lnTo>
                    <a:lnTo>
                      <a:pt x="323" y="248"/>
                    </a:lnTo>
                    <a:lnTo>
                      <a:pt x="323" y="232"/>
                    </a:lnTo>
                    <a:lnTo>
                      <a:pt x="323" y="232"/>
                    </a:lnTo>
                    <a:lnTo>
                      <a:pt x="323" y="225"/>
                    </a:lnTo>
                    <a:lnTo>
                      <a:pt x="319" y="219"/>
                    </a:lnTo>
                    <a:lnTo>
                      <a:pt x="314" y="216"/>
                    </a:lnTo>
                    <a:lnTo>
                      <a:pt x="307" y="214"/>
                    </a:lnTo>
                    <a:lnTo>
                      <a:pt x="307" y="214"/>
                    </a:lnTo>
                    <a:close/>
                  </a:path>
                </a:pathLst>
              </a:custGeom>
              <a:solidFill>
                <a:schemeClr val="tx1">
                  <a:lumMod val="85000"/>
                  <a:lumOff val="15000"/>
                </a:schemeClr>
              </a:solidFill>
              <a:ln>
                <a:noFill/>
              </a:ln>
              <a:scene3d>
                <a:camera prst="orthographicFront"/>
                <a:lightRig rig="glow"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D85B"/>
                  </a:solidFill>
                  <a:latin typeface="微软雅黑" panose="020B0503020204020204" pitchFamily="34" charset="-122"/>
                  <a:ea typeface="微软雅黑" panose="020B0503020204020204" pitchFamily="34" charset="-122"/>
                </a:endParaRPr>
              </a:p>
            </p:txBody>
          </p:sp>
        </p:grpSp>
        <p:sp>
          <p:nvSpPr>
            <p:cNvPr id="21" name="Oval 16"/>
            <p:cNvSpPr/>
            <p:nvPr/>
          </p:nvSpPr>
          <p:spPr>
            <a:xfrm>
              <a:off x="6855002" y="4850264"/>
              <a:ext cx="277572" cy="277672"/>
            </a:xfrm>
            <a:prstGeom prst="ellipse">
              <a:avLst/>
            </a:prstGeom>
            <a:gradFill>
              <a:gsLst>
                <a:gs pos="0">
                  <a:schemeClr val="accent1"/>
                </a:gs>
                <a:gs pos="53000">
                  <a:schemeClr val="accent1">
                    <a:lumMod val="40000"/>
                    <a:lumOff val="60000"/>
                  </a:schemeClr>
                </a:gs>
                <a:gs pos="100000">
                  <a:schemeClr val="accent1">
                    <a:lumMod val="20000"/>
                    <a:lumOff val="80000"/>
                  </a:schemeClr>
                </a:gs>
              </a:gsLst>
              <a:lin ang="5400000" scaled="1"/>
            </a:gradFill>
            <a:ln>
              <a:noFill/>
            </a:ln>
            <a:scene3d>
              <a:camera prst="orthographicFront"/>
              <a:lightRig rig="glow"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D85B"/>
                </a:solidFill>
                <a:latin typeface="微软雅黑" panose="020B0503020204020204" pitchFamily="34" charset="-122"/>
                <a:ea typeface="微软雅黑" panose="020B0503020204020204" pitchFamily="34" charset="-122"/>
              </a:endParaRPr>
            </a:p>
          </p:txBody>
        </p:sp>
        <p:grpSp>
          <p:nvGrpSpPr>
            <p:cNvPr id="23" name="Group 67"/>
            <p:cNvGrpSpPr/>
            <p:nvPr/>
          </p:nvGrpSpPr>
          <p:grpSpPr>
            <a:xfrm>
              <a:off x="7183140" y="2402843"/>
              <a:ext cx="1487568" cy="1197605"/>
              <a:chOff x="5429256" y="2214560"/>
              <a:chExt cx="1115821" cy="897996"/>
            </a:xfrm>
          </p:grpSpPr>
          <p:sp>
            <p:nvSpPr>
              <p:cNvPr id="27" name="Rectangle 49"/>
              <p:cNvSpPr/>
              <p:nvPr/>
            </p:nvSpPr>
            <p:spPr>
              <a:xfrm>
                <a:off x="5429256" y="2428874"/>
                <a:ext cx="1115821" cy="683682"/>
              </a:xfrm>
              <a:prstGeom prst="rect">
                <a:avLst/>
              </a:prstGeom>
              <a:noFill/>
              <a:ln>
                <a:noFill/>
              </a:ln>
              <a:scene3d>
                <a:camera prst="orthographicFront"/>
                <a:lightRig rig="glow"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100" dirty="0">
                    <a:solidFill>
                      <a:srgbClr val="FFD85B"/>
                    </a:solidFill>
                    <a:latin typeface="微软雅黑" panose="020B0503020204020204" pitchFamily="34" charset="-122"/>
                    <a:ea typeface="微软雅黑" panose="020B0503020204020204" pitchFamily="34" charset="-122"/>
                  </a:rPr>
                  <a:t>此处添加详细文本描述，建议与标题相关并符合整体语言风格</a:t>
                </a:r>
                <a:endParaRPr lang="ms-MY" altLang="zh-CN" sz="1100" dirty="0">
                  <a:solidFill>
                    <a:srgbClr val="FFD85B"/>
                  </a:solidFill>
                  <a:latin typeface="微软雅黑" panose="020B0503020204020204" pitchFamily="34" charset="-122"/>
                  <a:ea typeface="微软雅黑" panose="020B0503020204020204" pitchFamily="34" charset="-122"/>
                </a:endParaRPr>
              </a:p>
            </p:txBody>
          </p:sp>
          <p:sp>
            <p:nvSpPr>
              <p:cNvPr id="28" name="Rectangle 50"/>
              <p:cNvSpPr/>
              <p:nvPr/>
            </p:nvSpPr>
            <p:spPr>
              <a:xfrm>
                <a:off x="5429256" y="2214560"/>
                <a:ext cx="887436" cy="223039"/>
              </a:xfrm>
              <a:prstGeom prst="rect">
                <a:avLst/>
              </a:prstGeom>
              <a:noFill/>
              <a:ln>
                <a:noFill/>
              </a:ln>
              <a:scene3d>
                <a:camera prst="orthographicFront"/>
                <a:lightRig rig="glow"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400" b="1" dirty="0">
                    <a:solidFill>
                      <a:srgbClr val="FFD85B"/>
                    </a:solidFill>
                    <a:latin typeface="微软雅黑" panose="020B0503020204020204" pitchFamily="34" charset="-122"/>
                    <a:ea typeface="微软雅黑" panose="020B0503020204020204" pitchFamily="34" charset="-122"/>
                  </a:rPr>
                  <a:t>添加标题</a:t>
                </a:r>
                <a:endParaRPr lang="en-US" sz="1400" b="1" dirty="0">
                  <a:solidFill>
                    <a:srgbClr val="FFD85B"/>
                  </a:solidFill>
                  <a:latin typeface="微软雅黑" panose="020B0503020204020204" pitchFamily="34" charset="-122"/>
                  <a:ea typeface="微软雅黑" panose="020B0503020204020204" pitchFamily="34" charset="-122"/>
                </a:endParaRPr>
              </a:p>
            </p:txBody>
          </p:sp>
        </p:grpSp>
        <p:grpSp>
          <p:nvGrpSpPr>
            <p:cNvPr id="24" name="Group 63"/>
            <p:cNvGrpSpPr/>
            <p:nvPr/>
          </p:nvGrpSpPr>
          <p:grpSpPr>
            <a:xfrm>
              <a:off x="6714524" y="1633401"/>
              <a:ext cx="557634" cy="557836"/>
              <a:chOff x="5077748" y="1637612"/>
              <a:chExt cx="418280" cy="418280"/>
            </a:xfrm>
          </p:grpSpPr>
          <p:sp>
            <p:nvSpPr>
              <p:cNvPr id="25" name="Teardrop 37"/>
              <p:cNvSpPr/>
              <p:nvPr/>
            </p:nvSpPr>
            <p:spPr>
              <a:xfrm rot="8100000">
                <a:off x="5077748" y="1637612"/>
                <a:ext cx="418280" cy="418280"/>
              </a:xfrm>
              <a:prstGeom prst="teardrop">
                <a:avLst>
                  <a:gd name="adj" fmla="val 131619"/>
                </a:avLst>
              </a:prstGeom>
              <a:gradFill>
                <a:gsLst>
                  <a:gs pos="0">
                    <a:schemeClr val="accent1"/>
                  </a:gs>
                  <a:gs pos="53000">
                    <a:schemeClr val="accent1">
                      <a:lumMod val="40000"/>
                      <a:lumOff val="60000"/>
                    </a:schemeClr>
                  </a:gs>
                  <a:gs pos="100000">
                    <a:schemeClr val="accent1">
                      <a:lumMod val="20000"/>
                      <a:lumOff val="80000"/>
                    </a:schemeClr>
                  </a:gs>
                </a:gsLst>
                <a:lin ang="5400000" scaled="1"/>
              </a:gradFill>
              <a:ln>
                <a:noFill/>
              </a:ln>
              <a:scene3d>
                <a:camera prst="orthographicFront"/>
                <a:lightRig rig="glow"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FD85B"/>
                  </a:solidFill>
                  <a:latin typeface="微软雅黑" panose="020B0503020204020204" pitchFamily="34" charset="-122"/>
                  <a:ea typeface="微软雅黑" panose="020B0503020204020204" pitchFamily="34" charset="-122"/>
                </a:endParaRPr>
              </a:p>
            </p:txBody>
          </p:sp>
          <p:sp>
            <p:nvSpPr>
              <p:cNvPr id="26" name="Freeform 100"/>
              <p:cNvSpPr/>
              <p:nvPr/>
            </p:nvSpPr>
            <p:spPr bwMode="auto">
              <a:xfrm>
                <a:off x="5169641" y="1770740"/>
                <a:ext cx="176324" cy="198674"/>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tx1">
                  <a:lumMod val="85000"/>
                  <a:lumOff val="15000"/>
                </a:schemeClr>
              </a:solidFill>
              <a:ln>
                <a:noFill/>
              </a:ln>
              <a:scene3d>
                <a:camera prst="orthographicFront"/>
                <a:lightRig rig="glow"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D85B"/>
                  </a:solidFill>
                  <a:latin typeface="微软雅黑" panose="020B0503020204020204" pitchFamily="34" charset="-122"/>
                  <a:ea typeface="微软雅黑" panose="020B0503020204020204" pitchFamily="34" charset="-122"/>
                </a:endParaRPr>
              </a:p>
            </p:txBody>
          </p:sp>
        </p:grpSp>
        <p:sp>
          <p:nvSpPr>
            <p:cNvPr id="30" name="Oval 14"/>
            <p:cNvSpPr/>
            <p:nvPr/>
          </p:nvSpPr>
          <p:spPr>
            <a:xfrm>
              <a:off x="4823261" y="4850262"/>
              <a:ext cx="277572" cy="277672"/>
            </a:xfrm>
            <a:prstGeom prst="ellipse">
              <a:avLst/>
            </a:prstGeom>
            <a:gradFill>
              <a:gsLst>
                <a:gs pos="0">
                  <a:schemeClr val="accent1"/>
                </a:gs>
                <a:gs pos="32000">
                  <a:schemeClr val="accent1">
                    <a:lumMod val="40000"/>
                    <a:lumOff val="60000"/>
                  </a:schemeClr>
                </a:gs>
                <a:gs pos="60000">
                  <a:schemeClr val="accent2"/>
                </a:gs>
                <a:gs pos="100000">
                  <a:schemeClr val="accent1">
                    <a:lumMod val="40000"/>
                    <a:lumOff val="60000"/>
                  </a:schemeClr>
                </a:gs>
              </a:gsLst>
              <a:lin ang="5400000" scaled="1"/>
            </a:gradFill>
            <a:ln>
              <a:noFill/>
            </a:ln>
            <a:scene3d>
              <a:camera prst="orthographicFront"/>
              <a:lightRig rig="glow"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D85B"/>
                </a:solidFill>
                <a:latin typeface="微软雅黑" panose="020B0503020204020204" pitchFamily="34" charset="-122"/>
                <a:ea typeface="微软雅黑" panose="020B0503020204020204" pitchFamily="34" charset="-122"/>
              </a:endParaRPr>
            </a:p>
          </p:txBody>
        </p:sp>
        <p:grpSp>
          <p:nvGrpSpPr>
            <p:cNvPr id="32" name="Group 65"/>
            <p:cNvGrpSpPr/>
            <p:nvPr/>
          </p:nvGrpSpPr>
          <p:grpSpPr>
            <a:xfrm>
              <a:off x="5056160" y="3403269"/>
              <a:ext cx="1474593" cy="1215781"/>
              <a:chOff x="3786182" y="2964708"/>
              <a:chExt cx="1106088" cy="911626"/>
            </a:xfrm>
          </p:grpSpPr>
          <p:sp>
            <p:nvSpPr>
              <p:cNvPr id="36" name="Rectangle 47"/>
              <p:cNvSpPr/>
              <p:nvPr/>
            </p:nvSpPr>
            <p:spPr>
              <a:xfrm>
                <a:off x="3786182" y="3254096"/>
                <a:ext cx="1106088" cy="622238"/>
              </a:xfrm>
              <a:prstGeom prst="rect">
                <a:avLst/>
              </a:prstGeom>
            </p:spPr>
            <p:txBody>
              <a:bodyPr wrap="square">
                <a:spAutoFit/>
              </a:bodyPr>
              <a:lstStyle/>
              <a:p>
                <a:pPr>
                  <a:lnSpc>
                    <a:spcPct val="150000"/>
                  </a:lnSpc>
                </a:pPr>
                <a:r>
                  <a:rPr lang="zh-CN" altLang="en-US" sz="1065" dirty="0">
                    <a:solidFill>
                      <a:srgbClr val="FFD85B"/>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a:t>
                </a:r>
                <a:endParaRPr lang="ms-MY" sz="1065" dirty="0">
                  <a:solidFill>
                    <a:srgbClr val="FFD85B"/>
                  </a:solidFill>
                  <a:latin typeface="微软雅黑" panose="020B0503020204020204" pitchFamily="34" charset="-122"/>
                  <a:ea typeface="微软雅黑" panose="020B0503020204020204" pitchFamily="34" charset="-122"/>
                  <a:cs typeface="Open Sans Light" pitchFamily="34" charset="0"/>
                </a:endParaRPr>
              </a:p>
            </p:txBody>
          </p:sp>
          <p:sp>
            <p:nvSpPr>
              <p:cNvPr id="37" name="Rectangle 48"/>
              <p:cNvSpPr/>
              <p:nvPr/>
            </p:nvSpPr>
            <p:spPr>
              <a:xfrm>
                <a:off x="3786182" y="2964708"/>
                <a:ext cx="677196" cy="311551"/>
              </a:xfrm>
              <a:prstGeom prst="rect">
                <a:avLst/>
              </a:prstGeom>
            </p:spPr>
            <p:txBody>
              <a:bodyPr wrap="none">
                <a:spAutoFit/>
              </a:bodyPr>
              <a:lstStyle/>
              <a:p>
                <a:pPr>
                  <a:lnSpc>
                    <a:spcPct val="150000"/>
                  </a:lnSpc>
                </a:pPr>
                <a:r>
                  <a:rPr lang="zh-CN" altLang="en-US" sz="1400" b="1" dirty="0">
                    <a:solidFill>
                      <a:srgbClr val="FFD85B"/>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sz="1400" b="1" dirty="0">
                  <a:solidFill>
                    <a:srgbClr val="FFD85B"/>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3" name="Group 62"/>
            <p:cNvGrpSpPr/>
            <p:nvPr/>
          </p:nvGrpSpPr>
          <p:grpSpPr>
            <a:xfrm>
              <a:off x="4683715" y="2708920"/>
              <a:ext cx="557634" cy="557836"/>
              <a:chOff x="3506811" y="2444065"/>
              <a:chExt cx="418280" cy="418280"/>
            </a:xfrm>
          </p:grpSpPr>
          <p:sp>
            <p:nvSpPr>
              <p:cNvPr id="34" name="Teardrop 33"/>
              <p:cNvSpPr/>
              <p:nvPr/>
            </p:nvSpPr>
            <p:spPr>
              <a:xfrm rot="8100000">
                <a:off x="3506811" y="2444065"/>
                <a:ext cx="418280" cy="418280"/>
              </a:xfrm>
              <a:prstGeom prst="teardrop">
                <a:avLst>
                  <a:gd name="adj" fmla="val 131619"/>
                </a:avLst>
              </a:prstGeom>
              <a:gradFill>
                <a:gsLst>
                  <a:gs pos="0">
                    <a:schemeClr val="accent1"/>
                  </a:gs>
                  <a:gs pos="53000">
                    <a:schemeClr val="accent1">
                      <a:lumMod val="40000"/>
                      <a:lumOff val="60000"/>
                    </a:schemeClr>
                  </a:gs>
                  <a:gs pos="100000">
                    <a:schemeClr val="accent1">
                      <a:lumMod val="20000"/>
                      <a:lumOff val="80000"/>
                    </a:schemeClr>
                  </a:gs>
                </a:gsLst>
                <a:lin ang="5400000" scaled="1"/>
              </a:gradFill>
              <a:ln>
                <a:noFill/>
              </a:ln>
              <a:scene3d>
                <a:camera prst="orthographicFront"/>
                <a:lightRig rig="glow"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FD85B"/>
                  </a:solidFill>
                  <a:latin typeface="微软雅黑" panose="020B0503020204020204" pitchFamily="34" charset="-122"/>
                  <a:ea typeface="微软雅黑" panose="020B0503020204020204" pitchFamily="34" charset="-122"/>
                </a:endParaRPr>
              </a:p>
            </p:txBody>
          </p:sp>
          <p:sp>
            <p:nvSpPr>
              <p:cNvPr id="35" name="Freeform 103"/>
              <p:cNvSpPr/>
              <p:nvPr/>
            </p:nvSpPr>
            <p:spPr bwMode="auto">
              <a:xfrm>
                <a:off x="3628143" y="2604458"/>
                <a:ext cx="187500" cy="166390"/>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solidFill>
                <a:schemeClr val="tx1">
                  <a:lumMod val="85000"/>
                  <a:lumOff val="15000"/>
                </a:schemeClr>
              </a:solidFill>
              <a:ln w="9525">
                <a:noFill/>
                <a:round/>
              </a:ln>
            </p:spPr>
            <p:txBody>
              <a:bodyPr vert="horz" wrap="square" lIns="121920" tIns="60960" rIns="121920" bIns="60960" numCol="1" anchor="t" anchorCtr="0" compatLnSpc="1"/>
              <a:lstStyle/>
              <a:p>
                <a:endParaRPr lang="en-US" sz="3200">
                  <a:solidFill>
                    <a:srgbClr val="FFD85B"/>
                  </a:solidFill>
                  <a:latin typeface="微软雅黑" panose="020B0503020204020204" pitchFamily="34" charset="-122"/>
                  <a:ea typeface="微软雅黑" panose="020B0503020204020204" pitchFamily="34" charset="-122"/>
                </a:endParaRPr>
              </a:p>
            </p:txBody>
          </p:sp>
        </p:grpSp>
        <p:sp>
          <p:nvSpPr>
            <p:cNvPr id="39" name="Oval 18"/>
            <p:cNvSpPr/>
            <p:nvPr/>
          </p:nvSpPr>
          <p:spPr>
            <a:xfrm>
              <a:off x="8937545" y="4850262"/>
              <a:ext cx="277572" cy="277672"/>
            </a:xfrm>
            <a:prstGeom prst="ellipse">
              <a:avLst/>
            </a:prstGeom>
            <a:gradFill>
              <a:gsLst>
                <a:gs pos="0">
                  <a:schemeClr val="accent1"/>
                </a:gs>
                <a:gs pos="53000">
                  <a:schemeClr val="accent1">
                    <a:lumMod val="40000"/>
                    <a:lumOff val="60000"/>
                  </a:schemeClr>
                </a:gs>
                <a:gs pos="100000">
                  <a:schemeClr val="accent1">
                    <a:lumMod val="20000"/>
                    <a:lumOff val="80000"/>
                  </a:schemeClr>
                </a:gs>
              </a:gsLst>
              <a:lin ang="5400000" scaled="1"/>
            </a:gradFill>
            <a:ln>
              <a:noFill/>
            </a:ln>
            <a:scene3d>
              <a:camera prst="orthographicFront"/>
              <a:lightRig rig="glow"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D85B"/>
                </a:solidFill>
                <a:latin typeface="微软雅黑" panose="020B0503020204020204" pitchFamily="34" charset="-122"/>
                <a:ea typeface="微软雅黑" panose="020B0503020204020204" pitchFamily="34" charset="-122"/>
              </a:endParaRPr>
            </a:p>
          </p:txBody>
        </p:sp>
        <p:grpSp>
          <p:nvGrpSpPr>
            <p:cNvPr id="41" name="Group 68"/>
            <p:cNvGrpSpPr/>
            <p:nvPr/>
          </p:nvGrpSpPr>
          <p:grpSpPr>
            <a:xfrm>
              <a:off x="9170445" y="3450841"/>
              <a:ext cx="1560617" cy="1209719"/>
              <a:chOff x="6929454" y="3000378"/>
              <a:chExt cx="1170614" cy="907080"/>
            </a:xfrm>
          </p:grpSpPr>
          <p:sp>
            <p:nvSpPr>
              <p:cNvPr id="47" name="Rectangle 51"/>
              <p:cNvSpPr/>
              <p:nvPr/>
            </p:nvSpPr>
            <p:spPr>
              <a:xfrm>
                <a:off x="6929454" y="3222573"/>
                <a:ext cx="1170614" cy="684885"/>
              </a:xfrm>
              <a:prstGeom prst="rect">
                <a:avLst/>
              </a:prstGeom>
              <a:noFill/>
              <a:ln>
                <a:noFill/>
              </a:ln>
              <a:scene3d>
                <a:camera prst="orthographicFront"/>
                <a:lightRig rig="glow"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100" dirty="0">
                    <a:solidFill>
                      <a:srgbClr val="FFD85B"/>
                    </a:solidFill>
                    <a:latin typeface="微软雅黑" panose="020B0503020204020204" pitchFamily="34" charset="-122"/>
                    <a:ea typeface="微软雅黑" panose="020B0503020204020204" pitchFamily="34" charset="-122"/>
                  </a:rPr>
                  <a:t>此处添加详细文本描述，建议与标题相关并符合整体语言风格</a:t>
                </a:r>
                <a:endParaRPr lang="ms-MY" sz="1100" dirty="0">
                  <a:solidFill>
                    <a:srgbClr val="FFD85B"/>
                  </a:solidFill>
                  <a:latin typeface="微软雅黑" panose="020B0503020204020204" pitchFamily="34" charset="-122"/>
                  <a:ea typeface="微软雅黑" panose="020B0503020204020204" pitchFamily="34" charset="-122"/>
                </a:endParaRPr>
              </a:p>
            </p:txBody>
          </p:sp>
          <p:sp>
            <p:nvSpPr>
              <p:cNvPr id="48" name="Rectangle 52"/>
              <p:cNvSpPr/>
              <p:nvPr/>
            </p:nvSpPr>
            <p:spPr>
              <a:xfrm>
                <a:off x="6929454" y="3000378"/>
                <a:ext cx="902061" cy="223039"/>
              </a:xfrm>
              <a:prstGeom prst="rect">
                <a:avLst/>
              </a:prstGeom>
              <a:noFill/>
              <a:ln>
                <a:noFill/>
              </a:ln>
              <a:scene3d>
                <a:camera prst="orthographicFront"/>
                <a:lightRig rig="glow"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400" b="1" dirty="0">
                    <a:solidFill>
                      <a:srgbClr val="FFD85B"/>
                    </a:solidFill>
                    <a:latin typeface="微软雅黑" panose="020B0503020204020204" pitchFamily="34" charset="-122"/>
                    <a:ea typeface="微软雅黑" panose="020B0503020204020204" pitchFamily="34" charset="-122"/>
                  </a:rPr>
                  <a:t>添加标题</a:t>
                </a:r>
                <a:endParaRPr lang="en-US" sz="1400" b="1" dirty="0">
                  <a:solidFill>
                    <a:srgbClr val="FFD85B"/>
                  </a:solidFill>
                  <a:latin typeface="微软雅黑" panose="020B0503020204020204" pitchFamily="34" charset="-122"/>
                  <a:ea typeface="微软雅黑" panose="020B0503020204020204" pitchFamily="34" charset="-122"/>
                </a:endParaRPr>
              </a:p>
            </p:txBody>
          </p:sp>
        </p:grpSp>
        <p:grpSp>
          <p:nvGrpSpPr>
            <p:cNvPr id="42" name="Group 64"/>
            <p:cNvGrpSpPr/>
            <p:nvPr/>
          </p:nvGrpSpPr>
          <p:grpSpPr>
            <a:xfrm>
              <a:off x="8797999" y="2708920"/>
              <a:ext cx="557634" cy="557836"/>
              <a:chOff x="6650083" y="2444065"/>
              <a:chExt cx="418280" cy="418280"/>
            </a:xfrm>
          </p:grpSpPr>
          <p:sp>
            <p:nvSpPr>
              <p:cNvPr id="43" name="Teardrop 21"/>
              <p:cNvSpPr/>
              <p:nvPr/>
            </p:nvSpPr>
            <p:spPr>
              <a:xfrm rot="8100000">
                <a:off x="6650083" y="2444065"/>
                <a:ext cx="418280" cy="418280"/>
              </a:xfrm>
              <a:prstGeom prst="teardrop">
                <a:avLst>
                  <a:gd name="adj" fmla="val 131619"/>
                </a:avLst>
              </a:prstGeom>
              <a:gradFill>
                <a:gsLst>
                  <a:gs pos="0">
                    <a:schemeClr val="accent1"/>
                  </a:gs>
                  <a:gs pos="53000">
                    <a:schemeClr val="accent1">
                      <a:lumMod val="40000"/>
                      <a:lumOff val="60000"/>
                    </a:schemeClr>
                  </a:gs>
                  <a:gs pos="100000">
                    <a:schemeClr val="accent1">
                      <a:lumMod val="20000"/>
                      <a:lumOff val="80000"/>
                    </a:schemeClr>
                  </a:gs>
                </a:gsLst>
                <a:lin ang="5400000" scaled="1"/>
              </a:gradFill>
              <a:ln>
                <a:noFill/>
              </a:ln>
              <a:scene3d>
                <a:camera prst="orthographicFront"/>
                <a:lightRig rig="glow"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FD85B"/>
                  </a:solidFill>
                  <a:latin typeface="微软雅黑" panose="020B0503020204020204" pitchFamily="34" charset="-122"/>
                  <a:ea typeface="微软雅黑" panose="020B0503020204020204" pitchFamily="34" charset="-122"/>
                </a:endParaRPr>
              </a:p>
            </p:txBody>
          </p:sp>
          <p:grpSp>
            <p:nvGrpSpPr>
              <p:cNvPr id="44" name="Group 58"/>
              <p:cNvGrpSpPr/>
              <p:nvPr/>
            </p:nvGrpSpPr>
            <p:grpSpPr>
              <a:xfrm>
                <a:off x="6760454" y="2563811"/>
                <a:ext cx="188740" cy="250826"/>
                <a:chOff x="8429652" y="3143254"/>
                <a:chExt cx="241300" cy="320675"/>
              </a:xfrm>
              <a:solidFill>
                <a:schemeClr val="bg1"/>
              </a:solidFill>
            </p:grpSpPr>
            <p:sp>
              <p:nvSpPr>
                <p:cNvPr id="45" name="Freeform 108"/>
                <p:cNvSpPr>
                  <a:spLocks noEditPoints="1"/>
                </p:cNvSpPr>
                <p:nvPr/>
              </p:nvSpPr>
              <p:spPr bwMode="auto">
                <a:xfrm>
                  <a:off x="8429652" y="3143254"/>
                  <a:ext cx="241300" cy="320675"/>
                </a:xfrm>
                <a:custGeom>
                  <a:avLst/>
                  <a:gdLst/>
                  <a:ahLst/>
                  <a:cxnLst>
                    <a:cxn ang="0">
                      <a:pos x="136" y="2"/>
                    </a:cxn>
                    <a:cxn ang="0">
                      <a:pos x="92" y="13"/>
                    </a:cxn>
                    <a:cxn ang="0">
                      <a:pos x="56" y="35"/>
                    </a:cxn>
                    <a:cxn ang="0">
                      <a:pos x="25" y="67"/>
                    </a:cxn>
                    <a:cxn ang="0">
                      <a:pos x="7" y="107"/>
                    </a:cxn>
                    <a:cxn ang="0">
                      <a:pos x="0" y="153"/>
                    </a:cxn>
                    <a:cxn ang="0">
                      <a:pos x="5" y="187"/>
                    </a:cxn>
                    <a:cxn ang="0">
                      <a:pos x="25" y="236"/>
                    </a:cxn>
                    <a:cxn ang="0">
                      <a:pos x="63" y="274"/>
                    </a:cxn>
                    <a:cxn ang="0">
                      <a:pos x="69" y="278"/>
                    </a:cxn>
                    <a:cxn ang="0">
                      <a:pos x="76" y="301"/>
                    </a:cxn>
                    <a:cxn ang="0">
                      <a:pos x="76" y="354"/>
                    </a:cxn>
                    <a:cxn ang="0">
                      <a:pos x="83" y="372"/>
                    </a:cxn>
                    <a:cxn ang="0">
                      <a:pos x="140" y="401"/>
                    </a:cxn>
                    <a:cxn ang="0">
                      <a:pos x="150" y="405"/>
                    </a:cxn>
                    <a:cxn ang="0">
                      <a:pos x="214" y="376"/>
                    </a:cxn>
                    <a:cxn ang="0">
                      <a:pos x="225" y="367"/>
                    </a:cxn>
                    <a:cxn ang="0">
                      <a:pos x="228" y="303"/>
                    </a:cxn>
                    <a:cxn ang="0">
                      <a:pos x="230" y="289"/>
                    </a:cxn>
                    <a:cxn ang="0">
                      <a:pos x="243" y="270"/>
                    </a:cxn>
                    <a:cxn ang="0">
                      <a:pos x="261" y="256"/>
                    </a:cxn>
                    <a:cxn ang="0">
                      <a:pos x="288" y="216"/>
                    </a:cxn>
                    <a:cxn ang="0">
                      <a:pos x="301" y="169"/>
                    </a:cxn>
                    <a:cxn ang="0">
                      <a:pos x="301" y="136"/>
                    </a:cxn>
                    <a:cxn ang="0">
                      <a:pos x="290" y="93"/>
                    </a:cxn>
                    <a:cxn ang="0">
                      <a:pos x="268" y="57"/>
                    </a:cxn>
                    <a:cxn ang="0">
                      <a:pos x="236" y="28"/>
                    </a:cxn>
                    <a:cxn ang="0">
                      <a:pos x="196" y="8"/>
                    </a:cxn>
                    <a:cxn ang="0">
                      <a:pos x="150" y="0"/>
                    </a:cxn>
                    <a:cxn ang="0">
                      <a:pos x="100" y="354"/>
                    </a:cxn>
                    <a:cxn ang="0">
                      <a:pos x="203" y="303"/>
                    </a:cxn>
                    <a:cxn ang="0">
                      <a:pos x="100" y="303"/>
                    </a:cxn>
                    <a:cxn ang="0">
                      <a:pos x="203" y="303"/>
                    </a:cxn>
                    <a:cxn ang="0">
                      <a:pos x="230" y="249"/>
                    </a:cxn>
                    <a:cxn ang="0">
                      <a:pos x="210" y="270"/>
                    </a:cxn>
                    <a:cxn ang="0">
                      <a:pos x="96" y="278"/>
                    </a:cxn>
                    <a:cxn ang="0">
                      <a:pos x="85" y="260"/>
                    </a:cxn>
                    <a:cxn ang="0">
                      <a:pos x="67" y="245"/>
                    </a:cxn>
                    <a:cxn ang="0">
                      <a:pos x="40" y="211"/>
                    </a:cxn>
                    <a:cxn ang="0">
                      <a:pos x="27" y="167"/>
                    </a:cxn>
                    <a:cxn ang="0">
                      <a:pos x="25" y="140"/>
                    </a:cxn>
                    <a:cxn ang="0">
                      <a:pos x="36" y="104"/>
                    </a:cxn>
                    <a:cxn ang="0">
                      <a:pos x="54" y="71"/>
                    </a:cxn>
                    <a:cxn ang="0">
                      <a:pos x="82" y="47"/>
                    </a:cxn>
                    <a:cxn ang="0">
                      <a:pos x="114" y="31"/>
                    </a:cxn>
                    <a:cxn ang="0">
                      <a:pos x="150" y="26"/>
                    </a:cxn>
                    <a:cxn ang="0">
                      <a:pos x="176" y="29"/>
                    </a:cxn>
                    <a:cxn ang="0">
                      <a:pos x="212" y="42"/>
                    </a:cxn>
                    <a:cxn ang="0">
                      <a:pos x="239" y="64"/>
                    </a:cxn>
                    <a:cxn ang="0">
                      <a:pos x="261" y="93"/>
                    </a:cxn>
                    <a:cxn ang="0">
                      <a:pos x="274" y="127"/>
                    </a:cxn>
                    <a:cxn ang="0">
                      <a:pos x="277" y="153"/>
                    </a:cxn>
                    <a:cxn ang="0">
                      <a:pos x="270" y="192"/>
                    </a:cxn>
                    <a:cxn ang="0">
                      <a:pos x="250" y="229"/>
                    </a:cxn>
                    <a:cxn ang="0">
                      <a:pos x="232" y="249"/>
                    </a:cxn>
                  </a:cxnLst>
                  <a:rect l="0" t="0" r="r" b="b"/>
                  <a:pathLst>
                    <a:path w="303" h="405">
                      <a:moveTo>
                        <a:pt x="150" y="0"/>
                      </a:moveTo>
                      <a:lnTo>
                        <a:pt x="150" y="0"/>
                      </a:lnTo>
                      <a:lnTo>
                        <a:pt x="136" y="2"/>
                      </a:lnTo>
                      <a:lnTo>
                        <a:pt x="121" y="4"/>
                      </a:lnTo>
                      <a:lnTo>
                        <a:pt x="107" y="8"/>
                      </a:lnTo>
                      <a:lnTo>
                        <a:pt x="92" y="13"/>
                      </a:lnTo>
                      <a:lnTo>
                        <a:pt x="80" y="18"/>
                      </a:lnTo>
                      <a:lnTo>
                        <a:pt x="67" y="28"/>
                      </a:lnTo>
                      <a:lnTo>
                        <a:pt x="56" y="35"/>
                      </a:lnTo>
                      <a:lnTo>
                        <a:pt x="45" y="46"/>
                      </a:lnTo>
                      <a:lnTo>
                        <a:pt x="34" y="57"/>
                      </a:lnTo>
                      <a:lnTo>
                        <a:pt x="25" y="67"/>
                      </a:lnTo>
                      <a:lnTo>
                        <a:pt x="18" y="80"/>
                      </a:lnTo>
                      <a:lnTo>
                        <a:pt x="13" y="93"/>
                      </a:lnTo>
                      <a:lnTo>
                        <a:pt x="7" y="107"/>
                      </a:lnTo>
                      <a:lnTo>
                        <a:pt x="4" y="122"/>
                      </a:lnTo>
                      <a:lnTo>
                        <a:pt x="2" y="136"/>
                      </a:lnTo>
                      <a:lnTo>
                        <a:pt x="0" y="153"/>
                      </a:lnTo>
                      <a:lnTo>
                        <a:pt x="0" y="153"/>
                      </a:lnTo>
                      <a:lnTo>
                        <a:pt x="2" y="171"/>
                      </a:lnTo>
                      <a:lnTo>
                        <a:pt x="5" y="187"/>
                      </a:lnTo>
                      <a:lnTo>
                        <a:pt x="9" y="205"/>
                      </a:lnTo>
                      <a:lnTo>
                        <a:pt x="16" y="221"/>
                      </a:lnTo>
                      <a:lnTo>
                        <a:pt x="25" y="236"/>
                      </a:lnTo>
                      <a:lnTo>
                        <a:pt x="36" y="251"/>
                      </a:lnTo>
                      <a:lnTo>
                        <a:pt x="49" y="263"/>
                      </a:lnTo>
                      <a:lnTo>
                        <a:pt x="63" y="274"/>
                      </a:lnTo>
                      <a:lnTo>
                        <a:pt x="65" y="276"/>
                      </a:lnTo>
                      <a:lnTo>
                        <a:pt x="65" y="276"/>
                      </a:lnTo>
                      <a:lnTo>
                        <a:pt x="69" y="278"/>
                      </a:lnTo>
                      <a:lnTo>
                        <a:pt x="71" y="281"/>
                      </a:lnTo>
                      <a:lnTo>
                        <a:pt x="74" y="290"/>
                      </a:lnTo>
                      <a:lnTo>
                        <a:pt x="76" y="301"/>
                      </a:lnTo>
                      <a:lnTo>
                        <a:pt x="76" y="303"/>
                      </a:lnTo>
                      <a:lnTo>
                        <a:pt x="76" y="354"/>
                      </a:lnTo>
                      <a:lnTo>
                        <a:pt x="76" y="354"/>
                      </a:lnTo>
                      <a:lnTo>
                        <a:pt x="76" y="359"/>
                      </a:lnTo>
                      <a:lnTo>
                        <a:pt x="80" y="367"/>
                      </a:lnTo>
                      <a:lnTo>
                        <a:pt x="83" y="372"/>
                      </a:lnTo>
                      <a:lnTo>
                        <a:pt x="89" y="376"/>
                      </a:lnTo>
                      <a:lnTo>
                        <a:pt x="140" y="401"/>
                      </a:lnTo>
                      <a:lnTo>
                        <a:pt x="140" y="401"/>
                      </a:lnTo>
                      <a:lnTo>
                        <a:pt x="145" y="403"/>
                      </a:lnTo>
                      <a:lnTo>
                        <a:pt x="150" y="405"/>
                      </a:lnTo>
                      <a:lnTo>
                        <a:pt x="150" y="405"/>
                      </a:lnTo>
                      <a:lnTo>
                        <a:pt x="158" y="403"/>
                      </a:lnTo>
                      <a:lnTo>
                        <a:pt x="163" y="401"/>
                      </a:lnTo>
                      <a:lnTo>
                        <a:pt x="214" y="376"/>
                      </a:lnTo>
                      <a:lnTo>
                        <a:pt x="214" y="376"/>
                      </a:lnTo>
                      <a:lnTo>
                        <a:pt x="219" y="372"/>
                      </a:lnTo>
                      <a:lnTo>
                        <a:pt x="225" y="367"/>
                      </a:lnTo>
                      <a:lnTo>
                        <a:pt x="227" y="359"/>
                      </a:lnTo>
                      <a:lnTo>
                        <a:pt x="228" y="354"/>
                      </a:lnTo>
                      <a:lnTo>
                        <a:pt x="228" y="303"/>
                      </a:lnTo>
                      <a:lnTo>
                        <a:pt x="228" y="303"/>
                      </a:lnTo>
                      <a:lnTo>
                        <a:pt x="228" y="296"/>
                      </a:lnTo>
                      <a:lnTo>
                        <a:pt x="230" y="289"/>
                      </a:lnTo>
                      <a:lnTo>
                        <a:pt x="236" y="278"/>
                      </a:lnTo>
                      <a:lnTo>
                        <a:pt x="241" y="272"/>
                      </a:lnTo>
                      <a:lnTo>
                        <a:pt x="243" y="270"/>
                      </a:lnTo>
                      <a:lnTo>
                        <a:pt x="248" y="267"/>
                      </a:lnTo>
                      <a:lnTo>
                        <a:pt x="248" y="267"/>
                      </a:lnTo>
                      <a:lnTo>
                        <a:pt x="261" y="256"/>
                      </a:lnTo>
                      <a:lnTo>
                        <a:pt x="272" y="243"/>
                      </a:lnTo>
                      <a:lnTo>
                        <a:pt x="281" y="231"/>
                      </a:lnTo>
                      <a:lnTo>
                        <a:pt x="288" y="216"/>
                      </a:lnTo>
                      <a:lnTo>
                        <a:pt x="294" y="200"/>
                      </a:lnTo>
                      <a:lnTo>
                        <a:pt x="299" y="185"/>
                      </a:lnTo>
                      <a:lnTo>
                        <a:pt x="301" y="169"/>
                      </a:lnTo>
                      <a:lnTo>
                        <a:pt x="303" y="153"/>
                      </a:lnTo>
                      <a:lnTo>
                        <a:pt x="303" y="153"/>
                      </a:lnTo>
                      <a:lnTo>
                        <a:pt x="301" y="136"/>
                      </a:lnTo>
                      <a:lnTo>
                        <a:pt x="299" y="122"/>
                      </a:lnTo>
                      <a:lnTo>
                        <a:pt x="295" y="107"/>
                      </a:lnTo>
                      <a:lnTo>
                        <a:pt x="290" y="93"/>
                      </a:lnTo>
                      <a:lnTo>
                        <a:pt x="285" y="80"/>
                      </a:lnTo>
                      <a:lnTo>
                        <a:pt x="275" y="67"/>
                      </a:lnTo>
                      <a:lnTo>
                        <a:pt x="268" y="57"/>
                      </a:lnTo>
                      <a:lnTo>
                        <a:pt x="257" y="46"/>
                      </a:lnTo>
                      <a:lnTo>
                        <a:pt x="246" y="35"/>
                      </a:lnTo>
                      <a:lnTo>
                        <a:pt x="236" y="28"/>
                      </a:lnTo>
                      <a:lnTo>
                        <a:pt x="223" y="18"/>
                      </a:lnTo>
                      <a:lnTo>
                        <a:pt x="210" y="13"/>
                      </a:lnTo>
                      <a:lnTo>
                        <a:pt x="196" y="8"/>
                      </a:lnTo>
                      <a:lnTo>
                        <a:pt x="181" y="4"/>
                      </a:lnTo>
                      <a:lnTo>
                        <a:pt x="167" y="2"/>
                      </a:lnTo>
                      <a:lnTo>
                        <a:pt x="150" y="0"/>
                      </a:lnTo>
                      <a:lnTo>
                        <a:pt x="150" y="0"/>
                      </a:lnTo>
                      <a:close/>
                      <a:moveTo>
                        <a:pt x="150" y="379"/>
                      </a:moveTo>
                      <a:lnTo>
                        <a:pt x="100" y="354"/>
                      </a:lnTo>
                      <a:lnTo>
                        <a:pt x="203" y="354"/>
                      </a:lnTo>
                      <a:lnTo>
                        <a:pt x="150" y="379"/>
                      </a:lnTo>
                      <a:close/>
                      <a:moveTo>
                        <a:pt x="203" y="303"/>
                      </a:moveTo>
                      <a:lnTo>
                        <a:pt x="203" y="328"/>
                      </a:lnTo>
                      <a:lnTo>
                        <a:pt x="100" y="328"/>
                      </a:lnTo>
                      <a:lnTo>
                        <a:pt x="100" y="303"/>
                      </a:lnTo>
                      <a:lnTo>
                        <a:pt x="100" y="303"/>
                      </a:lnTo>
                      <a:lnTo>
                        <a:pt x="203" y="303"/>
                      </a:lnTo>
                      <a:lnTo>
                        <a:pt x="203" y="303"/>
                      </a:lnTo>
                      <a:close/>
                      <a:moveTo>
                        <a:pt x="232" y="249"/>
                      </a:moveTo>
                      <a:lnTo>
                        <a:pt x="232" y="249"/>
                      </a:lnTo>
                      <a:lnTo>
                        <a:pt x="230" y="249"/>
                      </a:lnTo>
                      <a:lnTo>
                        <a:pt x="223" y="254"/>
                      </a:lnTo>
                      <a:lnTo>
                        <a:pt x="214" y="263"/>
                      </a:lnTo>
                      <a:lnTo>
                        <a:pt x="210" y="270"/>
                      </a:lnTo>
                      <a:lnTo>
                        <a:pt x="207" y="278"/>
                      </a:lnTo>
                      <a:lnTo>
                        <a:pt x="96" y="278"/>
                      </a:lnTo>
                      <a:lnTo>
                        <a:pt x="96" y="278"/>
                      </a:lnTo>
                      <a:lnTo>
                        <a:pt x="94" y="270"/>
                      </a:lnTo>
                      <a:lnTo>
                        <a:pt x="91" y="265"/>
                      </a:lnTo>
                      <a:lnTo>
                        <a:pt x="85" y="260"/>
                      </a:lnTo>
                      <a:lnTo>
                        <a:pt x="78" y="254"/>
                      </a:lnTo>
                      <a:lnTo>
                        <a:pt x="78" y="254"/>
                      </a:lnTo>
                      <a:lnTo>
                        <a:pt x="67" y="245"/>
                      </a:lnTo>
                      <a:lnTo>
                        <a:pt x="56" y="234"/>
                      </a:lnTo>
                      <a:lnTo>
                        <a:pt x="47" y="223"/>
                      </a:lnTo>
                      <a:lnTo>
                        <a:pt x="40" y="211"/>
                      </a:lnTo>
                      <a:lnTo>
                        <a:pt x="34" y="196"/>
                      </a:lnTo>
                      <a:lnTo>
                        <a:pt x="29" y="182"/>
                      </a:lnTo>
                      <a:lnTo>
                        <a:pt x="27" y="167"/>
                      </a:lnTo>
                      <a:lnTo>
                        <a:pt x="25" y="153"/>
                      </a:lnTo>
                      <a:lnTo>
                        <a:pt x="25" y="153"/>
                      </a:lnTo>
                      <a:lnTo>
                        <a:pt x="25" y="140"/>
                      </a:lnTo>
                      <a:lnTo>
                        <a:pt x="27" y="127"/>
                      </a:lnTo>
                      <a:lnTo>
                        <a:pt x="31" y="115"/>
                      </a:lnTo>
                      <a:lnTo>
                        <a:pt x="36" y="104"/>
                      </a:lnTo>
                      <a:lnTo>
                        <a:pt x="40" y="93"/>
                      </a:lnTo>
                      <a:lnTo>
                        <a:pt x="47" y="82"/>
                      </a:lnTo>
                      <a:lnTo>
                        <a:pt x="54" y="71"/>
                      </a:lnTo>
                      <a:lnTo>
                        <a:pt x="62" y="64"/>
                      </a:lnTo>
                      <a:lnTo>
                        <a:pt x="71" y="55"/>
                      </a:lnTo>
                      <a:lnTo>
                        <a:pt x="82" y="47"/>
                      </a:lnTo>
                      <a:lnTo>
                        <a:pt x="91" y="42"/>
                      </a:lnTo>
                      <a:lnTo>
                        <a:pt x="101" y="37"/>
                      </a:lnTo>
                      <a:lnTo>
                        <a:pt x="114" y="31"/>
                      </a:lnTo>
                      <a:lnTo>
                        <a:pt x="125" y="29"/>
                      </a:lnTo>
                      <a:lnTo>
                        <a:pt x="138" y="28"/>
                      </a:lnTo>
                      <a:lnTo>
                        <a:pt x="150" y="26"/>
                      </a:lnTo>
                      <a:lnTo>
                        <a:pt x="150" y="26"/>
                      </a:lnTo>
                      <a:lnTo>
                        <a:pt x="165" y="28"/>
                      </a:lnTo>
                      <a:lnTo>
                        <a:pt x="176" y="29"/>
                      </a:lnTo>
                      <a:lnTo>
                        <a:pt x="188" y="31"/>
                      </a:lnTo>
                      <a:lnTo>
                        <a:pt x="199" y="37"/>
                      </a:lnTo>
                      <a:lnTo>
                        <a:pt x="212" y="42"/>
                      </a:lnTo>
                      <a:lnTo>
                        <a:pt x="221" y="47"/>
                      </a:lnTo>
                      <a:lnTo>
                        <a:pt x="232" y="55"/>
                      </a:lnTo>
                      <a:lnTo>
                        <a:pt x="239" y="64"/>
                      </a:lnTo>
                      <a:lnTo>
                        <a:pt x="248" y="71"/>
                      </a:lnTo>
                      <a:lnTo>
                        <a:pt x="256" y="82"/>
                      </a:lnTo>
                      <a:lnTo>
                        <a:pt x="261" y="93"/>
                      </a:lnTo>
                      <a:lnTo>
                        <a:pt x="266" y="104"/>
                      </a:lnTo>
                      <a:lnTo>
                        <a:pt x="272" y="115"/>
                      </a:lnTo>
                      <a:lnTo>
                        <a:pt x="274" y="127"/>
                      </a:lnTo>
                      <a:lnTo>
                        <a:pt x="275" y="140"/>
                      </a:lnTo>
                      <a:lnTo>
                        <a:pt x="277" y="153"/>
                      </a:lnTo>
                      <a:lnTo>
                        <a:pt x="277" y="153"/>
                      </a:lnTo>
                      <a:lnTo>
                        <a:pt x="275" y="165"/>
                      </a:lnTo>
                      <a:lnTo>
                        <a:pt x="274" y="180"/>
                      </a:lnTo>
                      <a:lnTo>
                        <a:pt x="270" y="192"/>
                      </a:lnTo>
                      <a:lnTo>
                        <a:pt x="265" y="205"/>
                      </a:lnTo>
                      <a:lnTo>
                        <a:pt x="259" y="218"/>
                      </a:lnTo>
                      <a:lnTo>
                        <a:pt x="250" y="229"/>
                      </a:lnTo>
                      <a:lnTo>
                        <a:pt x="243" y="240"/>
                      </a:lnTo>
                      <a:lnTo>
                        <a:pt x="232" y="249"/>
                      </a:lnTo>
                      <a:lnTo>
                        <a:pt x="232" y="249"/>
                      </a:lnTo>
                      <a:close/>
                    </a:path>
                  </a:pathLst>
                </a:custGeom>
                <a:solidFill>
                  <a:schemeClr val="tx1">
                    <a:lumMod val="85000"/>
                    <a:lumOff val="15000"/>
                  </a:schemeClr>
                </a:solidFill>
                <a:ln>
                  <a:noFill/>
                </a:ln>
                <a:scene3d>
                  <a:camera prst="orthographicFront"/>
                  <a:lightRig rig="glow"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D85B"/>
                    </a:solidFill>
                    <a:latin typeface="微软雅黑" panose="020B0503020204020204" pitchFamily="34" charset="-122"/>
                    <a:ea typeface="微软雅黑" panose="020B0503020204020204" pitchFamily="34" charset="-122"/>
                  </a:endParaRPr>
                </a:p>
              </p:txBody>
            </p:sp>
            <p:sp>
              <p:nvSpPr>
                <p:cNvPr id="46" name="Freeform 109"/>
                <p:cNvSpPr/>
                <p:nvPr/>
              </p:nvSpPr>
              <p:spPr bwMode="auto">
                <a:xfrm>
                  <a:off x="8550302" y="3184529"/>
                  <a:ext cx="79375" cy="79375"/>
                </a:xfrm>
                <a:custGeom>
                  <a:avLst/>
                  <a:gdLst/>
                  <a:ahLst/>
                  <a:cxnLst>
                    <a:cxn ang="0">
                      <a:pos x="13" y="0"/>
                    </a:cxn>
                    <a:cxn ang="0">
                      <a:pos x="13" y="0"/>
                    </a:cxn>
                    <a:cxn ang="0">
                      <a:pos x="9" y="2"/>
                    </a:cxn>
                    <a:cxn ang="0">
                      <a:pos x="4" y="4"/>
                    </a:cxn>
                    <a:cxn ang="0">
                      <a:pos x="2" y="7"/>
                    </a:cxn>
                    <a:cxn ang="0">
                      <a:pos x="0" y="13"/>
                    </a:cxn>
                    <a:cxn ang="0">
                      <a:pos x="0" y="13"/>
                    </a:cxn>
                    <a:cxn ang="0">
                      <a:pos x="2" y="18"/>
                    </a:cxn>
                    <a:cxn ang="0">
                      <a:pos x="4" y="22"/>
                    </a:cxn>
                    <a:cxn ang="0">
                      <a:pos x="9" y="24"/>
                    </a:cxn>
                    <a:cxn ang="0">
                      <a:pos x="13" y="25"/>
                    </a:cxn>
                    <a:cxn ang="0">
                      <a:pos x="13" y="25"/>
                    </a:cxn>
                    <a:cxn ang="0">
                      <a:pos x="24" y="27"/>
                    </a:cxn>
                    <a:cxn ang="0">
                      <a:pos x="35" y="31"/>
                    </a:cxn>
                    <a:cxn ang="0">
                      <a:pos x="46" y="36"/>
                    </a:cxn>
                    <a:cxn ang="0">
                      <a:pos x="57" y="44"/>
                    </a:cxn>
                    <a:cxn ang="0">
                      <a:pos x="64" y="53"/>
                    </a:cxn>
                    <a:cxn ang="0">
                      <a:pos x="71" y="64"/>
                    </a:cxn>
                    <a:cxn ang="0">
                      <a:pos x="75" y="76"/>
                    </a:cxn>
                    <a:cxn ang="0">
                      <a:pos x="77" y="89"/>
                    </a:cxn>
                    <a:cxn ang="0">
                      <a:pos x="77" y="89"/>
                    </a:cxn>
                    <a:cxn ang="0">
                      <a:pos x="78" y="94"/>
                    </a:cxn>
                    <a:cxn ang="0">
                      <a:pos x="80" y="98"/>
                    </a:cxn>
                    <a:cxn ang="0">
                      <a:pos x="84" y="102"/>
                    </a:cxn>
                    <a:cxn ang="0">
                      <a:pos x="89" y="102"/>
                    </a:cxn>
                    <a:cxn ang="0">
                      <a:pos x="89" y="102"/>
                    </a:cxn>
                    <a:cxn ang="0">
                      <a:pos x="95" y="102"/>
                    </a:cxn>
                    <a:cxn ang="0">
                      <a:pos x="98" y="98"/>
                    </a:cxn>
                    <a:cxn ang="0">
                      <a:pos x="100" y="94"/>
                    </a:cxn>
                    <a:cxn ang="0">
                      <a:pos x="102" y="89"/>
                    </a:cxn>
                    <a:cxn ang="0">
                      <a:pos x="102" y="89"/>
                    </a:cxn>
                    <a:cxn ang="0">
                      <a:pos x="100" y="69"/>
                    </a:cxn>
                    <a:cxn ang="0">
                      <a:pos x="95" y="51"/>
                    </a:cxn>
                    <a:cxn ang="0">
                      <a:pos x="86" y="36"/>
                    </a:cxn>
                    <a:cxn ang="0">
                      <a:pos x="75" y="24"/>
                    </a:cxn>
                    <a:cxn ang="0">
                      <a:pos x="60" y="13"/>
                    </a:cxn>
                    <a:cxn ang="0">
                      <a:pos x="46" y="6"/>
                    </a:cxn>
                    <a:cxn ang="0">
                      <a:pos x="29" y="2"/>
                    </a:cxn>
                    <a:cxn ang="0">
                      <a:pos x="13" y="0"/>
                    </a:cxn>
                    <a:cxn ang="0">
                      <a:pos x="13" y="0"/>
                    </a:cxn>
                  </a:cxnLst>
                  <a:rect l="0" t="0" r="r" b="b"/>
                  <a:pathLst>
                    <a:path w="102" h="102">
                      <a:moveTo>
                        <a:pt x="13" y="0"/>
                      </a:moveTo>
                      <a:lnTo>
                        <a:pt x="13" y="0"/>
                      </a:lnTo>
                      <a:lnTo>
                        <a:pt x="9" y="2"/>
                      </a:lnTo>
                      <a:lnTo>
                        <a:pt x="4" y="4"/>
                      </a:lnTo>
                      <a:lnTo>
                        <a:pt x="2" y="7"/>
                      </a:lnTo>
                      <a:lnTo>
                        <a:pt x="0" y="13"/>
                      </a:lnTo>
                      <a:lnTo>
                        <a:pt x="0" y="13"/>
                      </a:lnTo>
                      <a:lnTo>
                        <a:pt x="2" y="18"/>
                      </a:lnTo>
                      <a:lnTo>
                        <a:pt x="4" y="22"/>
                      </a:lnTo>
                      <a:lnTo>
                        <a:pt x="9" y="24"/>
                      </a:lnTo>
                      <a:lnTo>
                        <a:pt x="13" y="25"/>
                      </a:lnTo>
                      <a:lnTo>
                        <a:pt x="13" y="25"/>
                      </a:lnTo>
                      <a:lnTo>
                        <a:pt x="24" y="27"/>
                      </a:lnTo>
                      <a:lnTo>
                        <a:pt x="35" y="31"/>
                      </a:lnTo>
                      <a:lnTo>
                        <a:pt x="46" y="36"/>
                      </a:lnTo>
                      <a:lnTo>
                        <a:pt x="57" y="44"/>
                      </a:lnTo>
                      <a:lnTo>
                        <a:pt x="64" y="53"/>
                      </a:lnTo>
                      <a:lnTo>
                        <a:pt x="71" y="64"/>
                      </a:lnTo>
                      <a:lnTo>
                        <a:pt x="75" y="76"/>
                      </a:lnTo>
                      <a:lnTo>
                        <a:pt x="77" y="89"/>
                      </a:lnTo>
                      <a:lnTo>
                        <a:pt x="77" y="89"/>
                      </a:lnTo>
                      <a:lnTo>
                        <a:pt x="78" y="94"/>
                      </a:lnTo>
                      <a:lnTo>
                        <a:pt x="80" y="98"/>
                      </a:lnTo>
                      <a:lnTo>
                        <a:pt x="84" y="102"/>
                      </a:lnTo>
                      <a:lnTo>
                        <a:pt x="89" y="102"/>
                      </a:lnTo>
                      <a:lnTo>
                        <a:pt x="89" y="102"/>
                      </a:lnTo>
                      <a:lnTo>
                        <a:pt x="95" y="102"/>
                      </a:lnTo>
                      <a:lnTo>
                        <a:pt x="98" y="98"/>
                      </a:lnTo>
                      <a:lnTo>
                        <a:pt x="100" y="94"/>
                      </a:lnTo>
                      <a:lnTo>
                        <a:pt x="102" y="89"/>
                      </a:lnTo>
                      <a:lnTo>
                        <a:pt x="102" y="89"/>
                      </a:lnTo>
                      <a:lnTo>
                        <a:pt x="100" y="69"/>
                      </a:lnTo>
                      <a:lnTo>
                        <a:pt x="95" y="51"/>
                      </a:lnTo>
                      <a:lnTo>
                        <a:pt x="86" y="36"/>
                      </a:lnTo>
                      <a:lnTo>
                        <a:pt x="75" y="24"/>
                      </a:lnTo>
                      <a:lnTo>
                        <a:pt x="60" y="13"/>
                      </a:lnTo>
                      <a:lnTo>
                        <a:pt x="46" y="6"/>
                      </a:lnTo>
                      <a:lnTo>
                        <a:pt x="29" y="2"/>
                      </a:lnTo>
                      <a:lnTo>
                        <a:pt x="13" y="0"/>
                      </a:lnTo>
                      <a:lnTo>
                        <a:pt x="13" y="0"/>
                      </a:lnTo>
                      <a:close/>
                    </a:path>
                  </a:pathLst>
                </a:custGeom>
                <a:gradFill>
                  <a:gsLst>
                    <a:gs pos="0">
                      <a:schemeClr val="accent1"/>
                    </a:gs>
                    <a:gs pos="53000">
                      <a:schemeClr val="accent1">
                        <a:lumMod val="40000"/>
                        <a:lumOff val="60000"/>
                      </a:schemeClr>
                    </a:gs>
                    <a:gs pos="100000">
                      <a:schemeClr val="accent1">
                        <a:lumMod val="20000"/>
                        <a:lumOff val="80000"/>
                      </a:schemeClr>
                    </a:gs>
                  </a:gsLst>
                  <a:lin ang="5400000" scaled="1"/>
                </a:gradFill>
                <a:ln>
                  <a:noFill/>
                </a:ln>
                <a:scene3d>
                  <a:camera prst="orthographicFront"/>
                  <a:lightRig rig="glow"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FFD85B"/>
                    </a:solidFill>
                    <a:latin typeface="微软雅黑" panose="020B0503020204020204" pitchFamily="34" charset="-122"/>
                    <a:ea typeface="微软雅黑" panose="020B0503020204020204" pitchFamily="34" charset="-122"/>
                  </a:endParaRPr>
                </a:p>
              </p:txBody>
            </p:sp>
          </p:grpSp>
        </p:grpSp>
        <p:cxnSp>
          <p:nvCxnSpPr>
            <p:cNvPr id="51" name="直接连接符 50"/>
            <p:cNvCxnSpPr/>
            <p:nvPr/>
          </p:nvCxnSpPr>
          <p:spPr>
            <a:xfrm>
              <a:off x="6993341" y="2551355"/>
              <a:ext cx="0" cy="2278961"/>
            </a:xfrm>
            <a:prstGeom prst="line">
              <a:avLst/>
            </a:prstGeom>
            <a:gradFill>
              <a:gsLst>
                <a:gs pos="0">
                  <a:schemeClr val="accent1"/>
                </a:gs>
                <a:gs pos="53000">
                  <a:schemeClr val="accent1">
                    <a:lumMod val="40000"/>
                    <a:lumOff val="60000"/>
                  </a:schemeClr>
                </a:gs>
                <a:gs pos="100000">
                  <a:schemeClr val="accent1">
                    <a:lumMod val="20000"/>
                    <a:lumOff val="80000"/>
                  </a:schemeClr>
                </a:gs>
              </a:gsLst>
              <a:lin ang="5400000" scaled="1"/>
            </a:gradFill>
            <a:ln>
              <a:gradFill flip="none" rotWithShape="1">
                <a:gsLst>
                  <a:gs pos="0">
                    <a:schemeClr val="accent1">
                      <a:lumMod val="5000"/>
                      <a:lumOff val="95000"/>
                    </a:schemeClr>
                  </a:gs>
                  <a:gs pos="42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ln>
            <a:scene3d>
              <a:camera prst="orthographicFront"/>
              <a:lightRig rig="glow" dir="t"/>
            </a:scene3d>
            <a:sp3d/>
          </p:spPr>
          <p:style>
            <a:lnRef idx="2">
              <a:schemeClr val="accent1">
                <a:shade val="50000"/>
              </a:schemeClr>
            </a:lnRef>
            <a:fillRef idx="1">
              <a:schemeClr val="accent1"/>
            </a:fillRef>
            <a:effectRef idx="0">
              <a:schemeClr val="accent1"/>
            </a:effectRef>
            <a:fontRef idx="minor">
              <a:schemeClr val="lt1"/>
            </a:fontRef>
          </p:style>
        </p:cxnSp>
        <p:cxnSp>
          <p:nvCxnSpPr>
            <p:cNvPr id="53" name="直接连接符 52"/>
            <p:cNvCxnSpPr/>
            <p:nvPr/>
          </p:nvCxnSpPr>
          <p:spPr>
            <a:xfrm>
              <a:off x="9077301" y="3587724"/>
              <a:ext cx="0" cy="1242592"/>
            </a:xfrm>
            <a:prstGeom prst="line">
              <a:avLst/>
            </a:prstGeom>
            <a:gradFill>
              <a:gsLst>
                <a:gs pos="0">
                  <a:schemeClr val="accent1"/>
                </a:gs>
                <a:gs pos="53000">
                  <a:schemeClr val="accent1">
                    <a:lumMod val="40000"/>
                    <a:lumOff val="60000"/>
                  </a:schemeClr>
                </a:gs>
                <a:gs pos="100000">
                  <a:schemeClr val="accent1">
                    <a:lumMod val="20000"/>
                    <a:lumOff val="80000"/>
                  </a:schemeClr>
                </a:gs>
              </a:gsLst>
              <a:lin ang="5400000" scaled="1"/>
            </a:gradFill>
            <a:ln>
              <a:gradFill flip="none" rotWithShape="1">
                <a:gsLst>
                  <a:gs pos="0">
                    <a:schemeClr val="accent1">
                      <a:lumMod val="5000"/>
                      <a:lumOff val="95000"/>
                    </a:schemeClr>
                  </a:gs>
                  <a:gs pos="42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ln>
            <a:scene3d>
              <a:camera prst="orthographicFront"/>
              <a:lightRig rig="glow" dir="t"/>
            </a:scene3d>
            <a:sp3d/>
          </p:spPr>
          <p:style>
            <a:lnRef idx="2">
              <a:schemeClr val="accent1">
                <a:shade val="50000"/>
              </a:schemeClr>
            </a:lnRef>
            <a:fillRef idx="1">
              <a:schemeClr val="accent1"/>
            </a:fillRef>
            <a:effectRef idx="0">
              <a:schemeClr val="accent1"/>
            </a:effectRef>
            <a:fontRef idx="minor">
              <a:schemeClr val="lt1"/>
            </a:fontRef>
          </p:style>
        </p:cxnSp>
        <p:cxnSp>
          <p:nvCxnSpPr>
            <p:cNvPr id="55" name="直接连接符 54"/>
            <p:cNvCxnSpPr/>
            <p:nvPr/>
          </p:nvCxnSpPr>
          <p:spPr>
            <a:xfrm>
              <a:off x="4970453" y="3587724"/>
              <a:ext cx="0" cy="1242592"/>
            </a:xfrm>
            <a:prstGeom prst="line">
              <a:avLst/>
            </a:prstGeom>
            <a:gradFill>
              <a:gsLst>
                <a:gs pos="0">
                  <a:schemeClr val="accent1"/>
                </a:gs>
                <a:gs pos="53000">
                  <a:schemeClr val="accent1">
                    <a:lumMod val="40000"/>
                    <a:lumOff val="60000"/>
                  </a:schemeClr>
                </a:gs>
                <a:gs pos="100000">
                  <a:schemeClr val="accent1">
                    <a:lumMod val="20000"/>
                    <a:lumOff val="80000"/>
                  </a:schemeClr>
                </a:gs>
              </a:gsLst>
              <a:lin ang="5400000" scaled="1"/>
            </a:gradFill>
            <a:ln>
              <a:gradFill flip="none" rotWithShape="1">
                <a:gsLst>
                  <a:gs pos="0">
                    <a:schemeClr val="accent1">
                      <a:lumMod val="5000"/>
                      <a:lumOff val="95000"/>
                    </a:schemeClr>
                  </a:gs>
                  <a:gs pos="42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ln>
            <a:scene3d>
              <a:camera prst="orthographicFront"/>
              <a:lightRig rig="glow" dir="t"/>
            </a:scene3d>
            <a:sp3d/>
          </p:spPr>
          <p:style>
            <a:lnRef idx="2">
              <a:schemeClr val="accent1">
                <a:shade val="50000"/>
              </a:schemeClr>
            </a:lnRef>
            <a:fillRef idx="1">
              <a:schemeClr val="accent1"/>
            </a:fillRef>
            <a:effectRef idx="0">
              <a:schemeClr val="accent1"/>
            </a:effectRef>
            <a:fontRef idx="minor">
              <a:schemeClr val="lt1"/>
            </a:fontRef>
          </p:style>
        </p:cxnSp>
        <p:cxnSp>
          <p:nvCxnSpPr>
            <p:cNvPr id="56" name="直接连接符 55"/>
            <p:cNvCxnSpPr/>
            <p:nvPr/>
          </p:nvCxnSpPr>
          <p:spPr>
            <a:xfrm>
              <a:off x="2873109" y="2494320"/>
              <a:ext cx="0" cy="2335996"/>
            </a:xfrm>
            <a:prstGeom prst="line">
              <a:avLst/>
            </a:prstGeom>
            <a:gradFill>
              <a:gsLst>
                <a:gs pos="0">
                  <a:schemeClr val="accent1"/>
                </a:gs>
                <a:gs pos="53000">
                  <a:schemeClr val="accent1">
                    <a:lumMod val="40000"/>
                    <a:lumOff val="60000"/>
                  </a:schemeClr>
                </a:gs>
                <a:gs pos="100000">
                  <a:schemeClr val="accent1">
                    <a:lumMod val="20000"/>
                    <a:lumOff val="80000"/>
                  </a:schemeClr>
                </a:gs>
              </a:gsLst>
              <a:lin ang="5400000" scaled="1"/>
            </a:gradFill>
            <a:ln>
              <a:gradFill flip="none" rotWithShape="1">
                <a:gsLst>
                  <a:gs pos="0">
                    <a:schemeClr val="accent1">
                      <a:lumMod val="5000"/>
                      <a:lumOff val="95000"/>
                    </a:schemeClr>
                  </a:gs>
                  <a:gs pos="42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ln>
            <a:scene3d>
              <a:camera prst="orthographicFront"/>
              <a:lightRig rig="glow" dir="t"/>
            </a:scene3d>
            <a:sp3d/>
          </p:spPr>
          <p:style>
            <a:lnRef idx="2">
              <a:schemeClr val="accent1">
                <a:shade val="50000"/>
              </a:schemeClr>
            </a:lnRef>
            <a:fillRef idx="1">
              <a:schemeClr val="accent1"/>
            </a:fillRef>
            <a:effectRef idx="0">
              <a:schemeClr val="accent1"/>
            </a:effectRef>
            <a:fontRef idx="minor">
              <a:schemeClr val="lt1"/>
            </a:fontRef>
          </p:style>
        </p:cxnSp>
      </p:grpSp>
    </p:spTree>
    <p:extLst>
      <p:ext uri="{BB962C8B-B14F-4D97-AF65-F5344CB8AC3E}">
        <p14:creationId xmlns:p14="http://schemas.microsoft.com/office/powerpoint/2010/main" val="30461783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left)">
                                      <p:cBhvr>
                                        <p:cTn id="7"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rot="16200000">
            <a:off x="3307142" y="1816969"/>
            <a:ext cx="2308376" cy="204589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accent1"/>
              </a:gs>
              <a:gs pos="42000">
                <a:schemeClr val="accent1">
                  <a:lumMod val="45000"/>
                  <a:lumOff val="55000"/>
                </a:schemeClr>
              </a:gs>
              <a:gs pos="73000">
                <a:schemeClr val="accent2"/>
              </a:gs>
              <a:gs pos="100000">
                <a:schemeClr val="accent1">
                  <a:lumMod val="30000"/>
                  <a:lumOff val="70000"/>
                </a:schemeClr>
              </a:gs>
            </a:gsLst>
            <a:lin ang="2700000" scaled="1"/>
          </a:gradFill>
          <a:ln w="1905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cs typeface="+mn-ea"/>
              <a:sym typeface="+mn-lt"/>
            </a:endParaRPr>
          </a:p>
        </p:txBody>
      </p:sp>
      <p:sp>
        <p:nvSpPr>
          <p:cNvPr id="3" name="Freeform 5"/>
          <p:cNvSpPr/>
          <p:nvPr/>
        </p:nvSpPr>
        <p:spPr bwMode="auto">
          <a:xfrm rot="16200000">
            <a:off x="6837741" y="1816969"/>
            <a:ext cx="2308376" cy="204589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accent1"/>
              </a:gs>
              <a:gs pos="42000">
                <a:schemeClr val="accent1">
                  <a:lumMod val="45000"/>
                  <a:lumOff val="55000"/>
                </a:schemeClr>
              </a:gs>
              <a:gs pos="73000">
                <a:schemeClr val="accent2"/>
              </a:gs>
              <a:gs pos="100000">
                <a:schemeClr val="accent1">
                  <a:lumMod val="30000"/>
                  <a:lumOff val="70000"/>
                </a:schemeClr>
              </a:gs>
            </a:gsLst>
            <a:lin ang="2700000" scaled="1"/>
          </a:gradFill>
          <a:ln w="1905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cs typeface="+mn-ea"/>
              <a:sym typeface="+mn-lt"/>
            </a:endParaRPr>
          </a:p>
        </p:txBody>
      </p:sp>
      <p:sp>
        <p:nvSpPr>
          <p:cNvPr id="4" name="Freeform 5"/>
          <p:cNvSpPr/>
          <p:nvPr/>
        </p:nvSpPr>
        <p:spPr bwMode="auto">
          <a:xfrm rot="16200000">
            <a:off x="1502763" y="1798802"/>
            <a:ext cx="2315582" cy="206635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accent1"/>
              </a:gs>
              <a:gs pos="42000">
                <a:schemeClr val="accent1">
                  <a:lumMod val="45000"/>
                  <a:lumOff val="55000"/>
                </a:schemeClr>
              </a:gs>
              <a:gs pos="73000">
                <a:schemeClr val="accent2"/>
              </a:gs>
              <a:gs pos="100000">
                <a:schemeClr val="accent1">
                  <a:lumMod val="30000"/>
                  <a:lumOff val="70000"/>
                </a:schemeClr>
              </a:gs>
            </a:gsLst>
            <a:lin ang="2700000" scaled="1"/>
          </a:gradFill>
          <a:ln w="19050">
            <a:noFill/>
            <a:prstDash val="solid"/>
          </a:ln>
          <a:effectLst>
            <a:outerShdw blurRad="609600" dist="304800" dir="2700000" algn="tl" rotWithShape="0">
              <a:schemeClr val="accent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cs typeface="+mn-ea"/>
              <a:sym typeface="+mn-lt"/>
            </a:endParaRPr>
          </a:p>
        </p:txBody>
      </p:sp>
      <p:sp>
        <p:nvSpPr>
          <p:cNvPr id="5" name="Freeform 5"/>
          <p:cNvSpPr/>
          <p:nvPr/>
        </p:nvSpPr>
        <p:spPr bwMode="auto">
          <a:xfrm rot="16200000">
            <a:off x="5107346" y="1806740"/>
            <a:ext cx="2331460" cy="206635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accent1"/>
              </a:gs>
              <a:gs pos="42000">
                <a:schemeClr val="accent1">
                  <a:lumMod val="45000"/>
                  <a:lumOff val="55000"/>
                </a:schemeClr>
              </a:gs>
              <a:gs pos="73000">
                <a:schemeClr val="accent2"/>
              </a:gs>
              <a:gs pos="100000">
                <a:schemeClr val="accent1">
                  <a:lumMod val="30000"/>
                  <a:lumOff val="70000"/>
                </a:schemeClr>
              </a:gs>
            </a:gsLst>
            <a:lin ang="2700000" scaled="1"/>
          </a:gradFill>
          <a:ln w="19050">
            <a:noFill/>
            <a:prstDash val="solid"/>
          </a:ln>
          <a:effectLst>
            <a:outerShdw blurRad="609600" dist="304800" dir="2700000" algn="tl" rotWithShape="0">
              <a:schemeClr val="accent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cs typeface="+mn-ea"/>
              <a:sym typeface="+mn-lt"/>
            </a:endParaRPr>
          </a:p>
        </p:txBody>
      </p:sp>
      <p:sp>
        <p:nvSpPr>
          <p:cNvPr id="6" name="Freeform 5"/>
          <p:cNvSpPr/>
          <p:nvPr/>
        </p:nvSpPr>
        <p:spPr bwMode="auto">
          <a:xfrm rot="16200000">
            <a:off x="8591498" y="1806740"/>
            <a:ext cx="2331460" cy="206635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accent1"/>
              </a:gs>
              <a:gs pos="42000">
                <a:schemeClr val="accent1">
                  <a:lumMod val="45000"/>
                  <a:lumOff val="55000"/>
                </a:schemeClr>
              </a:gs>
              <a:gs pos="73000">
                <a:schemeClr val="accent2"/>
              </a:gs>
              <a:gs pos="100000">
                <a:schemeClr val="accent1">
                  <a:lumMod val="30000"/>
                  <a:lumOff val="70000"/>
                </a:schemeClr>
              </a:gs>
            </a:gsLst>
            <a:lin ang="2700000" scaled="1"/>
          </a:gradFill>
          <a:ln w="19050">
            <a:noFill/>
            <a:prstDash val="solid"/>
          </a:ln>
          <a:effectLst>
            <a:outerShdw blurRad="609600" dist="304800" dir="2700000" algn="tl" rotWithShape="0">
              <a:schemeClr val="accent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cs typeface="+mn-ea"/>
              <a:sym typeface="+mn-lt"/>
            </a:endParaRPr>
          </a:p>
        </p:txBody>
      </p:sp>
      <p:grpSp>
        <p:nvGrpSpPr>
          <p:cNvPr id="7" name="组合 6"/>
          <p:cNvGrpSpPr/>
          <p:nvPr/>
        </p:nvGrpSpPr>
        <p:grpSpPr>
          <a:xfrm>
            <a:off x="4281443" y="2609729"/>
            <a:ext cx="361950" cy="460375"/>
            <a:chOff x="4040188" y="3198813"/>
            <a:chExt cx="361950" cy="460375"/>
          </a:xfrm>
          <a:effectLst/>
        </p:grpSpPr>
        <p:sp>
          <p:nvSpPr>
            <p:cNvPr id="8" name="Freeform 5"/>
            <p:cNvSpPr/>
            <p:nvPr/>
          </p:nvSpPr>
          <p:spPr bwMode="auto">
            <a:xfrm>
              <a:off x="4086226" y="3321050"/>
              <a:ext cx="269875" cy="338138"/>
            </a:xfrm>
            <a:custGeom>
              <a:avLst/>
              <a:gdLst>
                <a:gd name="T0" fmla="*/ 170 w 170"/>
                <a:gd name="T1" fmla="*/ 0 h 213"/>
                <a:gd name="T2" fmla="*/ 170 w 170"/>
                <a:gd name="T3" fmla="*/ 213 h 213"/>
                <a:gd name="T4" fmla="*/ 0 w 170"/>
                <a:gd name="T5" fmla="*/ 213 h 213"/>
                <a:gd name="T6" fmla="*/ 0 w 170"/>
                <a:gd name="T7" fmla="*/ 0 h 213"/>
              </a:gdLst>
              <a:ahLst/>
              <a:cxnLst>
                <a:cxn ang="0">
                  <a:pos x="T0" y="T1"/>
                </a:cxn>
                <a:cxn ang="0">
                  <a:pos x="T2" y="T3"/>
                </a:cxn>
                <a:cxn ang="0">
                  <a:pos x="T4" y="T5"/>
                </a:cxn>
                <a:cxn ang="0">
                  <a:pos x="T6" y="T7"/>
                </a:cxn>
              </a:cxnLst>
              <a:rect l="0" t="0" r="r" b="b"/>
              <a:pathLst>
                <a:path w="170" h="213">
                  <a:moveTo>
                    <a:pt x="170" y="0"/>
                  </a:moveTo>
                  <a:lnTo>
                    <a:pt x="170" y="213"/>
                  </a:lnTo>
                  <a:lnTo>
                    <a:pt x="0" y="213"/>
                  </a:lnTo>
                  <a:lnTo>
                    <a:pt x="0" y="0"/>
                  </a:lnTo>
                </a:path>
              </a:pathLst>
            </a:custGeom>
            <a:noFill/>
            <a:ln w="28575" cap="flat">
              <a:solidFill>
                <a:schemeClr val="tx1">
                  <a:lumMod val="75000"/>
                  <a:lumOff val="2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9" name="Line 6"/>
            <p:cNvSpPr>
              <a:spLocks noChangeShapeType="1"/>
            </p:cNvSpPr>
            <p:nvPr/>
          </p:nvSpPr>
          <p:spPr bwMode="auto">
            <a:xfrm>
              <a:off x="4040188" y="3275013"/>
              <a:ext cx="361950" cy="0"/>
            </a:xfrm>
            <a:prstGeom prst="line">
              <a:avLst/>
            </a:prstGeom>
            <a:noFill/>
            <a:ln w="28575"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10" name="Rectangle 7"/>
            <p:cNvSpPr>
              <a:spLocks noChangeArrowheads="1"/>
            </p:cNvSpPr>
            <p:nvPr/>
          </p:nvSpPr>
          <p:spPr bwMode="auto">
            <a:xfrm>
              <a:off x="4160838" y="3198813"/>
              <a:ext cx="120650" cy="76200"/>
            </a:xfrm>
            <a:prstGeom prst="rect">
              <a:avLst/>
            </a:prstGeom>
            <a:noFill/>
            <a:ln w="28575" cap="flat">
              <a:solidFill>
                <a:schemeClr val="tx1">
                  <a:lumMod val="75000"/>
                  <a:lumOff val="2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11" name="Line 8"/>
            <p:cNvSpPr>
              <a:spLocks noChangeShapeType="1"/>
            </p:cNvSpPr>
            <p:nvPr/>
          </p:nvSpPr>
          <p:spPr bwMode="auto">
            <a:xfrm>
              <a:off x="4176713" y="3367088"/>
              <a:ext cx="0" cy="215900"/>
            </a:xfrm>
            <a:prstGeom prst="line">
              <a:avLst/>
            </a:prstGeom>
            <a:noFill/>
            <a:ln w="28575"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12" name="Line 9"/>
            <p:cNvSpPr>
              <a:spLocks noChangeShapeType="1"/>
            </p:cNvSpPr>
            <p:nvPr/>
          </p:nvSpPr>
          <p:spPr bwMode="auto">
            <a:xfrm>
              <a:off x="4267201" y="3367088"/>
              <a:ext cx="0" cy="215900"/>
            </a:xfrm>
            <a:prstGeom prst="line">
              <a:avLst/>
            </a:prstGeom>
            <a:noFill/>
            <a:ln w="28575"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grpSp>
      <p:grpSp>
        <p:nvGrpSpPr>
          <p:cNvPr id="13" name="组合 12"/>
          <p:cNvGrpSpPr/>
          <p:nvPr/>
        </p:nvGrpSpPr>
        <p:grpSpPr>
          <a:xfrm>
            <a:off x="7756479" y="2579567"/>
            <a:ext cx="482600" cy="414337"/>
            <a:chOff x="5213351" y="3214688"/>
            <a:chExt cx="482600" cy="414337"/>
          </a:xfrm>
          <a:effectLst/>
        </p:grpSpPr>
        <p:sp>
          <p:nvSpPr>
            <p:cNvPr id="14" name="Freeform 10"/>
            <p:cNvSpPr/>
            <p:nvPr/>
          </p:nvSpPr>
          <p:spPr bwMode="auto">
            <a:xfrm>
              <a:off x="5229226" y="3413125"/>
              <a:ext cx="450850" cy="215900"/>
            </a:xfrm>
            <a:custGeom>
              <a:avLst/>
              <a:gdLst>
                <a:gd name="T0" fmla="*/ 284 w 284"/>
                <a:gd name="T1" fmla="*/ 0 h 136"/>
                <a:gd name="T2" fmla="*/ 265 w 284"/>
                <a:gd name="T3" fmla="*/ 136 h 136"/>
                <a:gd name="T4" fmla="*/ 19 w 284"/>
                <a:gd name="T5" fmla="*/ 136 h 136"/>
                <a:gd name="T6" fmla="*/ 0 w 284"/>
                <a:gd name="T7" fmla="*/ 0 h 136"/>
              </a:gdLst>
              <a:ahLst/>
              <a:cxnLst>
                <a:cxn ang="0">
                  <a:pos x="T0" y="T1"/>
                </a:cxn>
                <a:cxn ang="0">
                  <a:pos x="T2" y="T3"/>
                </a:cxn>
                <a:cxn ang="0">
                  <a:pos x="T4" y="T5"/>
                </a:cxn>
                <a:cxn ang="0">
                  <a:pos x="T6" y="T7"/>
                </a:cxn>
              </a:cxnLst>
              <a:rect l="0" t="0" r="r" b="b"/>
              <a:pathLst>
                <a:path w="284" h="136">
                  <a:moveTo>
                    <a:pt x="284" y="0"/>
                  </a:moveTo>
                  <a:lnTo>
                    <a:pt x="265" y="136"/>
                  </a:lnTo>
                  <a:lnTo>
                    <a:pt x="19" y="136"/>
                  </a:lnTo>
                  <a:lnTo>
                    <a:pt x="0" y="0"/>
                  </a:lnTo>
                </a:path>
              </a:pathLst>
            </a:custGeom>
            <a:noFill/>
            <a:ln w="28575" cap="flat">
              <a:solidFill>
                <a:schemeClr val="tx1">
                  <a:lumMod val="75000"/>
                  <a:lumOff val="2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15" name="Freeform 11"/>
            <p:cNvSpPr/>
            <p:nvPr/>
          </p:nvSpPr>
          <p:spPr bwMode="auto">
            <a:xfrm>
              <a:off x="5213351" y="3367088"/>
              <a:ext cx="482600" cy="0"/>
            </a:xfrm>
            <a:custGeom>
              <a:avLst/>
              <a:gdLst>
                <a:gd name="T0" fmla="*/ 0 w 304"/>
                <a:gd name="T1" fmla="*/ 152 w 304"/>
                <a:gd name="T2" fmla="*/ 304 w 304"/>
              </a:gdLst>
              <a:ahLst/>
              <a:cxnLst>
                <a:cxn ang="0">
                  <a:pos x="T0" y="0"/>
                </a:cxn>
                <a:cxn ang="0">
                  <a:pos x="T1" y="0"/>
                </a:cxn>
                <a:cxn ang="0">
                  <a:pos x="T2" y="0"/>
                </a:cxn>
              </a:cxnLst>
              <a:rect l="0" t="0" r="r" b="b"/>
              <a:pathLst>
                <a:path w="304">
                  <a:moveTo>
                    <a:pt x="0" y="0"/>
                  </a:moveTo>
                  <a:lnTo>
                    <a:pt x="152" y="0"/>
                  </a:lnTo>
                  <a:lnTo>
                    <a:pt x="304" y="0"/>
                  </a:lnTo>
                </a:path>
              </a:pathLst>
            </a:custGeom>
            <a:noFill/>
            <a:ln w="28575" cap="flat">
              <a:solidFill>
                <a:schemeClr val="tx1">
                  <a:lumMod val="75000"/>
                  <a:lumOff val="2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16" name="Line 12"/>
            <p:cNvSpPr>
              <a:spLocks noChangeShapeType="1"/>
            </p:cNvSpPr>
            <p:nvPr/>
          </p:nvSpPr>
          <p:spPr bwMode="auto">
            <a:xfrm>
              <a:off x="5394326" y="3459163"/>
              <a:ext cx="15875" cy="92075"/>
            </a:xfrm>
            <a:prstGeom prst="line">
              <a:avLst/>
            </a:prstGeom>
            <a:noFill/>
            <a:ln w="28575"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17" name="Line 13"/>
            <p:cNvSpPr>
              <a:spLocks noChangeShapeType="1"/>
            </p:cNvSpPr>
            <p:nvPr/>
          </p:nvSpPr>
          <p:spPr bwMode="auto">
            <a:xfrm flipH="1">
              <a:off x="5499101" y="3459163"/>
              <a:ext cx="15875" cy="92075"/>
            </a:xfrm>
            <a:prstGeom prst="line">
              <a:avLst/>
            </a:prstGeom>
            <a:noFill/>
            <a:ln w="28575"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sp>
          <p:nvSpPr>
            <p:cNvPr id="18" name="Line 14"/>
            <p:cNvSpPr>
              <a:spLocks noChangeShapeType="1"/>
            </p:cNvSpPr>
            <p:nvPr/>
          </p:nvSpPr>
          <p:spPr bwMode="auto">
            <a:xfrm flipH="1">
              <a:off x="5454651" y="3214688"/>
              <a:ext cx="104775" cy="152400"/>
            </a:xfrm>
            <a:prstGeom prst="line">
              <a:avLst/>
            </a:prstGeom>
            <a:noFill/>
            <a:ln w="28575"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cs typeface="+mn-ea"/>
                <a:sym typeface="+mn-lt"/>
              </a:endParaRPr>
            </a:p>
          </p:txBody>
        </p:sp>
      </p:grpSp>
      <p:grpSp>
        <p:nvGrpSpPr>
          <p:cNvPr id="19" name="组合 18"/>
          <p:cNvGrpSpPr/>
          <p:nvPr/>
        </p:nvGrpSpPr>
        <p:grpSpPr>
          <a:xfrm>
            <a:off x="1662852" y="2601313"/>
            <a:ext cx="2066358" cy="1000158"/>
            <a:chOff x="1464698" y="3483456"/>
            <a:chExt cx="2299620" cy="1000158"/>
          </a:xfrm>
        </p:grpSpPr>
        <p:sp>
          <p:nvSpPr>
            <p:cNvPr id="20" name="文本框 19"/>
            <p:cNvSpPr txBox="1"/>
            <p:nvPr/>
          </p:nvSpPr>
          <p:spPr bwMode="auto">
            <a:xfrm>
              <a:off x="1616808" y="3731100"/>
              <a:ext cx="1995400" cy="752514"/>
            </a:xfrm>
            <a:prstGeom prst="rect">
              <a:avLst/>
            </a:prstGeom>
            <a:noFill/>
          </p:spPr>
          <p:txBody>
            <a:bodyPr wrap="square">
              <a:spAutoFit/>
              <a:scene3d>
                <a:camera prst="orthographicFront"/>
                <a:lightRig rig="threePt" dir="t"/>
              </a:scene3d>
              <a:sp3d contourW="12700"/>
            </a:bodyPr>
            <a:lstStyle/>
            <a:p>
              <a:pPr algn="ctr">
                <a:lnSpc>
                  <a:spcPct val="130000"/>
                </a:lnSpc>
                <a:defRPr/>
              </a:pPr>
              <a:r>
                <a:rPr lang="zh-CN" altLang="en-US" sz="1100" b="1" dirty="0">
                  <a:solidFill>
                    <a:schemeClr val="tx1">
                      <a:lumMod val="85000"/>
                      <a:lumOff val="15000"/>
                    </a:schemeClr>
                  </a:solidFill>
                  <a:cs typeface="+mn-ea"/>
                  <a:sym typeface="+mn-lt"/>
                </a:rPr>
                <a:t>为客户提供有效服务是我们工作的方向和价值评价的标尺</a:t>
              </a:r>
            </a:p>
          </p:txBody>
        </p:sp>
        <p:sp>
          <p:nvSpPr>
            <p:cNvPr id="21" name="文本框 20"/>
            <p:cNvSpPr txBox="1"/>
            <p:nvPr/>
          </p:nvSpPr>
          <p:spPr bwMode="auto">
            <a:xfrm>
              <a:off x="1464698" y="3483456"/>
              <a:ext cx="2299620" cy="307777"/>
            </a:xfrm>
            <a:prstGeom prst="rect">
              <a:avLst/>
            </a:prstGeom>
            <a:noFill/>
          </p:spPr>
          <p:txBody>
            <a:bodyPr wrap="square">
              <a:spAutoFit/>
              <a:scene3d>
                <a:camera prst="orthographicFront"/>
                <a:lightRig rig="threePt" dir="t"/>
              </a:scene3d>
              <a:sp3d contourW="12700"/>
            </a:bodyPr>
            <a:lstStyle/>
            <a:p>
              <a:pPr algn="ctr">
                <a:defRPr/>
              </a:pPr>
              <a:r>
                <a:rPr lang="zh-CN" altLang="en-US" sz="1400" b="1" spc="100" dirty="0">
                  <a:solidFill>
                    <a:schemeClr val="tx1">
                      <a:lumMod val="85000"/>
                      <a:lumOff val="15000"/>
                    </a:schemeClr>
                  </a:solidFill>
                  <a:cs typeface="+mn-ea"/>
                  <a:sym typeface="+mn-lt"/>
                </a:rPr>
                <a:t>在此添加标题</a:t>
              </a:r>
            </a:p>
          </p:txBody>
        </p:sp>
      </p:grpSp>
      <p:grpSp>
        <p:nvGrpSpPr>
          <p:cNvPr id="22" name="组合 21"/>
          <p:cNvGrpSpPr/>
          <p:nvPr/>
        </p:nvGrpSpPr>
        <p:grpSpPr>
          <a:xfrm>
            <a:off x="5198982" y="2601313"/>
            <a:ext cx="2066358" cy="1000158"/>
            <a:chOff x="1464698" y="3483456"/>
            <a:chExt cx="2299620" cy="1000158"/>
          </a:xfrm>
        </p:grpSpPr>
        <p:sp>
          <p:nvSpPr>
            <p:cNvPr id="23" name="文本框 22"/>
            <p:cNvSpPr txBox="1"/>
            <p:nvPr/>
          </p:nvSpPr>
          <p:spPr bwMode="auto">
            <a:xfrm>
              <a:off x="1616808" y="3731100"/>
              <a:ext cx="1995400" cy="752514"/>
            </a:xfrm>
            <a:prstGeom prst="rect">
              <a:avLst/>
            </a:prstGeom>
            <a:noFill/>
          </p:spPr>
          <p:txBody>
            <a:bodyPr wrap="square">
              <a:spAutoFit/>
              <a:scene3d>
                <a:camera prst="orthographicFront"/>
                <a:lightRig rig="threePt" dir="t"/>
              </a:scene3d>
              <a:sp3d contourW="12700"/>
            </a:bodyPr>
            <a:lstStyle/>
            <a:p>
              <a:pPr algn="ctr">
                <a:lnSpc>
                  <a:spcPct val="130000"/>
                </a:lnSpc>
                <a:defRPr/>
              </a:pPr>
              <a:r>
                <a:rPr lang="zh-CN" altLang="en-US" sz="1100" b="1" dirty="0">
                  <a:solidFill>
                    <a:schemeClr val="tx1">
                      <a:lumMod val="85000"/>
                      <a:lumOff val="15000"/>
                    </a:schemeClr>
                  </a:solidFill>
                  <a:cs typeface="+mn-ea"/>
                  <a:sym typeface="+mn-lt"/>
                </a:rPr>
                <a:t>为客户提供有效服务是我们工作的方向和价值评价的标尺</a:t>
              </a:r>
            </a:p>
          </p:txBody>
        </p:sp>
        <p:sp>
          <p:nvSpPr>
            <p:cNvPr id="24" name="文本框 23"/>
            <p:cNvSpPr txBox="1"/>
            <p:nvPr/>
          </p:nvSpPr>
          <p:spPr bwMode="auto">
            <a:xfrm>
              <a:off x="1464698" y="3483456"/>
              <a:ext cx="2299620" cy="307777"/>
            </a:xfrm>
            <a:prstGeom prst="rect">
              <a:avLst/>
            </a:prstGeom>
            <a:noFill/>
          </p:spPr>
          <p:txBody>
            <a:bodyPr wrap="square">
              <a:spAutoFit/>
              <a:scene3d>
                <a:camera prst="orthographicFront"/>
                <a:lightRig rig="threePt" dir="t"/>
              </a:scene3d>
              <a:sp3d contourW="12700"/>
            </a:bodyPr>
            <a:lstStyle/>
            <a:p>
              <a:pPr algn="ctr">
                <a:defRPr/>
              </a:pPr>
              <a:r>
                <a:rPr lang="zh-CN" altLang="en-US" sz="1400" b="1" spc="100" dirty="0">
                  <a:solidFill>
                    <a:schemeClr val="tx1">
                      <a:lumMod val="85000"/>
                      <a:lumOff val="15000"/>
                    </a:schemeClr>
                  </a:solidFill>
                  <a:cs typeface="+mn-ea"/>
                  <a:sym typeface="+mn-lt"/>
                </a:rPr>
                <a:t>在此添加标题</a:t>
              </a:r>
            </a:p>
          </p:txBody>
        </p:sp>
      </p:grpSp>
      <p:grpSp>
        <p:nvGrpSpPr>
          <p:cNvPr id="25" name="组合 24"/>
          <p:cNvGrpSpPr/>
          <p:nvPr/>
        </p:nvGrpSpPr>
        <p:grpSpPr>
          <a:xfrm>
            <a:off x="8724049" y="2601313"/>
            <a:ext cx="2066358" cy="1000158"/>
            <a:chOff x="1464698" y="3483456"/>
            <a:chExt cx="2299620" cy="1000158"/>
          </a:xfrm>
        </p:grpSpPr>
        <p:sp>
          <p:nvSpPr>
            <p:cNvPr id="26" name="文本框 25"/>
            <p:cNvSpPr txBox="1"/>
            <p:nvPr/>
          </p:nvSpPr>
          <p:spPr bwMode="auto">
            <a:xfrm>
              <a:off x="1616808" y="3731100"/>
              <a:ext cx="1995400" cy="752514"/>
            </a:xfrm>
            <a:prstGeom prst="rect">
              <a:avLst/>
            </a:prstGeom>
            <a:noFill/>
          </p:spPr>
          <p:txBody>
            <a:bodyPr wrap="square">
              <a:spAutoFit/>
              <a:scene3d>
                <a:camera prst="orthographicFront"/>
                <a:lightRig rig="threePt" dir="t"/>
              </a:scene3d>
              <a:sp3d contourW="12700"/>
            </a:bodyPr>
            <a:lstStyle/>
            <a:p>
              <a:pPr algn="ctr">
                <a:lnSpc>
                  <a:spcPct val="130000"/>
                </a:lnSpc>
                <a:defRPr/>
              </a:pPr>
              <a:r>
                <a:rPr lang="zh-CN" altLang="en-US" sz="1100" b="1" dirty="0">
                  <a:solidFill>
                    <a:schemeClr val="tx1">
                      <a:lumMod val="85000"/>
                      <a:lumOff val="15000"/>
                    </a:schemeClr>
                  </a:solidFill>
                  <a:cs typeface="+mn-ea"/>
                  <a:sym typeface="+mn-lt"/>
                </a:rPr>
                <a:t>为客户提供有效服务是我们工作的方向和价值评价的标尺</a:t>
              </a:r>
            </a:p>
          </p:txBody>
        </p:sp>
        <p:sp>
          <p:nvSpPr>
            <p:cNvPr id="27" name="文本框 26"/>
            <p:cNvSpPr txBox="1"/>
            <p:nvPr/>
          </p:nvSpPr>
          <p:spPr bwMode="auto">
            <a:xfrm>
              <a:off x="1464698" y="3483456"/>
              <a:ext cx="2299620" cy="307777"/>
            </a:xfrm>
            <a:prstGeom prst="rect">
              <a:avLst/>
            </a:prstGeom>
            <a:noFill/>
          </p:spPr>
          <p:txBody>
            <a:bodyPr wrap="square">
              <a:spAutoFit/>
              <a:scene3d>
                <a:camera prst="orthographicFront"/>
                <a:lightRig rig="threePt" dir="t"/>
              </a:scene3d>
              <a:sp3d contourW="12700"/>
            </a:bodyPr>
            <a:lstStyle/>
            <a:p>
              <a:pPr algn="ctr">
                <a:defRPr/>
              </a:pPr>
              <a:r>
                <a:rPr lang="zh-CN" altLang="en-US" sz="1400" b="1" spc="100" dirty="0">
                  <a:solidFill>
                    <a:schemeClr val="tx1">
                      <a:lumMod val="85000"/>
                      <a:lumOff val="15000"/>
                    </a:schemeClr>
                  </a:solidFill>
                  <a:cs typeface="+mn-ea"/>
                  <a:sym typeface="+mn-lt"/>
                </a:rPr>
                <a:t>在此添加标题</a:t>
              </a:r>
            </a:p>
          </p:txBody>
        </p:sp>
      </p:grpSp>
      <p:sp>
        <p:nvSpPr>
          <p:cNvPr id="28" name="文本框 27"/>
          <p:cNvSpPr txBox="1"/>
          <p:nvPr/>
        </p:nvSpPr>
        <p:spPr>
          <a:xfrm>
            <a:off x="2199537" y="2035134"/>
            <a:ext cx="992984" cy="584775"/>
          </a:xfrm>
          <a:prstGeom prst="rect">
            <a:avLst/>
          </a:prstGeom>
          <a:noFill/>
        </p:spPr>
        <p:txBody>
          <a:bodyPr wrap="square" rtlCol="0">
            <a:spAutoFit/>
            <a:scene3d>
              <a:camera prst="orthographicFront"/>
              <a:lightRig rig="threePt" dir="t"/>
            </a:scene3d>
            <a:sp3d contourW="12700"/>
          </a:bodyPr>
          <a:lstStyle/>
          <a:p>
            <a:pPr algn="ctr"/>
            <a:r>
              <a:rPr lang="en-US" altLang="zh-CN" sz="3200" b="1" dirty="0">
                <a:solidFill>
                  <a:schemeClr val="tx1">
                    <a:lumMod val="85000"/>
                    <a:lumOff val="15000"/>
                  </a:schemeClr>
                </a:solidFill>
                <a:cs typeface="+mn-ea"/>
                <a:sym typeface="+mn-lt"/>
              </a:rPr>
              <a:t>01</a:t>
            </a:r>
            <a:endParaRPr lang="zh-CN" altLang="en-US" sz="3200" b="1" dirty="0">
              <a:solidFill>
                <a:schemeClr val="tx1">
                  <a:lumMod val="85000"/>
                  <a:lumOff val="15000"/>
                </a:schemeClr>
              </a:solidFill>
              <a:cs typeface="+mn-ea"/>
              <a:sym typeface="+mn-lt"/>
            </a:endParaRPr>
          </a:p>
        </p:txBody>
      </p:sp>
      <p:sp>
        <p:nvSpPr>
          <p:cNvPr id="29" name="文本框 28"/>
          <p:cNvSpPr txBox="1"/>
          <p:nvPr/>
        </p:nvSpPr>
        <p:spPr>
          <a:xfrm>
            <a:off x="5737463" y="2035134"/>
            <a:ext cx="992984" cy="584775"/>
          </a:xfrm>
          <a:prstGeom prst="rect">
            <a:avLst/>
          </a:prstGeom>
          <a:noFill/>
        </p:spPr>
        <p:txBody>
          <a:bodyPr wrap="square" rtlCol="0">
            <a:spAutoFit/>
            <a:scene3d>
              <a:camera prst="orthographicFront"/>
              <a:lightRig rig="threePt" dir="t"/>
            </a:scene3d>
            <a:sp3d contourW="12700"/>
          </a:bodyPr>
          <a:lstStyle/>
          <a:p>
            <a:pPr algn="ctr"/>
            <a:r>
              <a:rPr lang="en-US" altLang="zh-CN" sz="3200" b="1" dirty="0">
                <a:solidFill>
                  <a:schemeClr val="tx1">
                    <a:lumMod val="85000"/>
                    <a:lumOff val="15000"/>
                  </a:schemeClr>
                </a:solidFill>
                <a:cs typeface="+mn-ea"/>
                <a:sym typeface="+mn-lt"/>
              </a:rPr>
              <a:t>02</a:t>
            </a:r>
            <a:endParaRPr lang="zh-CN" altLang="en-US" sz="3200" b="1" dirty="0">
              <a:solidFill>
                <a:schemeClr val="tx1">
                  <a:lumMod val="85000"/>
                  <a:lumOff val="15000"/>
                </a:schemeClr>
              </a:solidFill>
              <a:cs typeface="+mn-ea"/>
              <a:sym typeface="+mn-lt"/>
            </a:endParaRPr>
          </a:p>
        </p:txBody>
      </p:sp>
      <p:sp>
        <p:nvSpPr>
          <p:cNvPr id="30" name="文本框 29"/>
          <p:cNvSpPr txBox="1"/>
          <p:nvPr/>
        </p:nvSpPr>
        <p:spPr>
          <a:xfrm>
            <a:off x="9256357" y="2035134"/>
            <a:ext cx="992984" cy="584775"/>
          </a:xfrm>
          <a:prstGeom prst="rect">
            <a:avLst/>
          </a:prstGeom>
          <a:noFill/>
        </p:spPr>
        <p:txBody>
          <a:bodyPr wrap="square" rtlCol="0">
            <a:spAutoFit/>
            <a:scene3d>
              <a:camera prst="orthographicFront"/>
              <a:lightRig rig="threePt" dir="t"/>
            </a:scene3d>
            <a:sp3d contourW="12700"/>
          </a:bodyPr>
          <a:lstStyle/>
          <a:p>
            <a:pPr algn="ctr"/>
            <a:r>
              <a:rPr lang="en-US" altLang="zh-CN" sz="3200" b="1" dirty="0">
                <a:solidFill>
                  <a:schemeClr val="tx1">
                    <a:lumMod val="85000"/>
                    <a:lumOff val="15000"/>
                  </a:schemeClr>
                </a:solidFill>
                <a:cs typeface="+mn-ea"/>
                <a:sym typeface="+mn-lt"/>
              </a:rPr>
              <a:t>03</a:t>
            </a:r>
            <a:endParaRPr lang="zh-CN" altLang="en-US" sz="3200" b="1" dirty="0">
              <a:solidFill>
                <a:schemeClr val="tx1">
                  <a:lumMod val="85000"/>
                  <a:lumOff val="15000"/>
                </a:schemeClr>
              </a:solidFill>
              <a:cs typeface="+mn-ea"/>
              <a:sym typeface="+mn-lt"/>
            </a:endParaRPr>
          </a:p>
        </p:txBody>
      </p:sp>
      <p:grpSp>
        <p:nvGrpSpPr>
          <p:cNvPr id="31" name="组合 30"/>
          <p:cNvGrpSpPr/>
          <p:nvPr/>
        </p:nvGrpSpPr>
        <p:grpSpPr>
          <a:xfrm>
            <a:off x="1422056" y="4618883"/>
            <a:ext cx="9609146" cy="922367"/>
            <a:chOff x="1702990" y="5445125"/>
            <a:chExt cx="8786022" cy="922367"/>
          </a:xfrm>
        </p:grpSpPr>
        <p:cxnSp>
          <p:nvCxnSpPr>
            <p:cNvPr id="32" name="直接连接符 31"/>
            <p:cNvCxnSpPr/>
            <p:nvPr/>
          </p:nvCxnSpPr>
          <p:spPr>
            <a:xfrm>
              <a:off x="1839176" y="5445125"/>
              <a:ext cx="8513649" cy="0"/>
            </a:xfrm>
            <a:prstGeom prst="line">
              <a:avLst/>
            </a:prstGeom>
            <a:ln w="12700">
              <a:solidFill>
                <a:srgbClr val="FFD85B"/>
              </a:solidFill>
              <a:prstDash val="solid"/>
              <a:headEnd type="diamond"/>
              <a:tailEnd type="diamond"/>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1702990" y="5610362"/>
              <a:ext cx="8786022" cy="757130"/>
            </a:xfrm>
            <a:prstGeom prst="rect">
              <a:avLst/>
            </a:prstGeom>
            <a:noFill/>
          </p:spPr>
          <p:txBody>
            <a:bodyPr wrap="square" rtlCol="0">
              <a:spAutoFit/>
              <a:scene3d>
                <a:camera prst="orthographicFront"/>
                <a:lightRig rig="threePt" dir="t"/>
              </a:scene3d>
              <a:sp3d contourW="12700"/>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800" b="1" dirty="0">
                  <a:solidFill>
                    <a:srgbClr val="FFD85B"/>
                  </a:solidFill>
                  <a:latin typeface="+mj-ea"/>
                  <a:ea typeface="+mj-ea"/>
                  <a:cs typeface="+mn-ea"/>
                  <a:sym typeface="+mn-lt"/>
                </a:rPr>
                <a:t>为客户提供有效服务是我们工作的方向和价值评价的标尺成就客户就是成就我们自己</a:t>
              </a:r>
              <a:endParaRPr lang="en-US" altLang="zh-CN" sz="1800" b="1" dirty="0">
                <a:solidFill>
                  <a:srgbClr val="FFD85B"/>
                </a:solidFill>
                <a:latin typeface="+mj-ea"/>
                <a:ea typeface="+mj-ea"/>
                <a:cs typeface="+mn-ea"/>
                <a:sym typeface="+mn-lt"/>
              </a:endParaRPr>
            </a:p>
            <a:p>
              <a:r>
                <a:rPr lang="zh-CN" altLang="en-US" sz="1800" b="1" dirty="0">
                  <a:solidFill>
                    <a:srgbClr val="FFD85B"/>
                  </a:solidFill>
                  <a:latin typeface="+mj-ea"/>
                  <a:ea typeface="+mj-ea"/>
                  <a:cs typeface="+mn-ea"/>
                  <a:sym typeface="+mn-lt"/>
                </a:rPr>
                <a:t>为客户提供有效服务成就客户就是成就我们自己</a:t>
              </a:r>
            </a:p>
          </p:txBody>
        </p:sp>
      </p:grpSp>
    </p:spTree>
    <p:extLst>
      <p:ext uri="{BB962C8B-B14F-4D97-AF65-F5344CB8AC3E}">
        <p14:creationId xmlns:p14="http://schemas.microsoft.com/office/powerpoint/2010/main" val="33981768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accel="60000" fill="hold" grpId="0" nodeType="withEffect" p14:presetBounceEnd="40000">
                                      <p:stCondLst>
                                        <p:cond delay="20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accel="60000" fill="hold" grpId="0" nodeType="withEffect" p14:presetBounceEnd="40000">
                                      <p:stCondLst>
                                        <p:cond delay="400"/>
                                      </p:stCondLst>
                                      <p:childTnLst>
                                        <p:set>
                                          <p:cBhvr>
                                            <p:cTn id="14" dur="1" fill="hold">
                                              <p:stCondLst>
                                                <p:cond delay="0"/>
                                              </p:stCondLst>
                                            </p:cTn>
                                            <p:tgtEl>
                                              <p:spTgt spid="6"/>
                                            </p:tgtEl>
                                            <p:attrNameLst>
                                              <p:attrName>style.visibility</p:attrName>
                                            </p:attrNameLst>
                                          </p:cBhvr>
                                          <p:to>
                                            <p:strVal val="visible"/>
                                          </p:to>
                                        </p:set>
                                        <p:anim calcmode="lin" valueType="num" p14:bounceEnd="40000">
                                          <p:cBhvr additive="base">
                                            <p:cTn id="15"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anim calcmode="lin" valueType="num">
                                          <p:cBhvr>
                                            <p:cTn id="21" dur="500" fill="hold"/>
                                            <p:tgtEl>
                                              <p:spTgt spid="2"/>
                                            </p:tgtEl>
                                            <p:attrNameLst>
                                              <p:attrName>ppt_w</p:attrName>
                                            </p:attrNameLst>
                                          </p:cBhvr>
                                          <p:tavLst>
                                            <p:tav tm="0" fmla="#ppt_w*sin(2.5*pi*$)">
                                              <p:val>
                                                <p:fltVal val="0"/>
                                              </p:val>
                                            </p:tav>
                                            <p:tav tm="100000">
                                              <p:val>
                                                <p:fltVal val="1"/>
                                              </p:val>
                                            </p:tav>
                                          </p:tavLst>
                                        </p:anim>
                                        <p:anim calcmode="lin" valueType="num">
                                          <p:cBhvr>
                                            <p:cTn id="22" dur="500" fill="hold"/>
                                            <p:tgtEl>
                                              <p:spTgt spid="2"/>
                                            </p:tgtEl>
                                            <p:attrNameLst>
                                              <p:attrName>ppt_h</p:attrName>
                                            </p:attrNameLst>
                                          </p:cBhvr>
                                          <p:tavLst>
                                            <p:tav tm="0">
                                              <p:val>
                                                <p:strVal val="#ppt_h"/>
                                              </p:val>
                                            </p:tav>
                                            <p:tav tm="100000">
                                              <p:val>
                                                <p:strVal val="#ppt_h"/>
                                              </p:val>
                                            </p:tav>
                                          </p:tavLst>
                                        </p:anim>
                                      </p:childTnLst>
                                    </p:cTn>
                                  </p:par>
                                  <p:par>
                                    <p:cTn id="23" presetID="53" presetClass="entr" presetSubtype="16"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1400"/>
                                </p:stCondLst>
                                <p:childTnLst>
                                  <p:par>
                                    <p:cTn id="29" presetID="45"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anim calcmode="lin" valueType="num">
                                          <p:cBhvr>
                                            <p:cTn id="32" dur="500" fill="hold"/>
                                            <p:tgtEl>
                                              <p:spTgt spid="3"/>
                                            </p:tgtEl>
                                            <p:attrNameLst>
                                              <p:attrName>ppt_w</p:attrName>
                                            </p:attrNameLst>
                                          </p:cBhvr>
                                          <p:tavLst>
                                            <p:tav tm="0" fmla="#ppt_w*sin(2.5*pi*$)">
                                              <p:val>
                                                <p:fltVal val="0"/>
                                              </p:val>
                                            </p:tav>
                                            <p:tav tm="100000">
                                              <p:val>
                                                <p:fltVal val="1"/>
                                              </p:val>
                                            </p:tav>
                                          </p:tavLst>
                                        </p:anim>
                                        <p:anim calcmode="lin" valueType="num">
                                          <p:cBhvr>
                                            <p:cTn id="33" dur="500" fill="hold"/>
                                            <p:tgtEl>
                                              <p:spTgt spid="3"/>
                                            </p:tgtEl>
                                            <p:attrNameLst>
                                              <p:attrName>ppt_h</p:attrName>
                                            </p:attrNameLst>
                                          </p:cBhvr>
                                          <p:tavLst>
                                            <p:tav tm="0">
                                              <p:val>
                                                <p:strVal val="#ppt_h"/>
                                              </p:val>
                                            </p:tav>
                                            <p:tav tm="100000">
                                              <p:val>
                                                <p:strVal val="#ppt_h"/>
                                              </p:val>
                                            </p:tav>
                                          </p:tavLst>
                                        </p:anim>
                                      </p:childTnLst>
                                    </p:cTn>
                                  </p:par>
                                  <p:par>
                                    <p:cTn id="34" presetID="53" presetClass="entr" presetSubtype="16"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par>
                              <p:cTn id="39" fill="hold">
                                <p:stCondLst>
                                  <p:cond delay="19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animEffect transition="in" filter="fade">
                                          <p:cBhvr>
                                            <p:cTn id="44" dur="500"/>
                                            <p:tgtEl>
                                              <p:spTgt spid="28"/>
                                            </p:tgtEl>
                                          </p:cBhvr>
                                        </p:animEffect>
                                      </p:childTnLst>
                                    </p:cTn>
                                  </p:par>
                                </p:childTnLst>
                              </p:cTn>
                            </p:par>
                            <p:par>
                              <p:cTn id="45" fill="hold">
                                <p:stCondLst>
                                  <p:cond delay="2450"/>
                                </p:stCondLst>
                                <p:childTnLst>
                                  <p:par>
                                    <p:cTn id="46" presetID="16" presetClass="entr" presetSubtype="37" fill="hold"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barn(outVertical)">
                                          <p:cBhvr>
                                            <p:cTn id="48" dur="500"/>
                                            <p:tgtEl>
                                              <p:spTgt spid="19"/>
                                            </p:tgtEl>
                                          </p:cBhvr>
                                        </p:animEffect>
                                      </p:childTnLst>
                                    </p:cTn>
                                  </p:par>
                                </p:childTnLst>
                              </p:cTn>
                            </p:par>
                            <p:par>
                              <p:cTn id="49" fill="hold">
                                <p:stCondLst>
                                  <p:cond delay="2950"/>
                                </p:stCondLst>
                                <p:childTnLst>
                                  <p:par>
                                    <p:cTn id="50" presetID="53" presetClass="entr" presetSubtype="16" fill="hold" grpId="0" nodeType="afterEffect">
                                      <p:stCondLst>
                                        <p:cond delay="0"/>
                                      </p:stCondLst>
                                      <p:iterate type="lt">
                                        <p:tmPct val="10000"/>
                                      </p:iterate>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ppt_w</p:attrName>
                                            </p:attrNameLst>
                                          </p:cBhvr>
                                          <p:tavLst>
                                            <p:tav tm="0">
                                              <p:val>
                                                <p:fltVal val="0"/>
                                              </p:val>
                                            </p:tav>
                                            <p:tav tm="100000">
                                              <p:val>
                                                <p:strVal val="#ppt_w"/>
                                              </p:val>
                                            </p:tav>
                                          </p:tavLst>
                                        </p:anim>
                                        <p:anim calcmode="lin" valueType="num">
                                          <p:cBhvr>
                                            <p:cTn id="53" dur="500" fill="hold"/>
                                            <p:tgtEl>
                                              <p:spTgt spid="29"/>
                                            </p:tgtEl>
                                            <p:attrNameLst>
                                              <p:attrName>ppt_h</p:attrName>
                                            </p:attrNameLst>
                                          </p:cBhvr>
                                          <p:tavLst>
                                            <p:tav tm="0">
                                              <p:val>
                                                <p:fltVal val="0"/>
                                              </p:val>
                                            </p:tav>
                                            <p:tav tm="100000">
                                              <p:val>
                                                <p:strVal val="#ppt_h"/>
                                              </p:val>
                                            </p:tav>
                                          </p:tavLst>
                                        </p:anim>
                                        <p:animEffect transition="in" filter="fade">
                                          <p:cBhvr>
                                            <p:cTn id="54" dur="500"/>
                                            <p:tgtEl>
                                              <p:spTgt spid="29"/>
                                            </p:tgtEl>
                                          </p:cBhvr>
                                        </p:animEffect>
                                      </p:childTnLst>
                                    </p:cTn>
                                  </p:par>
                                </p:childTnLst>
                              </p:cTn>
                            </p:par>
                            <p:par>
                              <p:cTn id="55" fill="hold">
                                <p:stCondLst>
                                  <p:cond delay="3500"/>
                                </p:stCondLst>
                                <p:childTnLst>
                                  <p:par>
                                    <p:cTn id="56" presetID="16" presetClass="entr" presetSubtype="37" fill="hold"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barn(outVertical)">
                                          <p:cBhvr>
                                            <p:cTn id="58" dur="500"/>
                                            <p:tgtEl>
                                              <p:spTgt spid="22"/>
                                            </p:tgtEl>
                                          </p:cBhvr>
                                        </p:animEffect>
                                      </p:childTnLst>
                                    </p:cTn>
                                  </p:par>
                                </p:childTnLst>
                              </p:cTn>
                            </p:par>
                            <p:par>
                              <p:cTn id="59" fill="hold">
                                <p:stCondLst>
                                  <p:cond delay="4000"/>
                                </p:stCondLst>
                                <p:childTnLst>
                                  <p:par>
                                    <p:cTn id="60" presetID="53" presetClass="entr" presetSubtype="16" fill="hold" grpId="0" nodeType="afterEffect">
                                      <p:stCondLst>
                                        <p:cond delay="0"/>
                                      </p:stCondLst>
                                      <p:iterate type="lt">
                                        <p:tmPct val="10000"/>
                                      </p:iterate>
                                      <p:childTnLst>
                                        <p:set>
                                          <p:cBhvr>
                                            <p:cTn id="61" dur="1" fill="hold">
                                              <p:stCondLst>
                                                <p:cond delay="0"/>
                                              </p:stCondLst>
                                            </p:cTn>
                                            <p:tgtEl>
                                              <p:spTgt spid="30"/>
                                            </p:tgtEl>
                                            <p:attrNameLst>
                                              <p:attrName>style.visibility</p:attrName>
                                            </p:attrNameLst>
                                          </p:cBhvr>
                                          <p:to>
                                            <p:strVal val="visible"/>
                                          </p:to>
                                        </p:set>
                                        <p:anim calcmode="lin" valueType="num">
                                          <p:cBhvr>
                                            <p:cTn id="62" dur="500" fill="hold"/>
                                            <p:tgtEl>
                                              <p:spTgt spid="30"/>
                                            </p:tgtEl>
                                            <p:attrNameLst>
                                              <p:attrName>ppt_w</p:attrName>
                                            </p:attrNameLst>
                                          </p:cBhvr>
                                          <p:tavLst>
                                            <p:tav tm="0">
                                              <p:val>
                                                <p:fltVal val="0"/>
                                              </p:val>
                                            </p:tav>
                                            <p:tav tm="100000">
                                              <p:val>
                                                <p:strVal val="#ppt_w"/>
                                              </p:val>
                                            </p:tav>
                                          </p:tavLst>
                                        </p:anim>
                                        <p:anim calcmode="lin" valueType="num">
                                          <p:cBhvr>
                                            <p:cTn id="63" dur="500" fill="hold"/>
                                            <p:tgtEl>
                                              <p:spTgt spid="30"/>
                                            </p:tgtEl>
                                            <p:attrNameLst>
                                              <p:attrName>ppt_h</p:attrName>
                                            </p:attrNameLst>
                                          </p:cBhvr>
                                          <p:tavLst>
                                            <p:tav tm="0">
                                              <p:val>
                                                <p:fltVal val="0"/>
                                              </p:val>
                                            </p:tav>
                                            <p:tav tm="100000">
                                              <p:val>
                                                <p:strVal val="#ppt_h"/>
                                              </p:val>
                                            </p:tav>
                                          </p:tavLst>
                                        </p:anim>
                                        <p:animEffect transition="in" filter="fade">
                                          <p:cBhvr>
                                            <p:cTn id="64" dur="500"/>
                                            <p:tgtEl>
                                              <p:spTgt spid="30"/>
                                            </p:tgtEl>
                                          </p:cBhvr>
                                        </p:animEffect>
                                      </p:childTnLst>
                                    </p:cTn>
                                  </p:par>
                                </p:childTnLst>
                              </p:cTn>
                            </p:par>
                            <p:par>
                              <p:cTn id="65" fill="hold">
                                <p:stCondLst>
                                  <p:cond delay="4550"/>
                                </p:stCondLst>
                                <p:childTnLst>
                                  <p:par>
                                    <p:cTn id="66" presetID="16" presetClass="entr" presetSubtype="37" fill="hold"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barn(outVertical)">
                                          <p:cBhvr>
                                            <p:cTn id="68" dur="500"/>
                                            <p:tgtEl>
                                              <p:spTgt spid="25"/>
                                            </p:tgtEl>
                                          </p:cBhvr>
                                        </p:animEffect>
                                      </p:childTnLst>
                                    </p:cTn>
                                  </p:par>
                                </p:childTnLst>
                              </p:cTn>
                            </p:par>
                            <p:par>
                              <p:cTn id="69" fill="hold">
                                <p:stCondLst>
                                  <p:cond delay="5050"/>
                                </p:stCondLst>
                                <p:childTnLst>
                                  <p:par>
                                    <p:cTn id="70" presetID="16" presetClass="entr" presetSubtype="37" fill="hold" nodeType="after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barn(outVertical)">
                                          <p:cBhvr>
                                            <p:cTn id="7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28" grpId="0"/>
          <p:bldP spid="29" grpId="0"/>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accel="60000" fill="hold" grpId="0" nodeType="withEffect">
                                      <p:stCondLst>
                                        <p:cond delay="2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accel="60000" fill="hold" grpId="0" nodeType="withEffect">
                                      <p:stCondLst>
                                        <p:cond delay="4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anim calcmode="lin" valueType="num">
                                          <p:cBhvr>
                                            <p:cTn id="21" dur="500" fill="hold"/>
                                            <p:tgtEl>
                                              <p:spTgt spid="2"/>
                                            </p:tgtEl>
                                            <p:attrNameLst>
                                              <p:attrName>ppt_w</p:attrName>
                                            </p:attrNameLst>
                                          </p:cBhvr>
                                          <p:tavLst>
                                            <p:tav tm="0" fmla="#ppt_w*sin(2.5*pi*$)">
                                              <p:val>
                                                <p:fltVal val="0"/>
                                              </p:val>
                                            </p:tav>
                                            <p:tav tm="100000">
                                              <p:val>
                                                <p:fltVal val="1"/>
                                              </p:val>
                                            </p:tav>
                                          </p:tavLst>
                                        </p:anim>
                                        <p:anim calcmode="lin" valueType="num">
                                          <p:cBhvr>
                                            <p:cTn id="22" dur="500" fill="hold"/>
                                            <p:tgtEl>
                                              <p:spTgt spid="2"/>
                                            </p:tgtEl>
                                            <p:attrNameLst>
                                              <p:attrName>ppt_h</p:attrName>
                                            </p:attrNameLst>
                                          </p:cBhvr>
                                          <p:tavLst>
                                            <p:tav tm="0">
                                              <p:val>
                                                <p:strVal val="#ppt_h"/>
                                              </p:val>
                                            </p:tav>
                                            <p:tav tm="100000">
                                              <p:val>
                                                <p:strVal val="#ppt_h"/>
                                              </p:val>
                                            </p:tav>
                                          </p:tavLst>
                                        </p:anim>
                                      </p:childTnLst>
                                    </p:cTn>
                                  </p:par>
                                  <p:par>
                                    <p:cTn id="23" presetID="53" presetClass="entr" presetSubtype="16"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1400"/>
                                </p:stCondLst>
                                <p:childTnLst>
                                  <p:par>
                                    <p:cTn id="29" presetID="45"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anim calcmode="lin" valueType="num">
                                          <p:cBhvr>
                                            <p:cTn id="32" dur="500" fill="hold"/>
                                            <p:tgtEl>
                                              <p:spTgt spid="3"/>
                                            </p:tgtEl>
                                            <p:attrNameLst>
                                              <p:attrName>ppt_w</p:attrName>
                                            </p:attrNameLst>
                                          </p:cBhvr>
                                          <p:tavLst>
                                            <p:tav tm="0" fmla="#ppt_w*sin(2.5*pi*$)">
                                              <p:val>
                                                <p:fltVal val="0"/>
                                              </p:val>
                                            </p:tav>
                                            <p:tav tm="100000">
                                              <p:val>
                                                <p:fltVal val="1"/>
                                              </p:val>
                                            </p:tav>
                                          </p:tavLst>
                                        </p:anim>
                                        <p:anim calcmode="lin" valueType="num">
                                          <p:cBhvr>
                                            <p:cTn id="33" dur="500" fill="hold"/>
                                            <p:tgtEl>
                                              <p:spTgt spid="3"/>
                                            </p:tgtEl>
                                            <p:attrNameLst>
                                              <p:attrName>ppt_h</p:attrName>
                                            </p:attrNameLst>
                                          </p:cBhvr>
                                          <p:tavLst>
                                            <p:tav tm="0">
                                              <p:val>
                                                <p:strVal val="#ppt_h"/>
                                              </p:val>
                                            </p:tav>
                                            <p:tav tm="100000">
                                              <p:val>
                                                <p:strVal val="#ppt_h"/>
                                              </p:val>
                                            </p:tav>
                                          </p:tavLst>
                                        </p:anim>
                                      </p:childTnLst>
                                    </p:cTn>
                                  </p:par>
                                  <p:par>
                                    <p:cTn id="34" presetID="53" presetClass="entr" presetSubtype="16"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par>
                              <p:cTn id="39" fill="hold">
                                <p:stCondLst>
                                  <p:cond delay="19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animEffect transition="in" filter="fade">
                                          <p:cBhvr>
                                            <p:cTn id="44" dur="500"/>
                                            <p:tgtEl>
                                              <p:spTgt spid="28"/>
                                            </p:tgtEl>
                                          </p:cBhvr>
                                        </p:animEffect>
                                      </p:childTnLst>
                                    </p:cTn>
                                  </p:par>
                                </p:childTnLst>
                              </p:cTn>
                            </p:par>
                            <p:par>
                              <p:cTn id="45" fill="hold">
                                <p:stCondLst>
                                  <p:cond delay="2450"/>
                                </p:stCondLst>
                                <p:childTnLst>
                                  <p:par>
                                    <p:cTn id="46" presetID="16" presetClass="entr" presetSubtype="37" fill="hold"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barn(outVertical)">
                                          <p:cBhvr>
                                            <p:cTn id="48" dur="500"/>
                                            <p:tgtEl>
                                              <p:spTgt spid="19"/>
                                            </p:tgtEl>
                                          </p:cBhvr>
                                        </p:animEffect>
                                      </p:childTnLst>
                                    </p:cTn>
                                  </p:par>
                                </p:childTnLst>
                              </p:cTn>
                            </p:par>
                            <p:par>
                              <p:cTn id="49" fill="hold">
                                <p:stCondLst>
                                  <p:cond delay="2950"/>
                                </p:stCondLst>
                                <p:childTnLst>
                                  <p:par>
                                    <p:cTn id="50" presetID="53" presetClass="entr" presetSubtype="16" fill="hold" grpId="0" nodeType="afterEffect">
                                      <p:stCondLst>
                                        <p:cond delay="0"/>
                                      </p:stCondLst>
                                      <p:iterate type="lt">
                                        <p:tmPct val="10000"/>
                                      </p:iterate>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ppt_w</p:attrName>
                                            </p:attrNameLst>
                                          </p:cBhvr>
                                          <p:tavLst>
                                            <p:tav tm="0">
                                              <p:val>
                                                <p:fltVal val="0"/>
                                              </p:val>
                                            </p:tav>
                                            <p:tav tm="100000">
                                              <p:val>
                                                <p:strVal val="#ppt_w"/>
                                              </p:val>
                                            </p:tav>
                                          </p:tavLst>
                                        </p:anim>
                                        <p:anim calcmode="lin" valueType="num">
                                          <p:cBhvr>
                                            <p:cTn id="53" dur="500" fill="hold"/>
                                            <p:tgtEl>
                                              <p:spTgt spid="29"/>
                                            </p:tgtEl>
                                            <p:attrNameLst>
                                              <p:attrName>ppt_h</p:attrName>
                                            </p:attrNameLst>
                                          </p:cBhvr>
                                          <p:tavLst>
                                            <p:tav tm="0">
                                              <p:val>
                                                <p:fltVal val="0"/>
                                              </p:val>
                                            </p:tav>
                                            <p:tav tm="100000">
                                              <p:val>
                                                <p:strVal val="#ppt_h"/>
                                              </p:val>
                                            </p:tav>
                                          </p:tavLst>
                                        </p:anim>
                                        <p:animEffect transition="in" filter="fade">
                                          <p:cBhvr>
                                            <p:cTn id="54" dur="500"/>
                                            <p:tgtEl>
                                              <p:spTgt spid="29"/>
                                            </p:tgtEl>
                                          </p:cBhvr>
                                        </p:animEffect>
                                      </p:childTnLst>
                                    </p:cTn>
                                  </p:par>
                                </p:childTnLst>
                              </p:cTn>
                            </p:par>
                            <p:par>
                              <p:cTn id="55" fill="hold">
                                <p:stCondLst>
                                  <p:cond delay="3500"/>
                                </p:stCondLst>
                                <p:childTnLst>
                                  <p:par>
                                    <p:cTn id="56" presetID="16" presetClass="entr" presetSubtype="37" fill="hold"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barn(outVertical)">
                                          <p:cBhvr>
                                            <p:cTn id="58" dur="500"/>
                                            <p:tgtEl>
                                              <p:spTgt spid="22"/>
                                            </p:tgtEl>
                                          </p:cBhvr>
                                        </p:animEffect>
                                      </p:childTnLst>
                                    </p:cTn>
                                  </p:par>
                                </p:childTnLst>
                              </p:cTn>
                            </p:par>
                            <p:par>
                              <p:cTn id="59" fill="hold">
                                <p:stCondLst>
                                  <p:cond delay="4000"/>
                                </p:stCondLst>
                                <p:childTnLst>
                                  <p:par>
                                    <p:cTn id="60" presetID="53" presetClass="entr" presetSubtype="16" fill="hold" grpId="0" nodeType="afterEffect">
                                      <p:stCondLst>
                                        <p:cond delay="0"/>
                                      </p:stCondLst>
                                      <p:iterate type="lt">
                                        <p:tmPct val="10000"/>
                                      </p:iterate>
                                      <p:childTnLst>
                                        <p:set>
                                          <p:cBhvr>
                                            <p:cTn id="61" dur="1" fill="hold">
                                              <p:stCondLst>
                                                <p:cond delay="0"/>
                                              </p:stCondLst>
                                            </p:cTn>
                                            <p:tgtEl>
                                              <p:spTgt spid="30"/>
                                            </p:tgtEl>
                                            <p:attrNameLst>
                                              <p:attrName>style.visibility</p:attrName>
                                            </p:attrNameLst>
                                          </p:cBhvr>
                                          <p:to>
                                            <p:strVal val="visible"/>
                                          </p:to>
                                        </p:set>
                                        <p:anim calcmode="lin" valueType="num">
                                          <p:cBhvr>
                                            <p:cTn id="62" dur="500" fill="hold"/>
                                            <p:tgtEl>
                                              <p:spTgt spid="30"/>
                                            </p:tgtEl>
                                            <p:attrNameLst>
                                              <p:attrName>ppt_w</p:attrName>
                                            </p:attrNameLst>
                                          </p:cBhvr>
                                          <p:tavLst>
                                            <p:tav tm="0">
                                              <p:val>
                                                <p:fltVal val="0"/>
                                              </p:val>
                                            </p:tav>
                                            <p:tav tm="100000">
                                              <p:val>
                                                <p:strVal val="#ppt_w"/>
                                              </p:val>
                                            </p:tav>
                                          </p:tavLst>
                                        </p:anim>
                                        <p:anim calcmode="lin" valueType="num">
                                          <p:cBhvr>
                                            <p:cTn id="63" dur="500" fill="hold"/>
                                            <p:tgtEl>
                                              <p:spTgt spid="30"/>
                                            </p:tgtEl>
                                            <p:attrNameLst>
                                              <p:attrName>ppt_h</p:attrName>
                                            </p:attrNameLst>
                                          </p:cBhvr>
                                          <p:tavLst>
                                            <p:tav tm="0">
                                              <p:val>
                                                <p:fltVal val="0"/>
                                              </p:val>
                                            </p:tav>
                                            <p:tav tm="100000">
                                              <p:val>
                                                <p:strVal val="#ppt_h"/>
                                              </p:val>
                                            </p:tav>
                                          </p:tavLst>
                                        </p:anim>
                                        <p:animEffect transition="in" filter="fade">
                                          <p:cBhvr>
                                            <p:cTn id="64" dur="500"/>
                                            <p:tgtEl>
                                              <p:spTgt spid="30"/>
                                            </p:tgtEl>
                                          </p:cBhvr>
                                        </p:animEffect>
                                      </p:childTnLst>
                                    </p:cTn>
                                  </p:par>
                                </p:childTnLst>
                              </p:cTn>
                            </p:par>
                            <p:par>
                              <p:cTn id="65" fill="hold">
                                <p:stCondLst>
                                  <p:cond delay="4550"/>
                                </p:stCondLst>
                                <p:childTnLst>
                                  <p:par>
                                    <p:cTn id="66" presetID="16" presetClass="entr" presetSubtype="37" fill="hold"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barn(outVertical)">
                                          <p:cBhvr>
                                            <p:cTn id="68" dur="500"/>
                                            <p:tgtEl>
                                              <p:spTgt spid="25"/>
                                            </p:tgtEl>
                                          </p:cBhvr>
                                        </p:animEffect>
                                      </p:childTnLst>
                                    </p:cTn>
                                  </p:par>
                                </p:childTnLst>
                              </p:cTn>
                            </p:par>
                            <p:par>
                              <p:cTn id="69" fill="hold">
                                <p:stCondLst>
                                  <p:cond delay="5050"/>
                                </p:stCondLst>
                                <p:childTnLst>
                                  <p:par>
                                    <p:cTn id="70" presetID="16" presetClass="entr" presetSubtype="37" fill="hold" nodeType="after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barn(outVertical)">
                                          <p:cBhvr>
                                            <p:cTn id="7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28" grpId="0"/>
          <p:bldP spid="29" grpId="0"/>
          <p:bldP spid="30"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6"/>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2965070" y="1541663"/>
            <a:ext cx="6261860" cy="3184602"/>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2746373" y="2606025"/>
            <a:ext cx="6686551" cy="1015663"/>
          </a:xfrm>
          <a:prstGeom prst="rect">
            <a:avLst/>
          </a:prstGeom>
          <a:noFill/>
        </p:spPr>
        <p:txBody>
          <a:bodyPr wrap="square" rtlCol="0">
            <a:spAutoFit/>
          </a:bodyPr>
          <a:lstStyle/>
          <a:p>
            <a:pPr algn="ctr"/>
            <a:r>
              <a:rPr lang="zh-CN" altLang="en-US" sz="6000" b="1" dirty="0">
                <a:ln>
                  <a:solidFill>
                    <a:schemeClr val="accent1">
                      <a:lumMod val="40000"/>
                      <a:lumOff val="60000"/>
                      <a:alpha val="56000"/>
                    </a:schemeClr>
                  </a:solidFill>
                </a:ln>
                <a:blipFill>
                  <a:blip r:embed="rId4"/>
                  <a:tile tx="0" ty="0" sx="100000" sy="100000" flip="none" algn="ctr"/>
                </a:blipFill>
                <a:latin typeface="微软雅黑" panose="020B0503020204020204" charset="-122"/>
                <a:ea typeface="微软雅黑" panose="020B0503020204020204" charset="-122"/>
              </a:rPr>
              <a:t>年终颁奖盛典</a:t>
            </a:r>
          </a:p>
        </p:txBody>
      </p:sp>
      <p:pic>
        <p:nvPicPr>
          <p:cNvPr id="5" name="图片 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3911600"/>
            <a:ext cx="12192000" cy="2946400"/>
          </a:xfrm>
          <a:prstGeom prst="rect">
            <a:avLst/>
          </a:prstGeom>
        </p:spPr>
      </p:pic>
      <p:pic>
        <p:nvPicPr>
          <p:cNvPr id="6" name="图片 5" descr="4.PNG"/>
          <p:cNvPicPr>
            <a:picLocks noChangeAspect="1"/>
          </p:cNvPicPr>
          <p:nvPr/>
        </p:nvPicPr>
        <p:blipFill>
          <a:blip r:embed="rId6" cstate="email"/>
          <a:srcRect/>
          <a:stretch>
            <a:fillRect/>
          </a:stretch>
        </p:blipFill>
        <p:spPr bwMode="auto">
          <a:xfrm>
            <a:off x="2695441" y="875547"/>
            <a:ext cx="406400" cy="1489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descr="3.png"/>
          <p:cNvPicPr>
            <a:picLocks noChangeAspect="1"/>
          </p:cNvPicPr>
          <p:nvPr/>
        </p:nvPicPr>
        <p:blipFill>
          <a:blip r:embed="rId7" cstate="email"/>
          <a:srcRect/>
          <a:stretch>
            <a:fillRect/>
          </a:stretch>
        </p:blipFill>
        <p:spPr bwMode="auto">
          <a:xfrm>
            <a:off x="2049861" y="439303"/>
            <a:ext cx="1714500" cy="1419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descr="4.PNG"/>
          <p:cNvPicPr>
            <a:picLocks noChangeAspect="1"/>
          </p:cNvPicPr>
          <p:nvPr/>
        </p:nvPicPr>
        <p:blipFill>
          <a:blip r:embed="rId8" cstate="email"/>
          <a:srcRect/>
          <a:stretch>
            <a:fillRect/>
          </a:stretch>
        </p:blipFill>
        <p:spPr bwMode="auto">
          <a:xfrm>
            <a:off x="1025394" y="1298456"/>
            <a:ext cx="317500" cy="1158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descr="3.png"/>
          <p:cNvPicPr>
            <a:picLocks noChangeAspect="1"/>
          </p:cNvPicPr>
          <p:nvPr/>
        </p:nvPicPr>
        <p:blipFill>
          <a:blip r:embed="rId9" cstate="email"/>
          <a:srcRect/>
          <a:stretch>
            <a:fillRect/>
          </a:stretch>
        </p:blipFill>
        <p:spPr bwMode="auto">
          <a:xfrm>
            <a:off x="525861" y="854592"/>
            <a:ext cx="1333500" cy="110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descr="4.PNG"/>
          <p:cNvPicPr>
            <a:picLocks noChangeAspect="1"/>
          </p:cNvPicPr>
          <p:nvPr/>
        </p:nvPicPr>
        <p:blipFill>
          <a:blip r:embed="rId10" cstate="email"/>
          <a:srcRect/>
          <a:stretch>
            <a:fillRect/>
          </a:stretch>
        </p:blipFill>
        <p:spPr bwMode="auto">
          <a:xfrm>
            <a:off x="4371847" y="1063508"/>
            <a:ext cx="317500" cy="1160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0" descr="3.png"/>
          <p:cNvPicPr>
            <a:picLocks noChangeAspect="1"/>
          </p:cNvPicPr>
          <p:nvPr/>
        </p:nvPicPr>
        <p:blipFill>
          <a:blip r:embed="rId9" cstate="email"/>
          <a:srcRect/>
          <a:stretch>
            <a:fillRect/>
          </a:stretch>
        </p:blipFill>
        <p:spPr bwMode="auto">
          <a:xfrm>
            <a:off x="3859611" y="1067952"/>
            <a:ext cx="1333500" cy="110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1" descr="4.PNG"/>
          <p:cNvPicPr>
            <a:picLocks noChangeAspect="1"/>
          </p:cNvPicPr>
          <p:nvPr/>
        </p:nvPicPr>
        <p:blipFill>
          <a:blip r:embed="rId10" cstate="email"/>
          <a:srcRect/>
          <a:stretch>
            <a:fillRect/>
          </a:stretch>
        </p:blipFill>
        <p:spPr bwMode="auto">
          <a:xfrm>
            <a:off x="5787894" y="224036"/>
            <a:ext cx="317500" cy="1160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descr="3.png"/>
          <p:cNvPicPr>
            <a:picLocks noChangeAspect="1"/>
          </p:cNvPicPr>
          <p:nvPr/>
        </p:nvPicPr>
        <p:blipFill>
          <a:blip r:embed="rId9" cstate="email"/>
          <a:srcRect/>
          <a:stretch>
            <a:fillRect/>
          </a:stretch>
        </p:blipFill>
        <p:spPr bwMode="auto">
          <a:xfrm>
            <a:off x="5288361" y="-217923"/>
            <a:ext cx="1333500" cy="1102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13" descr="3.png"/>
          <p:cNvPicPr>
            <a:picLocks noChangeAspect="1"/>
          </p:cNvPicPr>
          <p:nvPr/>
        </p:nvPicPr>
        <p:blipFill>
          <a:blip r:embed="rId11" cstate="email"/>
          <a:srcRect/>
          <a:stretch>
            <a:fillRect/>
          </a:stretch>
        </p:blipFill>
        <p:spPr bwMode="auto">
          <a:xfrm>
            <a:off x="6145611" y="1226066"/>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4" descr="4.PNG"/>
          <p:cNvPicPr>
            <a:picLocks noChangeAspect="1"/>
          </p:cNvPicPr>
          <p:nvPr/>
        </p:nvPicPr>
        <p:blipFill>
          <a:blip r:embed="rId12" cstate="email"/>
          <a:srcRect/>
          <a:stretch>
            <a:fillRect/>
          </a:stretch>
        </p:blipFill>
        <p:spPr bwMode="auto">
          <a:xfrm>
            <a:off x="4403594" y="662187"/>
            <a:ext cx="226484" cy="82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15" descr="3.png"/>
          <p:cNvPicPr>
            <a:picLocks noChangeAspect="1"/>
          </p:cNvPicPr>
          <p:nvPr/>
        </p:nvPicPr>
        <p:blipFill>
          <a:blip r:embed="rId13" cstate="email"/>
          <a:srcRect/>
          <a:stretch>
            <a:fillRect/>
          </a:stretch>
        </p:blipFill>
        <p:spPr bwMode="auto">
          <a:xfrm>
            <a:off x="4050111" y="210702"/>
            <a:ext cx="952500" cy="78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16" descr="4.PNG"/>
          <p:cNvPicPr>
            <a:picLocks noChangeAspect="1"/>
          </p:cNvPicPr>
          <p:nvPr/>
        </p:nvPicPr>
        <p:blipFill>
          <a:blip r:embed="rId12" cstate="email"/>
          <a:srcRect/>
          <a:stretch>
            <a:fillRect/>
          </a:stretch>
        </p:blipFill>
        <p:spPr bwMode="auto">
          <a:xfrm>
            <a:off x="7165841" y="919361"/>
            <a:ext cx="226483" cy="82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17" descr="3.png"/>
          <p:cNvPicPr>
            <a:picLocks noChangeAspect="1"/>
          </p:cNvPicPr>
          <p:nvPr/>
        </p:nvPicPr>
        <p:blipFill>
          <a:blip r:embed="rId11" cstate="email"/>
          <a:srcRect/>
          <a:stretch>
            <a:fillRect/>
          </a:stretch>
        </p:blipFill>
        <p:spPr bwMode="auto">
          <a:xfrm>
            <a:off x="6812361" y="467877"/>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8" descr="4.PNG"/>
          <p:cNvPicPr>
            <a:picLocks noChangeAspect="1"/>
          </p:cNvPicPr>
          <p:nvPr/>
        </p:nvPicPr>
        <p:blipFill>
          <a:blip r:embed="rId14" cstate="email"/>
          <a:srcRect/>
          <a:stretch>
            <a:fillRect/>
          </a:stretch>
        </p:blipFill>
        <p:spPr bwMode="auto">
          <a:xfrm>
            <a:off x="9473012" y="1163202"/>
            <a:ext cx="374649" cy="136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19" descr="3.png"/>
          <p:cNvPicPr>
            <a:picLocks noChangeAspect="1"/>
          </p:cNvPicPr>
          <p:nvPr/>
        </p:nvPicPr>
        <p:blipFill>
          <a:blip r:embed="rId15" cstate="email"/>
          <a:srcRect/>
          <a:stretch>
            <a:fillRect/>
          </a:stretch>
        </p:blipFill>
        <p:spPr bwMode="auto">
          <a:xfrm>
            <a:off x="8882457" y="725052"/>
            <a:ext cx="1574800" cy="1301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20" descr="4.PNG"/>
          <p:cNvPicPr>
            <a:picLocks noChangeAspect="1"/>
          </p:cNvPicPr>
          <p:nvPr/>
        </p:nvPicPr>
        <p:blipFill>
          <a:blip r:embed="rId16" cstate="email"/>
          <a:srcRect/>
          <a:stretch>
            <a:fillRect/>
          </a:stretch>
        </p:blipFill>
        <p:spPr bwMode="auto">
          <a:xfrm>
            <a:off x="8105641" y="345957"/>
            <a:ext cx="304800" cy="111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图片 21" descr="3.png"/>
          <p:cNvPicPr>
            <a:picLocks noChangeAspect="1"/>
          </p:cNvPicPr>
          <p:nvPr/>
        </p:nvPicPr>
        <p:blipFill>
          <a:blip r:embed="rId17" cstate="email"/>
          <a:srcRect/>
          <a:stretch>
            <a:fillRect/>
          </a:stretch>
        </p:blipFill>
        <p:spPr bwMode="auto">
          <a:xfrm>
            <a:off x="7625161" y="-97907"/>
            <a:ext cx="1282700" cy="106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22" descr="4.PNG"/>
          <p:cNvPicPr>
            <a:picLocks noChangeAspect="1"/>
          </p:cNvPicPr>
          <p:nvPr/>
        </p:nvPicPr>
        <p:blipFill>
          <a:blip r:embed="rId18" cstate="email"/>
          <a:srcRect/>
          <a:stretch>
            <a:fillRect/>
          </a:stretch>
        </p:blipFill>
        <p:spPr bwMode="auto">
          <a:xfrm>
            <a:off x="11263708" y="652663"/>
            <a:ext cx="336549" cy="1226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23" descr="3.png"/>
          <p:cNvPicPr>
            <a:picLocks noChangeAspect="1"/>
          </p:cNvPicPr>
          <p:nvPr/>
        </p:nvPicPr>
        <p:blipFill>
          <a:blip r:embed="rId19" cstate="email"/>
          <a:srcRect/>
          <a:stretch>
            <a:fillRect/>
          </a:stretch>
        </p:blipFill>
        <p:spPr bwMode="auto">
          <a:xfrm>
            <a:off x="10734541" y="210703"/>
            <a:ext cx="1411816" cy="1167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24" descr="4.PNG"/>
          <p:cNvPicPr>
            <a:picLocks noChangeAspect="1"/>
          </p:cNvPicPr>
          <p:nvPr/>
        </p:nvPicPr>
        <p:blipFill>
          <a:blip r:embed="rId20" cstate="email"/>
          <a:srcRect/>
          <a:stretch>
            <a:fillRect/>
          </a:stretch>
        </p:blipFill>
        <p:spPr bwMode="auto">
          <a:xfrm>
            <a:off x="10448794" y="229753"/>
            <a:ext cx="251884" cy="925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25" descr="3.png"/>
          <p:cNvPicPr>
            <a:picLocks noChangeAspect="1"/>
          </p:cNvPicPr>
          <p:nvPr/>
        </p:nvPicPr>
        <p:blipFill>
          <a:blip r:embed="rId21" cstate="email"/>
          <a:srcRect/>
          <a:stretch>
            <a:fillRect/>
          </a:stretch>
        </p:blipFill>
        <p:spPr bwMode="auto">
          <a:xfrm>
            <a:off x="10050861" y="-217922"/>
            <a:ext cx="1064684" cy="88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图片 26" descr="4.PNG"/>
          <p:cNvPicPr>
            <a:picLocks noChangeAspect="1"/>
          </p:cNvPicPr>
          <p:nvPr/>
        </p:nvPicPr>
        <p:blipFill>
          <a:blip r:embed="rId20" cstate="email"/>
          <a:srcRect/>
          <a:stretch>
            <a:fillRect/>
          </a:stretch>
        </p:blipFill>
        <p:spPr bwMode="auto">
          <a:xfrm>
            <a:off x="1478361" y="313573"/>
            <a:ext cx="251884" cy="925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descr="3.png"/>
          <p:cNvPicPr>
            <a:picLocks noChangeAspect="1"/>
          </p:cNvPicPr>
          <p:nvPr/>
        </p:nvPicPr>
        <p:blipFill>
          <a:blip r:embed="rId21" cstate="email"/>
          <a:srcRect/>
          <a:stretch>
            <a:fillRect/>
          </a:stretch>
        </p:blipFill>
        <p:spPr bwMode="auto">
          <a:xfrm>
            <a:off x="1080427" y="-134102"/>
            <a:ext cx="1064684" cy="88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28" descr="4.PNG"/>
          <p:cNvPicPr>
            <a:picLocks noChangeAspect="1"/>
          </p:cNvPicPr>
          <p:nvPr/>
        </p:nvPicPr>
        <p:blipFill>
          <a:blip r:embed="rId22" cstate="email"/>
          <a:srcRect/>
          <a:stretch>
            <a:fillRect/>
          </a:stretch>
        </p:blipFill>
        <p:spPr bwMode="auto">
          <a:xfrm>
            <a:off x="3260594" y="239277"/>
            <a:ext cx="226484" cy="828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29" descr="3.png"/>
          <p:cNvPicPr>
            <a:picLocks noChangeAspect="1"/>
          </p:cNvPicPr>
          <p:nvPr/>
        </p:nvPicPr>
        <p:blipFill>
          <a:blip r:embed="rId11" cstate="email"/>
          <a:srcRect/>
          <a:stretch>
            <a:fillRect/>
          </a:stretch>
        </p:blipFill>
        <p:spPr bwMode="auto">
          <a:xfrm>
            <a:off x="2907111" y="-210304"/>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图片 30" descr="4.PNG"/>
          <p:cNvPicPr>
            <a:picLocks noChangeAspect="1"/>
          </p:cNvPicPr>
          <p:nvPr/>
        </p:nvPicPr>
        <p:blipFill>
          <a:blip r:embed="rId6" cstate="email"/>
          <a:srcRect/>
          <a:stretch>
            <a:fillRect/>
          </a:stretch>
        </p:blipFill>
        <p:spPr bwMode="auto">
          <a:xfrm>
            <a:off x="2504941" y="1058427"/>
            <a:ext cx="406400" cy="1489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图片 31" descr="3.png"/>
          <p:cNvPicPr>
            <a:picLocks noChangeAspect="1"/>
          </p:cNvPicPr>
          <p:nvPr/>
        </p:nvPicPr>
        <p:blipFill>
          <a:blip r:embed="rId7" cstate="email"/>
          <a:srcRect/>
          <a:stretch>
            <a:fillRect/>
          </a:stretch>
        </p:blipFill>
        <p:spPr bwMode="auto">
          <a:xfrm>
            <a:off x="1859361" y="622183"/>
            <a:ext cx="1714500" cy="1419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图片 32" descr="4.PNG"/>
          <p:cNvPicPr>
            <a:picLocks noChangeAspect="1"/>
          </p:cNvPicPr>
          <p:nvPr/>
        </p:nvPicPr>
        <p:blipFill>
          <a:blip r:embed="rId8" cstate="email"/>
          <a:srcRect/>
          <a:stretch>
            <a:fillRect/>
          </a:stretch>
        </p:blipFill>
        <p:spPr bwMode="auto">
          <a:xfrm>
            <a:off x="834894" y="1481336"/>
            <a:ext cx="317500" cy="1158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图片 33" descr="3.png"/>
          <p:cNvPicPr>
            <a:picLocks noChangeAspect="1"/>
          </p:cNvPicPr>
          <p:nvPr/>
        </p:nvPicPr>
        <p:blipFill>
          <a:blip r:embed="rId9" cstate="email"/>
          <a:srcRect/>
          <a:stretch>
            <a:fillRect/>
          </a:stretch>
        </p:blipFill>
        <p:spPr bwMode="auto">
          <a:xfrm>
            <a:off x="335361" y="1037472"/>
            <a:ext cx="1333500" cy="110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图片 34" descr="3.png"/>
          <p:cNvPicPr>
            <a:picLocks noChangeAspect="1"/>
          </p:cNvPicPr>
          <p:nvPr/>
        </p:nvPicPr>
        <p:blipFill>
          <a:blip r:embed="rId9" cstate="email"/>
          <a:srcRect/>
          <a:stretch>
            <a:fillRect/>
          </a:stretch>
        </p:blipFill>
        <p:spPr bwMode="auto">
          <a:xfrm>
            <a:off x="3669111" y="1250832"/>
            <a:ext cx="1333500" cy="110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图片 35" descr="4.PNG"/>
          <p:cNvPicPr>
            <a:picLocks noChangeAspect="1"/>
          </p:cNvPicPr>
          <p:nvPr/>
        </p:nvPicPr>
        <p:blipFill>
          <a:blip r:embed="rId10" cstate="email"/>
          <a:srcRect/>
          <a:stretch>
            <a:fillRect/>
          </a:stretch>
        </p:blipFill>
        <p:spPr bwMode="auto">
          <a:xfrm>
            <a:off x="5597394" y="406916"/>
            <a:ext cx="317500" cy="1160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图片 36" descr="3.png"/>
          <p:cNvPicPr>
            <a:picLocks noChangeAspect="1"/>
          </p:cNvPicPr>
          <p:nvPr/>
        </p:nvPicPr>
        <p:blipFill>
          <a:blip r:embed="rId9" cstate="email"/>
          <a:srcRect/>
          <a:stretch>
            <a:fillRect/>
          </a:stretch>
        </p:blipFill>
        <p:spPr bwMode="auto">
          <a:xfrm>
            <a:off x="5097861" y="-35043"/>
            <a:ext cx="1333500" cy="1102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图片 37" descr="3.png"/>
          <p:cNvPicPr>
            <a:picLocks noChangeAspect="1"/>
          </p:cNvPicPr>
          <p:nvPr/>
        </p:nvPicPr>
        <p:blipFill>
          <a:blip r:embed="rId11" cstate="email"/>
          <a:srcRect/>
          <a:stretch>
            <a:fillRect/>
          </a:stretch>
        </p:blipFill>
        <p:spPr bwMode="auto">
          <a:xfrm>
            <a:off x="5955111" y="1408946"/>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图片 38" descr="4.PNG"/>
          <p:cNvPicPr>
            <a:picLocks noChangeAspect="1"/>
          </p:cNvPicPr>
          <p:nvPr/>
        </p:nvPicPr>
        <p:blipFill>
          <a:blip r:embed="rId12" cstate="email"/>
          <a:srcRect/>
          <a:stretch>
            <a:fillRect/>
          </a:stretch>
        </p:blipFill>
        <p:spPr bwMode="auto">
          <a:xfrm>
            <a:off x="4213094" y="845067"/>
            <a:ext cx="226484" cy="82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图片 39" descr="3.png"/>
          <p:cNvPicPr>
            <a:picLocks noChangeAspect="1"/>
          </p:cNvPicPr>
          <p:nvPr/>
        </p:nvPicPr>
        <p:blipFill>
          <a:blip r:embed="rId13" cstate="email"/>
          <a:srcRect/>
          <a:stretch>
            <a:fillRect/>
          </a:stretch>
        </p:blipFill>
        <p:spPr bwMode="auto">
          <a:xfrm>
            <a:off x="3859611" y="393582"/>
            <a:ext cx="952500" cy="78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图片 40" descr="4.PNG"/>
          <p:cNvPicPr>
            <a:picLocks noChangeAspect="1"/>
          </p:cNvPicPr>
          <p:nvPr/>
        </p:nvPicPr>
        <p:blipFill>
          <a:blip r:embed="rId12" cstate="email"/>
          <a:srcRect/>
          <a:stretch>
            <a:fillRect/>
          </a:stretch>
        </p:blipFill>
        <p:spPr bwMode="auto">
          <a:xfrm>
            <a:off x="6975341" y="1102241"/>
            <a:ext cx="226483" cy="82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图片 41" descr="3.png"/>
          <p:cNvPicPr>
            <a:picLocks noChangeAspect="1"/>
          </p:cNvPicPr>
          <p:nvPr/>
        </p:nvPicPr>
        <p:blipFill>
          <a:blip r:embed="rId11" cstate="email"/>
          <a:srcRect/>
          <a:stretch>
            <a:fillRect/>
          </a:stretch>
        </p:blipFill>
        <p:spPr bwMode="auto">
          <a:xfrm>
            <a:off x="6621861" y="650757"/>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图片 42" descr="3.png"/>
          <p:cNvPicPr>
            <a:picLocks noChangeAspect="1"/>
          </p:cNvPicPr>
          <p:nvPr/>
        </p:nvPicPr>
        <p:blipFill>
          <a:blip r:embed="rId15" cstate="email"/>
          <a:srcRect/>
          <a:stretch>
            <a:fillRect/>
          </a:stretch>
        </p:blipFill>
        <p:spPr bwMode="auto">
          <a:xfrm>
            <a:off x="8691957" y="907932"/>
            <a:ext cx="1574800" cy="1301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图片 43" descr="4.PNG"/>
          <p:cNvPicPr>
            <a:picLocks noChangeAspect="1"/>
          </p:cNvPicPr>
          <p:nvPr/>
        </p:nvPicPr>
        <p:blipFill>
          <a:blip r:embed="rId16" cstate="email"/>
          <a:srcRect/>
          <a:stretch>
            <a:fillRect/>
          </a:stretch>
        </p:blipFill>
        <p:spPr bwMode="auto">
          <a:xfrm>
            <a:off x="7915141" y="528837"/>
            <a:ext cx="304800" cy="111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图片 44" descr="3.png"/>
          <p:cNvPicPr>
            <a:picLocks noChangeAspect="1"/>
          </p:cNvPicPr>
          <p:nvPr/>
        </p:nvPicPr>
        <p:blipFill>
          <a:blip r:embed="rId17" cstate="email"/>
          <a:srcRect/>
          <a:stretch>
            <a:fillRect/>
          </a:stretch>
        </p:blipFill>
        <p:spPr bwMode="auto">
          <a:xfrm>
            <a:off x="7434661" y="84973"/>
            <a:ext cx="1282700" cy="106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图片 45" descr="4.PNG"/>
          <p:cNvPicPr>
            <a:picLocks noChangeAspect="1"/>
          </p:cNvPicPr>
          <p:nvPr/>
        </p:nvPicPr>
        <p:blipFill>
          <a:blip r:embed="rId18" cstate="email"/>
          <a:srcRect/>
          <a:stretch>
            <a:fillRect/>
          </a:stretch>
        </p:blipFill>
        <p:spPr bwMode="auto">
          <a:xfrm>
            <a:off x="11073208" y="835543"/>
            <a:ext cx="336549" cy="1226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图片 46" descr="3.png"/>
          <p:cNvPicPr>
            <a:picLocks noChangeAspect="1"/>
          </p:cNvPicPr>
          <p:nvPr/>
        </p:nvPicPr>
        <p:blipFill>
          <a:blip r:embed="rId19" cstate="email"/>
          <a:srcRect/>
          <a:stretch>
            <a:fillRect/>
          </a:stretch>
        </p:blipFill>
        <p:spPr bwMode="auto">
          <a:xfrm>
            <a:off x="10544041" y="393583"/>
            <a:ext cx="1411816" cy="1167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图片 47" descr="4.PNG"/>
          <p:cNvPicPr>
            <a:picLocks noChangeAspect="1"/>
          </p:cNvPicPr>
          <p:nvPr/>
        </p:nvPicPr>
        <p:blipFill>
          <a:blip r:embed="rId20" cstate="email"/>
          <a:srcRect/>
          <a:stretch>
            <a:fillRect/>
          </a:stretch>
        </p:blipFill>
        <p:spPr bwMode="auto">
          <a:xfrm>
            <a:off x="10258294" y="412633"/>
            <a:ext cx="251884" cy="925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图片 48" descr="3.png"/>
          <p:cNvPicPr>
            <a:picLocks noChangeAspect="1"/>
          </p:cNvPicPr>
          <p:nvPr/>
        </p:nvPicPr>
        <p:blipFill>
          <a:blip r:embed="rId21" cstate="email"/>
          <a:srcRect/>
          <a:stretch>
            <a:fillRect/>
          </a:stretch>
        </p:blipFill>
        <p:spPr bwMode="auto">
          <a:xfrm>
            <a:off x="9860361" y="-35042"/>
            <a:ext cx="1064684" cy="88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图片 49" descr="4.PNG"/>
          <p:cNvPicPr>
            <a:picLocks noChangeAspect="1"/>
          </p:cNvPicPr>
          <p:nvPr/>
        </p:nvPicPr>
        <p:blipFill>
          <a:blip r:embed="rId20" cstate="email"/>
          <a:srcRect/>
          <a:stretch>
            <a:fillRect/>
          </a:stretch>
        </p:blipFill>
        <p:spPr bwMode="auto">
          <a:xfrm>
            <a:off x="1287861" y="496453"/>
            <a:ext cx="251884" cy="925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图片 50" descr="3.png"/>
          <p:cNvPicPr>
            <a:picLocks noChangeAspect="1"/>
          </p:cNvPicPr>
          <p:nvPr/>
        </p:nvPicPr>
        <p:blipFill>
          <a:blip r:embed="rId21" cstate="email"/>
          <a:srcRect/>
          <a:stretch>
            <a:fillRect/>
          </a:stretch>
        </p:blipFill>
        <p:spPr bwMode="auto">
          <a:xfrm>
            <a:off x="889927" y="48778"/>
            <a:ext cx="1064684" cy="88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51" descr="4.PNG"/>
          <p:cNvPicPr>
            <a:picLocks noChangeAspect="1"/>
          </p:cNvPicPr>
          <p:nvPr/>
        </p:nvPicPr>
        <p:blipFill>
          <a:blip r:embed="rId22" cstate="email"/>
          <a:srcRect/>
          <a:stretch>
            <a:fillRect/>
          </a:stretch>
        </p:blipFill>
        <p:spPr bwMode="auto">
          <a:xfrm>
            <a:off x="3070094" y="422157"/>
            <a:ext cx="226484" cy="828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52" descr="3.png"/>
          <p:cNvPicPr>
            <a:picLocks noChangeAspect="1"/>
          </p:cNvPicPr>
          <p:nvPr/>
        </p:nvPicPr>
        <p:blipFill>
          <a:blip r:embed="rId11" cstate="email"/>
          <a:srcRect/>
          <a:stretch>
            <a:fillRect/>
          </a:stretch>
        </p:blipFill>
        <p:spPr bwMode="auto">
          <a:xfrm>
            <a:off x="2716611" y="-27424"/>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97280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250" fill="hold"/>
                                        <p:tgtEl>
                                          <p:spTgt spid="4"/>
                                        </p:tgtEl>
                                        <p:attrNameLst>
                                          <p:attrName>ppt_w</p:attrName>
                                        </p:attrNameLst>
                                      </p:cBhvr>
                                      <p:tavLst>
                                        <p:tav tm="0">
                                          <p:val>
                                            <p:fltVal val="0"/>
                                          </p:val>
                                        </p:tav>
                                        <p:tav tm="100000">
                                          <p:val>
                                            <p:strVal val="#ppt_w"/>
                                          </p:val>
                                        </p:tav>
                                      </p:tavLst>
                                    </p:anim>
                                    <p:anim calcmode="lin" valueType="num">
                                      <p:cBhvr>
                                        <p:cTn id="14" dur="250" fill="hold"/>
                                        <p:tgtEl>
                                          <p:spTgt spid="4"/>
                                        </p:tgtEl>
                                        <p:attrNameLst>
                                          <p:attrName>ppt_h</p:attrName>
                                        </p:attrNameLst>
                                      </p:cBhvr>
                                      <p:tavLst>
                                        <p:tav tm="0">
                                          <p:val>
                                            <p:fltVal val="0"/>
                                          </p:val>
                                        </p:tav>
                                        <p:tav tm="100000">
                                          <p:val>
                                            <p:strVal val="#ppt_h"/>
                                          </p:val>
                                        </p:tav>
                                      </p:tavLst>
                                    </p:anim>
                                    <p:animEffect transition="in" filter="fade">
                                      <p:cBhvr>
                                        <p:cTn id="15" dur="250"/>
                                        <p:tgtEl>
                                          <p:spTgt spid="4"/>
                                        </p:tgtEl>
                                      </p:cBhvr>
                                    </p:animEffect>
                                  </p:childTnLst>
                                </p:cTn>
                              </p:par>
                            </p:childTnLst>
                          </p:cTn>
                        </p:par>
                        <p:par>
                          <p:cTn id="16" fill="hold">
                            <p:stCondLst>
                              <p:cond delay="1250"/>
                            </p:stCondLst>
                            <p:childTnLst>
                              <p:par>
                                <p:cTn id="17" presetID="2" presetClass="entr" presetSubtype="4" decel="10000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700" fill="hold"/>
                                        <p:tgtEl>
                                          <p:spTgt spid="5"/>
                                        </p:tgtEl>
                                        <p:attrNameLst>
                                          <p:attrName>ppt_x</p:attrName>
                                        </p:attrNameLst>
                                      </p:cBhvr>
                                      <p:tavLst>
                                        <p:tav tm="0">
                                          <p:val>
                                            <p:strVal val="#ppt_x"/>
                                          </p:val>
                                        </p:tav>
                                        <p:tav tm="100000">
                                          <p:val>
                                            <p:strVal val="#ppt_x"/>
                                          </p:val>
                                        </p:tav>
                                      </p:tavLst>
                                    </p:anim>
                                    <p:anim calcmode="lin" valueType="num">
                                      <p:cBhvr additive="base">
                                        <p:cTn id="20" dur="17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2950"/>
                            </p:stCondLst>
                            <p:childTnLst>
                              <p:par>
                                <p:cTn id="22" presetID="10"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0" presetClass="path" presetSubtype="0" accel="50000" decel="50000" fill="hold" nodeType="withEffect">
                                  <p:stCondLst>
                                    <p:cond delay="0"/>
                                  </p:stCondLst>
                                  <p:childTnLst>
                                    <p:animMotion origin="layout" path="M 3.33333E-6 4.44444E-6 C 3.33333E-6 4.44444E-6 3.33333E-6 0.45417 3.33333E-6 0.90861 " pathEditMode="relative" ptsTypes="aA">
                                      <p:cBhvr>
                                        <p:cTn id="26" dur="1000" spd="-100000" fill="hold"/>
                                        <p:tgtEl>
                                          <p:spTgt spid="6"/>
                                        </p:tgtEl>
                                        <p:attrNameLst>
                                          <p:attrName>ppt_x</p:attrName>
                                          <p:attrName>ppt_y</p:attrName>
                                        </p:attrNameLst>
                                      </p:cBhvr>
                                    </p:animMotion>
                                  </p:childTnLst>
                                </p:cTn>
                              </p:par>
                              <p:par>
                                <p:cTn id="27" presetID="10" presetClass="exit" presetSubtype="0" fill="hold" nodeType="withEffect">
                                  <p:stCondLst>
                                    <p:cond delay="200"/>
                                  </p:stCondLst>
                                  <p:childTnLst>
                                    <p:animEffect transition="out" filter="fade">
                                      <p:cBhvr>
                                        <p:cTn id="28" dur="500"/>
                                        <p:tgtEl>
                                          <p:spTgt spid="6"/>
                                        </p:tgtEl>
                                      </p:cBhvr>
                                    </p:animEffect>
                                    <p:set>
                                      <p:cBhvr>
                                        <p:cTn id="29" dur="1" fill="hold">
                                          <p:stCondLst>
                                            <p:cond delay="499"/>
                                          </p:stCondLst>
                                        </p:cTn>
                                        <p:tgtEl>
                                          <p:spTgt spid="6"/>
                                        </p:tgtEl>
                                        <p:attrNameLst>
                                          <p:attrName>style.visibility</p:attrName>
                                        </p:attrNameLst>
                                      </p:cBhvr>
                                      <p:to>
                                        <p:strVal val="hidden"/>
                                      </p:to>
                                    </p:set>
                                  </p:childTnLst>
                                </p:cTn>
                              </p:par>
                              <p:par>
                                <p:cTn id="30" presetID="10" presetClass="entr" presetSubtype="0" fill="hold" nodeType="withEffect">
                                  <p:stCondLst>
                                    <p:cond delay="4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6" presetClass="emph" presetSubtype="0" fill="hold" nodeType="withEffect">
                                  <p:stCondLst>
                                    <p:cond delay="400"/>
                                  </p:stCondLst>
                                  <p:childTnLst>
                                    <p:animScale>
                                      <p:cBhvr>
                                        <p:cTn id="34" dur="1000" fill="hold"/>
                                        <p:tgtEl>
                                          <p:spTgt spid="7"/>
                                        </p:tgtEl>
                                      </p:cBhvr>
                                      <p:by x="150000" y="150000"/>
                                    </p:animScale>
                                  </p:childTnLst>
                                </p:cTn>
                              </p:par>
                              <p:par>
                                <p:cTn id="35" presetID="10" presetClass="exit" presetSubtype="0" fill="hold" nodeType="withEffect">
                                  <p:stCondLst>
                                    <p:cond delay="1000"/>
                                  </p:stCondLst>
                                  <p:childTnLst>
                                    <p:animEffect transition="out" filter="fade">
                                      <p:cBhvr>
                                        <p:cTn id="36" dur="500"/>
                                        <p:tgtEl>
                                          <p:spTgt spid="7"/>
                                        </p:tgtEl>
                                      </p:cBhvr>
                                    </p:animEffect>
                                    <p:set>
                                      <p:cBhvr>
                                        <p:cTn id="37" dur="1" fill="hold">
                                          <p:stCondLst>
                                            <p:cond delay="499"/>
                                          </p:stCondLst>
                                        </p:cTn>
                                        <p:tgtEl>
                                          <p:spTgt spid="7"/>
                                        </p:tgtEl>
                                        <p:attrNameLst>
                                          <p:attrName>style.visibility</p:attrName>
                                        </p:attrNameLst>
                                      </p:cBhvr>
                                      <p:to>
                                        <p:strVal val="hidden"/>
                                      </p:to>
                                    </p:set>
                                  </p:childTnLst>
                                </p:cTn>
                              </p:par>
                              <p:par>
                                <p:cTn id="38" presetID="10" presetClass="entr" presetSubtype="0" fill="hold" nodeType="withEffect">
                                  <p:stCondLst>
                                    <p:cond delay="40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par>
                                <p:cTn id="41" presetID="0" presetClass="path" presetSubtype="0" accel="50000" decel="50000" fill="hold" nodeType="withEffect">
                                  <p:stCondLst>
                                    <p:cond delay="400"/>
                                  </p:stCondLst>
                                  <p:childTnLst>
                                    <p:animMotion origin="layout" path="M 3.33333E-6 4.44444E-6 C 3.33333E-6 4.44444E-6 3.33333E-6 0.45417 3.33333E-6 0.90861 " pathEditMode="relative" ptsTypes="aA">
                                      <p:cBhvr>
                                        <p:cTn id="42" dur="500" spd="-100000" fill="hold"/>
                                        <p:tgtEl>
                                          <p:spTgt spid="8"/>
                                        </p:tgtEl>
                                        <p:attrNameLst>
                                          <p:attrName>ppt_x</p:attrName>
                                          <p:attrName>ppt_y</p:attrName>
                                        </p:attrNameLst>
                                      </p:cBhvr>
                                    </p:animMotion>
                                  </p:childTnLst>
                                </p:cTn>
                              </p:par>
                              <p:par>
                                <p:cTn id="43" presetID="10" presetClass="exit" presetSubtype="0" fill="hold" nodeType="withEffect">
                                  <p:stCondLst>
                                    <p:cond delay="700"/>
                                  </p:stCondLst>
                                  <p:childTnLst>
                                    <p:animEffect transition="out" filter="fade">
                                      <p:cBhvr>
                                        <p:cTn id="44" dur="500"/>
                                        <p:tgtEl>
                                          <p:spTgt spid="8"/>
                                        </p:tgtEl>
                                      </p:cBhvr>
                                    </p:animEffect>
                                    <p:set>
                                      <p:cBhvr>
                                        <p:cTn id="45" dur="1" fill="hold">
                                          <p:stCondLst>
                                            <p:cond delay="499"/>
                                          </p:stCondLst>
                                        </p:cTn>
                                        <p:tgtEl>
                                          <p:spTgt spid="8"/>
                                        </p:tgtEl>
                                        <p:attrNameLst>
                                          <p:attrName>style.visibility</p:attrName>
                                        </p:attrNameLst>
                                      </p:cBhvr>
                                      <p:to>
                                        <p:strVal val="hidden"/>
                                      </p:to>
                                    </p:set>
                                  </p:childTnLst>
                                </p:cTn>
                              </p:par>
                              <p:par>
                                <p:cTn id="46" presetID="10" presetClass="entr" presetSubtype="0" fill="hold" nodeType="withEffect">
                                  <p:stCondLst>
                                    <p:cond delay="70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par>
                                <p:cTn id="49" presetID="6" presetClass="emph" presetSubtype="0" fill="hold" nodeType="withEffect">
                                  <p:stCondLst>
                                    <p:cond delay="700"/>
                                  </p:stCondLst>
                                  <p:childTnLst>
                                    <p:animScale>
                                      <p:cBhvr>
                                        <p:cTn id="50" dur="1000" fill="hold"/>
                                        <p:tgtEl>
                                          <p:spTgt spid="9"/>
                                        </p:tgtEl>
                                      </p:cBhvr>
                                      <p:by x="150000" y="150000"/>
                                    </p:animScale>
                                  </p:childTnLst>
                                </p:cTn>
                              </p:par>
                              <p:par>
                                <p:cTn id="51" presetID="10" presetClass="exit" presetSubtype="0" fill="hold" nodeType="withEffect">
                                  <p:stCondLst>
                                    <p:cond delay="1300"/>
                                  </p:stCondLst>
                                  <p:childTnLst>
                                    <p:animEffect transition="out" filter="fade">
                                      <p:cBhvr>
                                        <p:cTn id="52" dur="500"/>
                                        <p:tgtEl>
                                          <p:spTgt spid="9"/>
                                        </p:tgtEl>
                                      </p:cBhvr>
                                    </p:animEffect>
                                    <p:set>
                                      <p:cBhvr>
                                        <p:cTn id="53" dur="1" fill="hold">
                                          <p:stCondLst>
                                            <p:cond delay="499"/>
                                          </p:stCondLst>
                                        </p:cTn>
                                        <p:tgtEl>
                                          <p:spTgt spid="9"/>
                                        </p:tgtEl>
                                        <p:attrNameLst>
                                          <p:attrName>style.visibility</p:attrName>
                                        </p:attrNameLst>
                                      </p:cBhvr>
                                      <p:to>
                                        <p:strVal val="hidden"/>
                                      </p:to>
                                    </p:set>
                                  </p:childTnLst>
                                </p:cTn>
                              </p:par>
                              <p:par>
                                <p:cTn id="54" presetID="10" presetClass="entr" presetSubtype="0" fill="hold" nodeType="withEffect">
                                  <p:stCondLst>
                                    <p:cond delay="200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childTnLst>
                                </p:cTn>
                              </p:par>
                              <p:par>
                                <p:cTn id="57" presetID="0" presetClass="path" presetSubtype="0" accel="50000" decel="50000" fill="hold" nodeType="withEffect">
                                  <p:stCondLst>
                                    <p:cond delay="2000"/>
                                  </p:stCondLst>
                                  <p:childTnLst>
                                    <p:animMotion origin="layout" path="M -4.58333E-6 -3.33333E-6 C -4.58333E-6 0.00023 -4.58333E-6 0.45417 -4.58333E-6 0.90857 " pathEditMode="relative" rAng="0" ptsTypes="AA">
                                      <p:cBhvr>
                                        <p:cTn id="58" dur="500" spd="-100000" fill="hold"/>
                                        <p:tgtEl>
                                          <p:spTgt spid="10"/>
                                        </p:tgtEl>
                                        <p:attrNameLst>
                                          <p:attrName>ppt_x</p:attrName>
                                          <p:attrName>ppt_y</p:attrName>
                                        </p:attrNameLst>
                                      </p:cBhvr>
                                      <p:rCtr x="0" y="45417"/>
                                    </p:animMotion>
                                  </p:childTnLst>
                                </p:cTn>
                              </p:par>
                              <p:par>
                                <p:cTn id="59" presetID="10" presetClass="exit" presetSubtype="0" fill="hold" nodeType="withEffect">
                                  <p:stCondLst>
                                    <p:cond delay="2300"/>
                                  </p:stCondLst>
                                  <p:childTnLst>
                                    <p:animEffect transition="out" filter="fade">
                                      <p:cBhvr>
                                        <p:cTn id="60" dur="500"/>
                                        <p:tgtEl>
                                          <p:spTgt spid="10"/>
                                        </p:tgtEl>
                                      </p:cBhvr>
                                    </p:animEffect>
                                    <p:set>
                                      <p:cBhvr>
                                        <p:cTn id="61" dur="1" fill="hold">
                                          <p:stCondLst>
                                            <p:cond delay="499"/>
                                          </p:stCondLst>
                                        </p:cTn>
                                        <p:tgtEl>
                                          <p:spTgt spid="10"/>
                                        </p:tgtEl>
                                        <p:attrNameLst>
                                          <p:attrName>style.visibility</p:attrName>
                                        </p:attrNameLst>
                                      </p:cBhvr>
                                      <p:to>
                                        <p:strVal val="hidden"/>
                                      </p:to>
                                    </p:set>
                                  </p:childTnLst>
                                </p:cTn>
                              </p:par>
                              <p:par>
                                <p:cTn id="62" presetID="10" presetClass="entr" presetSubtype="0" fill="hold" nodeType="withEffect">
                                  <p:stCondLst>
                                    <p:cond delay="230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par>
                                <p:cTn id="65" presetID="6" presetClass="emph" presetSubtype="0" fill="hold" nodeType="withEffect">
                                  <p:stCondLst>
                                    <p:cond delay="2200"/>
                                  </p:stCondLst>
                                  <p:childTnLst>
                                    <p:animScale>
                                      <p:cBhvr>
                                        <p:cTn id="66" dur="1000" fill="hold"/>
                                        <p:tgtEl>
                                          <p:spTgt spid="11"/>
                                        </p:tgtEl>
                                      </p:cBhvr>
                                      <p:by x="150000" y="150000"/>
                                    </p:animScale>
                                  </p:childTnLst>
                                </p:cTn>
                              </p:par>
                              <p:par>
                                <p:cTn id="67" presetID="10" presetClass="exit" presetSubtype="0" fill="hold" nodeType="withEffect">
                                  <p:stCondLst>
                                    <p:cond delay="2700"/>
                                  </p:stCondLst>
                                  <p:childTnLst>
                                    <p:animEffect transition="out" filter="fade">
                                      <p:cBhvr>
                                        <p:cTn id="68" dur="500"/>
                                        <p:tgtEl>
                                          <p:spTgt spid="11"/>
                                        </p:tgtEl>
                                      </p:cBhvr>
                                    </p:animEffect>
                                    <p:set>
                                      <p:cBhvr>
                                        <p:cTn id="69" dur="1" fill="hold">
                                          <p:stCondLst>
                                            <p:cond delay="499"/>
                                          </p:stCondLst>
                                        </p:cTn>
                                        <p:tgtEl>
                                          <p:spTgt spid="11"/>
                                        </p:tgtEl>
                                        <p:attrNameLst>
                                          <p:attrName>style.visibility</p:attrName>
                                        </p:attrNameLst>
                                      </p:cBhvr>
                                      <p:to>
                                        <p:strVal val="hidden"/>
                                      </p:to>
                                    </p:set>
                                  </p:childTnLst>
                                </p:cTn>
                              </p:par>
                              <p:par>
                                <p:cTn id="70" presetID="10" presetClass="entr" presetSubtype="0" fill="hold" nodeType="withEffect">
                                  <p:stCondLst>
                                    <p:cond delay="300"/>
                                  </p:stCondLst>
                                  <p:childTnLst>
                                    <p:set>
                                      <p:cBhvr>
                                        <p:cTn id="71" dur="1" fill="hold">
                                          <p:stCondLst>
                                            <p:cond delay="0"/>
                                          </p:stCondLst>
                                        </p:cTn>
                                        <p:tgtEl>
                                          <p:spTgt spid="12"/>
                                        </p:tgtEl>
                                        <p:attrNameLst>
                                          <p:attrName>style.visibility</p:attrName>
                                        </p:attrNameLst>
                                      </p:cBhvr>
                                      <p:to>
                                        <p:strVal val="visible"/>
                                      </p:to>
                                    </p:set>
                                    <p:animEffect transition="in" filter="fade">
                                      <p:cBhvr>
                                        <p:cTn id="72" dur="500"/>
                                        <p:tgtEl>
                                          <p:spTgt spid="12"/>
                                        </p:tgtEl>
                                      </p:cBhvr>
                                    </p:animEffect>
                                  </p:childTnLst>
                                </p:cTn>
                              </p:par>
                              <p:par>
                                <p:cTn id="73" presetID="0" presetClass="path" presetSubtype="0" accel="50000" decel="50000" fill="hold" nodeType="withEffect">
                                  <p:stCondLst>
                                    <p:cond delay="300"/>
                                  </p:stCondLst>
                                  <p:childTnLst>
                                    <p:animMotion origin="layout" path="M 3.33333E-6 4.44444E-6 C 3.33333E-6 4.44444E-6 3.33333E-6 0.45417 3.33333E-6 0.90861 " pathEditMode="relative" ptsTypes="aA">
                                      <p:cBhvr>
                                        <p:cTn id="74" dur="500" spd="-100000" fill="hold"/>
                                        <p:tgtEl>
                                          <p:spTgt spid="12"/>
                                        </p:tgtEl>
                                        <p:attrNameLst>
                                          <p:attrName>ppt_x</p:attrName>
                                          <p:attrName>ppt_y</p:attrName>
                                        </p:attrNameLst>
                                      </p:cBhvr>
                                    </p:animMotion>
                                  </p:childTnLst>
                                </p:cTn>
                              </p:par>
                              <p:par>
                                <p:cTn id="75" presetID="10" presetClass="exit" presetSubtype="0" fill="hold" nodeType="withEffect">
                                  <p:stCondLst>
                                    <p:cond delay="600"/>
                                  </p:stCondLst>
                                  <p:childTnLst>
                                    <p:animEffect transition="out" filter="fade">
                                      <p:cBhvr>
                                        <p:cTn id="76" dur="500"/>
                                        <p:tgtEl>
                                          <p:spTgt spid="12"/>
                                        </p:tgtEl>
                                      </p:cBhvr>
                                    </p:animEffect>
                                    <p:set>
                                      <p:cBhvr>
                                        <p:cTn id="77" dur="1" fill="hold">
                                          <p:stCondLst>
                                            <p:cond delay="499"/>
                                          </p:stCondLst>
                                        </p:cTn>
                                        <p:tgtEl>
                                          <p:spTgt spid="12"/>
                                        </p:tgtEl>
                                        <p:attrNameLst>
                                          <p:attrName>style.visibility</p:attrName>
                                        </p:attrNameLst>
                                      </p:cBhvr>
                                      <p:to>
                                        <p:strVal val="hidden"/>
                                      </p:to>
                                    </p:set>
                                  </p:childTnLst>
                                </p:cTn>
                              </p:par>
                              <p:par>
                                <p:cTn id="78" presetID="10" presetClass="entr" presetSubtype="0" fill="hold" nodeType="withEffect">
                                  <p:stCondLst>
                                    <p:cond delay="700"/>
                                  </p:stCondLst>
                                  <p:childTnLst>
                                    <p:set>
                                      <p:cBhvr>
                                        <p:cTn id="79" dur="1" fill="hold">
                                          <p:stCondLst>
                                            <p:cond delay="0"/>
                                          </p:stCondLst>
                                        </p:cTn>
                                        <p:tgtEl>
                                          <p:spTgt spid="13"/>
                                        </p:tgtEl>
                                        <p:attrNameLst>
                                          <p:attrName>style.visibility</p:attrName>
                                        </p:attrNameLst>
                                      </p:cBhvr>
                                      <p:to>
                                        <p:strVal val="visible"/>
                                      </p:to>
                                    </p:set>
                                    <p:animEffect transition="in" filter="fade">
                                      <p:cBhvr>
                                        <p:cTn id="80" dur="500"/>
                                        <p:tgtEl>
                                          <p:spTgt spid="13"/>
                                        </p:tgtEl>
                                      </p:cBhvr>
                                    </p:animEffect>
                                  </p:childTnLst>
                                </p:cTn>
                              </p:par>
                              <p:par>
                                <p:cTn id="81" presetID="6" presetClass="emph" presetSubtype="0" fill="hold" nodeType="withEffect">
                                  <p:stCondLst>
                                    <p:cond delay="700"/>
                                  </p:stCondLst>
                                  <p:childTnLst>
                                    <p:animScale>
                                      <p:cBhvr>
                                        <p:cTn id="82" dur="1000" fill="hold"/>
                                        <p:tgtEl>
                                          <p:spTgt spid="13"/>
                                        </p:tgtEl>
                                      </p:cBhvr>
                                      <p:by x="150000" y="150000"/>
                                    </p:animScale>
                                  </p:childTnLst>
                                </p:cTn>
                              </p:par>
                              <p:par>
                                <p:cTn id="83" presetID="10" presetClass="exit" presetSubtype="0" fill="hold" nodeType="withEffect">
                                  <p:stCondLst>
                                    <p:cond delay="1200"/>
                                  </p:stCondLst>
                                  <p:childTnLst>
                                    <p:animEffect transition="out" filter="fade">
                                      <p:cBhvr>
                                        <p:cTn id="84" dur="500"/>
                                        <p:tgtEl>
                                          <p:spTgt spid="13"/>
                                        </p:tgtEl>
                                      </p:cBhvr>
                                    </p:animEffect>
                                    <p:set>
                                      <p:cBhvr>
                                        <p:cTn id="85" dur="1" fill="hold">
                                          <p:stCondLst>
                                            <p:cond delay="499"/>
                                          </p:stCondLst>
                                        </p:cTn>
                                        <p:tgtEl>
                                          <p:spTgt spid="13"/>
                                        </p:tgtEl>
                                        <p:attrNameLst>
                                          <p:attrName>style.visibility</p:attrName>
                                        </p:attrNameLst>
                                      </p:cBhvr>
                                      <p:to>
                                        <p:strVal val="hidden"/>
                                      </p:to>
                                    </p:set>
                                  </p:childTnLst>
                                </p:cTn>
                              </p:par>
                              <p:par>
                                <p:cTn id="86" presetID="10" presetClass="entr" presetSubtype="0" fill="hold" nodeType="withEffect">
                                  <p:stCondLst>
                                    <p:cond delay="2300"/>
                                  </p:stCondLst>
                                  <p:childTnLst>
                                    <p:set>
                                      <p:cBhvr>
                                        <p:cTn id="87" dur="1" fill="hold">
                                          <p:stCondLst>
                                            <p:cond delay="0"/>
                                          </p:stCondLst>
                                        </p:cTn>
                                        <p:tgtEl>
                                          <p:spTgt spid="14"/>
                                        </p:tgtEl>
                                        <p:attrNameLst>
                                          <p:attrName>style.visibility</p:attrName>
                                        </p:attrNameLst>
                                      </p:cBhvr>
                                      <p:to>
                                        <p:strVal val="visible"/>
                                      </p:to>
                                    </p:set>
                                    <p:animEffect transition="in" filter="fade">
                                      <p:cBhvr>
                                        <p:cTn id="88" dur="500"/>
                                        <p:tgtEl>
                                          <p:spTgt spid="14"/>
                                        </p:tgtEl>
                                      </p:cBhvr>
                                    </p:animEffect>
                                  </p:childTnLst>
                                </p:cTn>
                              </p:par>
                              <p:par>
                                <p:cTn id="89" presetID="6" presetClass="emph" presetSubtype="0" fill="hold" nodeType="withEffect">
                                  <p:stCondLst>
                                    <p:cond delay="2300"/>
                                  </p:stCondLst>
                                  <p:childTnLst>
                                    <p:animScale>
                                      <p:cBhvr>
                                        <p:cTn id="90" dur="1000" fill="hold"/>
                                        <p:tgtEl>
                                          <p:spTgt spid="14"/>
                                        </p:tgtEl>
                                      </p:cBhvr>
                                      <p:by x="150000" y="150000"/>
                                    </p:animScale>
                                  </p:childTnLst>
                                </p:cTn>
                              </p:par>
                              <p:par>
                                <p:cTn id="91" presetID="10" presetClass="exit" presetSubtype="0" fill="hold" nodeType="withEffect">
                                  <p:stCondLst>
                                    <p:cond delay="2800"/>
                                  </p:stCondLst>
                                  <p:childTnLst>
                                    <p:animEffect transition="out" filter="fade">
                                      <p:cBhvr>
                                        <p:cTn id="92" dur="500"/>
                                        <p:tgtEl>
                                          <p:spTgt spid="14"/>
                                        </p:tgtEl>
                                      </p:cBhvr>
                                    </p:animEffect>
                                    <p:set>
                                      <p:cBhvr>
                                        <p:cTn id="93" dur="1" fill="hold">
                                          <p:stCondLst>
                                            <p:cond delay="499"/>
                                          </p:stCondLst>
                                        </p:cTn>
                                        <p:tgtEl>
                                          <p:spTgt spid="14"/>
                                        </p:tgtEl>
                                        <p:attrNameLst>
                                          <p:attrName>style.visibility</p:attrName>
                                        </p:attrNameLst>
                                      </p:cBhvr>
                                      <p:to>
                                        <p:strVal val="hidden"/>
                                      </p:to>
                                    </p:set>
                                  </p:childTnLst>
                                </p:cTn>
                              </p:par>
                              <p:par>
                                <p:cTn id="94" presetID="10" presetClass="entr" presetSubtype="0" fill="hold" nodeType="with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fade">
                                      <p:cBhvr>
                                        <p:cTn id="96" dur="500"/>
                                        <p:tgtEl>
                                          <p:spTgt spid="15"/>
                                        </p:tgtEl>
                                      </p:cBhvr>
                                    </p:animEffect>
                                  </p:childTnLst>
                                </p:cTn>
                              </p:par>
                              <p:par>
                                <p:cTn id="97" presetID="0" presetClass="path" presetSubtype="0" accel="50000" decel="50000" fill="hold" nodeType="withEffect">
                                  <p:stCondLst>
                                    <p:cond delay="0"/>
                                  </p:stCondLst>
                                  <p:childTnLst>
                                    <p:animMotion origin="layout" path="M 3.33333E-6 4.44444E-6 C 3.33333E-6 4.44444E-6 3.33333E-6 0.45417 3.33333E-6 0.90861 " pathEditMode="relative" ptsTypes="aA">
                                      <p:cBhvr>
                                        <p:cTn id="98" dur="500" spd="-100000" fill="hold"/>
                                        <p:tgtEl>
                                          <p:spTgt spid="15"/>
                                        </p:tgtEl>
                                        <p:attrNameLst>
                                          <p:attrName>ppt_x</p:attrName>
                                          <p:attrName>ppt_y</p:attrName>
                                        </p:attrNameLst>
                                      </p:cBhvr>
                                    </p:animMotion>
                                  </p:childTnLst>
                                </p:cTn>
                              </p:par>
                              <p:par>
                                <p:cTn id="99" presetID="10" presetClass="exit" presetSubtype="0" fill="hold" nodeType="withEffect">
                                  <p:stCondLst>
                                    <p:cond delay="200"/>
                                  </p:stCondLst>
                                  <p:childTnLst>
                                    <p:animEffect transition="out" filter="fade">
                                      <p:cBhvr>
                                        <p:cTn id="100" dur="500"/>
                                        <p:tgtEl>
                                          <p:spTgt spid="15"/>
                                        </p:tgtEl>
                                      </p:cBhvr>
                                    </p:animEffect>
                                    <p:set>
                                      <p:cBhvr>
                                        <p:cTn id="101" dur="1" fill="hold">
                                          <p:stCondLst>
                                            <p:cond delay="499"/>
                                          </p:stCondLst>
                                        </p:cTn>
                                        <p:tgtEl>
                                          <p:spTgt spid="15"/>
                                        </p:tgtEl>
                                        <p:attrNameLst>
                                          <p:attrName>style.visibility</p:attrName>
                                        </p:attrNameLst>
                                      </p:cBhvr>
                                      <p:to>
                                        <p:strVal val="hidden"/>
                                      </p:to>
                                    </p:set>
                                  </p:childTnLst>
                                </p:cTn>
                              </p:par>
                              <p:par>
                                <p:cTn id="102" presetID="10" presetClass="entr" presetSubtype="0" fill="hold" nodeType="withEffect">
                                  <p:stCondLst>
                                    <p:cond delay="400"/>
                                  </p:stCondLst>
                                  <p:childTnLst>
                                    <p:set>
                                      <p:cBhvr>
                                        <p:cTn id="103" dur="1" fill="hold">
                                          <p:stCondLst>
                                            <p:cond delay="0"/>
                                          </p:stCondLst>
                                        </p:cTn>
                                        <p:tgtEl>
                                          <p:spTgt spid="16"/>
                                        </p:tgtEl>
                                        <p:attrNameLst>
                                          <p:attrName>style.visibility</p:attrName>
                                        </p:attrNameLst>
                                      </p:cBhvr>
                                      <p:to>
                                        <p:strVal val="visible"/>
                                      </p:to>
                                    </p:set>
                                    <p:animEffect transition="in" filter="fade">
                                      <p:cBhvr>
                                        <p:cTn id="104" dur="500"/>
                                        <p:tgtEl>
                                          <p:spTgt spid="16"/>
                                        </p:tgtEl>
                                      </p:cBhvr>
                                    </p:animEffect>
                                  </p:childTnLst>
                                </p:cTn>
                              </p:par>
                              <p:par>
                                <p:cTn id="105" presetID="6" presetClass="emph" presetSubtype="0" fill="hold" nodeType="withEffect">
                                  <p:stCondLst>
                                    <p:cond delay="400"/>
                                  </p:stCondLst>
                                  <p:childTnLst>
                                    <p:animScale>
                                      <p:cBhvr>
                                        <p:cTn id="106" dur="1000" fill="hold"/>
                                        <p:tgtEl>
                                          <p:spTgt spid="16"/>
                                        </p:tgtEl>
                                      </p:cBhvr>
                                      <p:by x="150000" y="150000"/>
                                    </p:animScale>
                                  </p:childTnLst>
                                </p:cTn>
                              </p:par>
                              <p:par>
                                <p:cTn id="107" presetID="10" presetClass="exit" presetSubtype="0" fill="hold" nodeType="withEffect">
                                  <p:stCondLst>
                                    <p:cond delay="1000"/>
                                  </p:stCondLst>
                                  <p:childTnLst>
                                    <p:animEffect transition="out" filter="fade">
                                      <p:cBhvr>
                                        <p:cTn id="108" dur="500"/>
                                        <p:tgtEl>
                                          <p:spTgt spid="16"/>
                                        </p:tgtEl>
                                      </p:cBhvr>
                                    </p:animEffect>
                                    <p:set>
                                      <p:cBhvr>
                                        <p:cTn id="109" dur="1" fill="hold">
                                          <p:stCondLst>
                                            <p:cond delay="499"/>
                                          </p:stCondLst>
                                        </p:cTn>
                                        <p:tgtEl>
                                          <p:spTgt spid="16"/>
                                        </p:tgtEl>
                                        <p:attrNameLst>
                                          <p:attrName>style.visibility</p:attrName>
                                        </p:attrNameLst>
                                      </p:cBhvr>
                                      <p:to>
                                        <p:strVal val="hidden"/>
                                      </p:to>
                                    </p:set>
                                  </p:childTnLst>
                                </p:cTn>
                              </p:par>
                              <p:par>
                                <p:cTn id="110" presetID="10" presetClass="entr" presetSubtype="0" fill="hold" nodeType="withEffect">
                                  <p:stCondLst>
                                    <p:cond delay="1500"/>
                                  </p:stCondLst>
                                  <p:childTnLst>
                                    <p:set>
                                      <p:cBhvr>
                                        <p:cTn id="111" dur="1" fill="hold">
                                          <p:stCondLst>
                                            <p:cond delay="0"/>
                                          </p:stCondLst>
                                        </p:cTn>
                                        <p:tgtEl>
                                          <p:spTgt spid="17"/>
                                        </p:tgtEl>
                                        <p:attrNameLst>
                                          <p:attrName>style.visibility</p:attrName>
                                        </p:attrNameLst>
                                      </p:cBhvr>
                                      <p:to>
                                        <p:strVal val="visible"/>
                                      </p:to>
                                    </p:set>
                                    <p:animEffect transition="in" filter="fade">
                                      <p:cBhvr>
                                        <p:cTn id="112" dur="500"/>
                                        <p:tgtEl>
                                          <p:spTgt spid="17"/>
                                        </p:tgtEl>
                                      </p:cBhvr>
                                    </p:animEffect>
                                  </p:childTnLst>
                                </p:cTn>
                              </p:par>
                              <p:par>
                                <p:cTn id="113"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114" dur="500" spd="-100000" fill="hold"/>
                                        <p:tgtEl>
                                          <p:spTgt spid="17"/>
                                        </p:tgtEl>
                                        <p:attrNameLst>
                                          <p:attrName>ppt_x</p:attrName>
                                          <p:attrName>ppt_y</p:attrName>
                                        </p:attrNameLst>
                                      </p:cBhvr>
                                    </p:animMotion>
                                  </p:childTnLst>
                                </p:cTn>
                              </p:par>
                              <p:par>
                                <p:cTn id="115" presetID="10" presetClass="exit" presetSubtype="0" fill="hold" nodeType="withEffect">
                                  <p:stCondLst>
                                    <p:cond delay="1900"/>
                                  </p:stCondLst>
                                  <p:childTnLst>
                                    <p:animEffect transition="out" filter="fade">
                                      <p:cBhvr>
                                        <p:cTn id="116" dur="500"/>
                                        <p:tgtEl>
                                          <p:spTgt spid="17"/>
                                        </p:tgtEl>
                                      </p:cBhvr>
                                    </p:animEffect>
                                    <p:set>
                                      <p:cBhvr>
                                        <p:cTn id="117" dur="1" fill="hold">
                                          <p:stCondLst>
                                            <p:cond delay="499"/>
                                          </p:stCondLst>
                                        </p:cTn>
                                        <p:tgtEl>
                                          <p:spTgt spid="17"/>
                                        </p:tgtEl>
                                        <p:attrNameLst>
                                          <p:attrName>style.visibility</p:attrName>
                                        </p:attrNameLst>
                                      </p:cBhvr>
                                      <p:to>
                                        <p:strVal val="hidden"/>
                                      </p:to>
                                    </p:set>
                                  </p:childTnLst>
                                </p:cTn>
                              </p:par>
                              <p:par>
                                <p:cTn id="118" presetID="10" presetClass="entr" presetSubtype="0" fill="hold" nodeType="withEffect">
                                  <p:stCondLst>
                                    <p:cond delay="1900"/>
                                  </p:stCondLst>
                                  <p:childTnLst>
                                    <p:set>
                                      <p:cBhvr>
                                        <p:cTn id="119" dur="1" fill="hold">
                                          <p:stCondLst>
                                            <p:cond delay="0"/>
                                          </p:stCondLst>
                                        </p:cTn>
                                        <p:tgtEl>
                                          <p:spTgt spid="18"/>
                                        </p:tgtEl>
                                        <p:attrNameLst>
                                          <p:attrName>style.visibility</p:attrName>
                                        </p:attrNameLst>
                                      </p:cBhvr>
                                      <p:to>
                                        <p:strVal val="visible"/>
                                      </p:to>
                                    </p:set>
                                    <p:animEffect transition="in" filter="fade">
                                      <p:cBhvr>
                                        <p:cTn id="120" dur="500"/>
                                        <p:tgtEl>
                                          <p:spTgt spid="18"/>
                                        </p:tgtEl>
                                      </p:cBhvr>
                                    </p:animEffect>
                                  </p:childTnLst>
                                </p:cTn>
                              </p:par>
                              <p:par>
                                <p:cTn id="121" presetID="6" presetClass="emph" presetSubtype="0" fill="hold" nodeType="withEffect">
                                  <p:stCondLst>
                                    <p:cond delay="1900"/>
                                  </p:stCondLst>
                                  <p:childTnLst>
                                    <p:animScale>
                                      <p:cBhvr>
                                        <p:cTn id="122" dur="1000" fill="hold"/>
                                        <p:tgtEl>
                                          <p:spTgt spid="18"/>
                                        </p:tgtEl>
                                      </p:cBhvr>
                                      <p:by x="150000" y="150000"/>
                                    </p:animScale>
                                  </p:childTnLst>
                                </p:cTn>
                              </p:par>
                              <p:par>
                                <p:cTn id="123" presetID="10" presetClass="exit" presetSubtype="0" fill="hold" nodeType="withEffect">
                                  <p:stCondLst>
                                    <p:cond delay="2500"/>
                                  </p:stCondLst>
                                  <p:childTnLst>
                                    <p:animEffect transition="out" filter="fade">
                                      <p:cBhvr>
                                        <p:cTn id="124" dur="500"/>
                                        <p:tgtEl>
                                          <p:spTgt spid="18"/>
                                        </p:tgtEl>
                                      </p:cBhvr>
                                    </p:animEffect>
                                    <p:set>
                                      <p:cBhvr>
                                        <p:cTn id="125" dur="1" fill="hold">
                                          <p:stCondLst>
                                            <p:cond delay="499"/>
                                          </p:stCondLst>
                                        </p:cTn>
                                        <p:tgtEl>
                                          <p:spTgt spid="18"/>
                                        </p:tgtEl>
                                        <p:attrNameLst>
                                          <p:attrName>style.visibility</p:attrName>
                                        </p:attrNameLst>
                                      </p:cBhvr>
                                      <p:to>
                                        <p:strVal val="hidden"/>
                                      </p:to>
                                    </p:set>
                                  </p:childTnLst>
                                </p:cTn>
                              </p:par>
                              <p:par>
                                <p:cTn id="126" presetID="10" presetClass="entr" presetSubtype="0" fill="hold" nodeType="withEffect">
                                  <p:stCondLst>
                                    <p:cond delay="1500"/>
                                  </p:stCondLst>
                                  <p:childTnLst>
                                    <p:set>
                                      <p:cBhvr>
                                        <p:cTn id="127" dur="1" fill="hold">
                                          <p:stCondLst>
                                            <p:cond delay="0"/>
                                          </p:stCondLst>
                                        </p:cTn>
                                        <p:tgtEl>
                                          <p:spTgt spid="19"/>
                                        </p:tgtEl>
                                        <p:attrNameLst>
                                          <p:attrName>style.visibility</p:attrName>
                                        </p:attrNameLst>
                                      </p:cBhvr>
                                      <p:to>
                                        <p:strVal val="visible"/>
                                      </p:to>
                                    </p:set>
                                    <p:animEffect transition="in" filter="fade">
                                      <p:cBhvr>
                                        <p:cTn id="128" dur="500"/>
                                        <p:tgtEl>
                                          <p:spTgt spid="19"/>
                                        </p:tgtEl>
                                      </p:cBhvr>
                                    </p:animEffect>
                                  </p:childTnLst>
                                </p:cTn>
                              </p:par>
                              <p:par>
                                <p:cTn id="129"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130" dur="500" spd="-100000" fill="hold"/>
                                        <p:tgtEl>
                                          <p:spTgt spid="19"/>
                                        </p:tgtEl>
                                        <p:attrNameLst>
                                          <p:attrName>ppt_x</p:attrName>
                                          <p:attrName>ppt_y</p:attrName>
                                        </p:attrNameLst>
                                      </p:cBhvr>
                                    </p:animMotion>
                                  </p:childTnLst>
                                </p:cTn>
                              </p:par>
                              <p:par>
                                <p:cTn id="131" presetID="10" presetClass="exit" presetSubtype="0" fill="hold" nodeType="withEffect">
                                  <p:stCondLst>
                                    <p:cond delay="1900"/>
                                  </p:stCondLst>
                                  <p:childTnLst>
                                    <p:animEffect transition="out" filter="fade">
                                      <p:cBhvr>
                                        <p:cTn id="132" dur="500"/>
                                        <p:tgtEl>
                                          <p:spTgt spid="19"/>
                                        </p:tgtEl>
                                      </p:cBhvr>
                                    </p:animEffect>
                                    <p:set>
                                      <p:cBhvr>
                                        <p:cTn id="133" dur="1" fill="hold">
                                          <p:stCondLst>
                                            <p:cond delay="499"/>
                                          </p:stCondLst>
                                        </p:cTn>
                                        <p:tgtEl>
                                          <p:spTgt spid="19"/>
                                        </p:tgtEl>
                                        <p:attrNameLst>
                                          <p:attrName>style.visibility</p:attrName>
                                        </p:attrNameLst>
                                      </p:cBhvr>
                                      <p:to>
                                        <p:strVal val="hidden"/>
                                      </p:to>
                                    </p:set>
                                  </p:childTnLst>
                                </p:cTn>
                              </p:par>
                              <p:par>
                                <p:cTn id="134" presetID="10" presetClass="entr" presetSubtype="0" fill="hold" nodeType="withEffect">
                                  <p:stCondLst>
                                    <p:cond delay="1900"/>
                                  </p:stCondLst>
                                  <p:childTnLst>
                                    <p:set>
                                      <p:cBhvr>
                                        <p:cTn id="135" dur="1" fill="hold">
                                          <p:stCondLst>
                                            <p:cond delay="0"/>
                                          </p:stCondLst>
                                        </p:cTn>
                                        <p:tgtEl>
                                          <p:spTgt spid="20"/>
                                        </p:tgtEl>
                                        <p:attrNameLst>
                                          <p:attrName>style.visibility</p:attrName>
                                        </p:attrNameLst>
                                      </p:cBhvr>
                                      <p:to>
                                        <p:strVal val="visible"/>
                                      </p:to>
                                    </p:set>
                                    <p:animEffect transition="in" filter="fade">
                                      <p:cBhvr>
                                        <p:cTn id="136" dur="500"/>
                                        <p:tgtEl>
                                          <p:spTgt spid="20"/>
                                        </p:tgtEl>
                                      </p:cBhvr>
                                    </p:animEffect>
                                  </p:childTnLst>
                                </p:cTn>
                              </p:par>
                              <p:par>
                                <p:cTn id="137" presetID="6" presetClass="emph" presetSubtype="0" fill="hold" nodeType="withEffect">
                                  <p:stCondLst>
                                    <p:cond delay="1900"/>
                                  </p:stCondLst>
                                  <p:childTnLst>
                                    <p:animScale>
                                      <p:cBhvr>
                                        <p:cTn id="138" dur="1000" fill="hold"/>
                                        <p:tgtEl>
                                          <p:spTgt spid="20"/>
                                        </p:tgtEl>
                                      </p:cBhvr>
                                      <p:by x="150000" y="150000"/>
                                    </p:animScale>
                                  </p:childTnLst>
                                </p:cTn>
                              </p:par>
                              <p:par>
                                <p:cTn id="139" presetID="10" presetClass="exit" presetSubtype="0" fill="hold" nodeType="withEffect">
                                  <p:stCondLst>
                                    <p:cond delay="2400"/>
                                  </p:stCondLst>
                                  <p:childTnLst>
                                    <p:animEffect transition="out" filter="fade">
                                      <p:cBhvr>
                                        <p:cTn id="140" dur="500"/>
                                        <p:tgtEl>
                                          <p:spTgt spid="20"/>
                                        </p:tgtEl>
                                      </p:cBhvr>
                                    </p:animEffect>
                                    <p:set>
                                      <p:cBhvr>
                                        <p:cTn id="141" dur="1" fill="hold">
                                          <p:stCondLst>
                                            <p:cond delay="499"/>
                                          </p:stCondLst>
                                        </p:cTn>
                                        <p:tgtEl>
                                          <p:spTgt spid="20"/>
                                        </p:tgtEl>
                                        <p:attrNameLst>
                                          <p:attrName>style.visibility</p:attrName>
                                        </p:attrNameLst>
                                      </p:cBhvr>
                                      <p:to>
                                        <p:strVal val="hidden"/>
                                      </p:to>
                                    </p:set>
                                  </p:childTnLst>
                                </p:cTn>
                              </p:par>
                              <p:par>
                                <p:cTn id="142" presetID="10" presetClass="entr" presetSubtype="0" fill="hold" nodeType="withEffect">
                                  <p:stCondLst>
                                    <p:cond delay="500"/>
                                  </p:stCondLst>
                                  <p:childTnLst>
                                    <p:set>
                                      <p:cBhvr>
                                        <p:cTn id="143" dur="1" fill="hold">
                                          <p:stCondLst>
                                            <p:cond delay="0"/>
                                          </p:stCondLst>
                                        </p:cTn>
                                        <p:tgtEl>
                                          <p:spTgt spid="21"/>
                                        </p:tgtEl>
                                        <p:attrNameLst>
                                          <p:attrName>style.visibility</p:attrName>
                                        </p:attrNameLst>
                                      </p:cBhvr>
                                      <p:to>
                                        <p:strVal val="visible"/>
                                      </p:to>
                                    </p:set>
                                    <p:animEffect transition="in" filter="fade">
                                      <p:cBhvr>
                                        <p:cTn id="144" dur="500"/>
                                        <p:tgtEl>
                                          <p:spTgt spid="21"/>
                                        </p:tgtEl>
                                      </p:cBhvr>
                                    </p:animEffect>
                                  </p:childTnLst>
                                </p:cTn>
                              </p:par>
                              <p:par>
                                <p:cTn id="145" presetID="0" presetClass="path" presetSubtype="0" accel="50000" decel="50000" fill="hold" nodeType="withEffect">
                                  <p:stCondLst>
                                    <p:cond delay="500"/>
                                  </p:stCondLst>
                                  <p:childTnLst>
                                    <p:animMotion origin="layout" path="M 3.33333E-6 4.44444E-6 C 3.33333E-6 4.44444E-6 3.33333E-6 0.45417 3.33333E-6 0.90861 " pathEditMode="relative" ptsTypes="aA">
                                      <p:cBhvr>
                                        <p:cTn id="146" dur="500" spd="-100000" fill="hold"/>
                                        <p:tgtEl>
                                          <p:spTgt spid="21"/>
                                        </p:tgtEl>
                                        <p:attrNameLst>
                                          <p:attrName>ppt_x</p:attrName>
                                          <p:attrName>ppt_y</p:attrName>
                                        </p:attrNameLst>
                                      </p:cBhvr>
                                    </p:animMotion>
                                  </p:childTnLst>
                                </p:cTn>
                              </p:par>
                              <p:par>
                                <p:cTn id="147" presetID="10" presetClass="exit" presetSubtype="0" fill="hold" nodeType="withEffect">
                                  <p:stCondLst>
                                    <p:cond delay="800"/>
                                  </p:stCondLst>
                                  <p:childTnLst>
                                    <p:animEffect transition="out" filter="fade">
                                      <p:cBhvr>
                                        <p:cTn id="148" dur="500"/>
                                        <p:tgtEl>
                                          <p:spTgt spid="21"/>
                                        </p:tgtEl>
                                      </p:cBhvr>
                                    </p:animEffect>
                                    <p:set>
                                      <p:cBhvr>
                                        <p:cTn id="149" dur="1" fill="hold">
                                          <p:stCondLst>
                                            <p:cond delay="499"/>
                                          </p:stCondLst>
                                        </p:cTn>
                                        <p:tgtEl>
                                          <p:spTgt spid="21"/>
                                        </p:tgtEl>
                                        <p:attrNameLst>
                                          <p:attrName>style.visibility</p:attrName>
                                        </p:attrNameLst>
                                      </p:cBhvr>
                                      <p:to>
                                        <p:strVal val="hidden"/>
                                      </p:to>
                                    </p:set>
                                  </p:childTnLst>
                                </p:cTn>
                              </p:par>
                              <p:par>
                                <p:cTn id="150" presetID="10" presetClass="entr" presetSubtype="0" fill="hold" nodeType="withEffect">
                                  <p:stCondLst>
                                    <p:cond delay="800"/>
                                  </p:stCondLst>
                                  <p:childTnLst>
                                    <p:set>
                                      <p:cBhvr>
                                        <p:cTn id="151" dur="1" fill="hold">
                                          <p:stCondLst>
                                            <p:cond delay="0"/>
                                          </p:stCondLst>
                                        </p:cTn>
                                        <p:tgtEl>
                                          <p:spTgt spid="22"/>
                                        </p:tgtEl>
                                        <p:attrNameLst>
                                          <p:attrName>style.visibility</p:attrName>
                                        </p:attrNameLst>
                                      </p:cBhvr>
                                      <p:to>
                                        <p:strVal val="visible"/>
                                      </p:to>
                                    </p:set>
                                    <p:animEffect transition="in" filter="fade">
                                      <p:cBhvr>
                                        <p:cTn id="152" dur="500"/>
                                        <p:tgtEl>
                                          <p:spTgt spid="22"/>
                                        </p:tgtEl>
                                      </p:cBhvr>
                                    </p:animEffect>
                                  </p:childTnLst>
                                </p:cTn>
                              </p:par>
                              <p:par>
                                <p:cTn id="153" presetID="6" presetClass="emph" presetSubtype="0" fill="hold" nodeType="withEffect">
                                  <p:stCondLst>
                                    <p:cond delay="800"/>
                                  </p:stCondLst>
                                  <p:childTnLst>
                                    <p:animScale>
                                      <p:cBhvr>
                                        <p:cTn id="154" dur="1000" fill="hold"/>
                                        <p:tgtEl>
                                          <p:spTgt spid="22"/>
                                        </p:tgtEl>
                                      </p:cBhvr>
                                      <p:by x="150000" y="150000"/>
                                    </p:animScale>
                                  </p:childTnLst>
                                </p:cTn>
                              </p:par>
                              <p:par>
                                <p:cTn id="155" presetID="10" presetClass="exit" presetSubtype="0" fill="hold" nodeType="withEffect">
                                  <p:stCondLst>
                                    <p:cond delay="1300"/>
                                  </p:stCondLst>
                                  <p:childTnLst>
                                    <p:animEffect transition="out" filter="fade">
                                      <p:cBhvr>
                                        <p:cTn id="156" dur="500"/>
                                        <p:tgtEl>
                                          <p:spTgt spid="22"/>
                                        </p:tgtEl>
                                      </p:cBhvr>
                                    </p:animEffect>
                                    <p:set>
                                      <p:cBhvr>
                                        <p:cTn id="157" dur="1" fill="hold">
                                          <p:stCondLst>
                                            <p:cond delay="499"/>
                                          </p:stCondLst>
                                        </p:cTn>
                                        <p:tgtEl>
                                          <p:spTgt spid="22"/>
                                        </p:tgtEl>
                                        <p:attrNameLst>
                                          <p:attrName>style.visibility</p:attrName>
                                        </p:attrNameLst>
                                      </p:cBhvr>
                                      <p:to>
                                        <p:strVal val="hidden"/>
                                      </p:to>
                                    </p:set>
                                  </p:childTnLst>
                                </p:cTn>
                              </p:par>
                              <p:par>
                                <p:cTn id="158" presetID="10" presetClass="entr" presetSubtype="0" fill="hold" nodeType="withEffect">
                                  <p:stCondLst>
                                    <p:cond delay="1800"/>
                                  </p:stCondLst>
                                  <p:childTnLst>
                                    <p:set>
                                      <p:cBhvr>
                                        <p:cTn id="159" dur="1" fill="hold">
                                          <p:stCondLst>
                                            <p:cond delay="0"/>
                                          </p:stCondLst>
                                        </p:cTn>
                                        <p:tgtEl>
                                          <p:spTgt spid="23"/>
                                        </p:tgtEl>
                                        <p:attrNameLst>
                                          <p:attrName>style.visibility</p:attrName>
                                        </p:attrNameLst>
                                      </p:cBhvr>
                                      <p:to>
                                        <p:strVal val="visible"/>
                                      </p:to>
                                    </p:set>
                                    <p:animEffect transition="in" filter="fade">
                                      <p:cBhvr>
                                        <p:cTn id="160" dur="500"/>
                                        <p:tgtEl>
                                          <p:spTgt spid="23"/>
                                        </p:tgtEl>
                                      </p:cBhvr>
                                    </p:animEffect>
                                  </p:childTnLst>
                                </p:cTn>
                              </p:par>
                              <p:par>
                                <p:cTn id="161" presetID="0" presetClass="path" presetSubtype="0" accel="50000" decel="50000" fill="hold" nodeType="withEffect">
                                  <p:stCondLst>
                                    <p:cond delay="1800"/>
                                  </p:stCondLst>
                                  <p:childTnLst>
                                    <p:animMotion origin="layout" path="M 0 2.83688E-6 C 0 0.00031 0 0.45421 0 0.90872 " pathEditMode="relative" rAng="0" ptsTypes="aA">
                                      <p:cBhvr>
                                        <p:cTn id="162" dur="500" spd="-100000" fill="hold"/>
                                        <p:tgtEl>
                                          <p:spTgt spid="23"/>
                                        </p:tgtEl>
                                        <p:attrNameLst>
                                          <p:attrName>ppt_x</p:attrName>
                                          <p:attrName>ppt_y</p:attrName>
                                        </p:attrNameLst>
                                      </p:cBhvr>
                                      <p:rCtr x="0" y="45421"/>
                                    </p:animMotion>
                                  </p:childTnLst>
                                </p:cTn>
                              </p:par>
                              <p:par>
                                <p:cTn id="163" presetID="10" presetClass="exit" presetSubtype="0" fill="hold" nodeType="withEffect">
                                  <p:stCondLst>
                                    <p:cond delay="2000"/>
                                  </p:stCondLst>
                                  <p:childTnLst>
                                    <p:animEffect transition="out" filter="fade">
                                      <p:cBhvr>
                                        <p:cTn id="164" dur="500"/>
                                        <p:tgtEl>
                                          <p:spTgt spid="23"/>
                                        </p:tgtEl>
                                      </p:cBhvr>
                                    </p:animEffect>
                                    <p:set>
                                      <p:cBhvr>
                                        <p:cTn id="165" dur="1" fill="hold">
                                          <p:stCondLst>
                                            <p:cond delay="499"/>
                                          </p:stCondLst>
                                        </p:cTn>
                                        <p:tgtEl>
                                          <p:spTgt spid="23"/>
                                        </p:tgtEl>
                                        <p:attrNameLst>
                                          <p:attrName>style.visibility</p:attrName>
                                        </p:attrNameLst>
                                      </p:cBhvr>
                                      <p:to>
                                        <p:strVal val="hidden"/>
                                      </p:to>
                                    </p:set>
                                  </p:childTnLst>
                                </p:cTn>
                              </p:par>
                              <p:par>
                                <p:cTn id="166" presetID="10" presetClass="entr" presetSubtype="0" fill="hold" nodeType="withEffect">
                                  <p:stCondLst>
                                    <p:cond delay="2000"/>
                                  </p:stCondLst>
                                  <p:childTnLst>
                                    <p:set>
                                      <p:cBhvr>
                                        <p:cTn id="167" dur="1" fill="hold">
                                          <p:stCondLst>
                                            <p:cond delay="0"/>
                                          </p:stCondLst>
                                        </p:cTn>
                                        <p:tgtEl>
                                          <p:spTgt spid="24"/>
                                        </p:tgtEl>
                                        <p:attrNameLst>
                                          <p:attrName>style.visibility</p:attrName>
                                        </p:attrNameLst>
                                      </p:cBhvr>
                                      <p:to>
                                        <p:strVal val="visible"/>
                                      </p:to>
                                    </p:set>
                                    <p:animEffect transition="in" filter="fade">
                                      <p:cBhvr>
                                        <p:cTn id="168" dur="500"/>
                                        <p:tgtEl>
                                          <p:spTgt spid="24"/>
                                        </p:tgtEl>
                                      </p:cBhvr>
                                    </p:animEffect>
                                  </p:childTnLst>
                                </p:cTn>
                              </p:par>
                              <p:par>
                                <p:cTn id="169" presetID="6" presetClass="emph" presetSubtype="0" fill="hold" nodeType="withEffect">
                                  <p:stCondLst>
                                    <p:cond delay="2000"/>
                                  </p:stCondLst>
                                  <p:childTnLst>
                                    <p:animScale>
                                      <p:cBhvr>
                                        <p:cTn id="170" dur="1000" fill="hold"/>
                                        <p:tgtEl>
                                          <p:spTgt spid="24"/>
                                        </p:tgtEl>
                                      </p:cBhvr>
                                      <p:by x="150000" y="150000"/>
                                    </p:animScale>
                                  </p:childTnLst>
                                </p:cTn>
                              </p:par>
                              <p:par>
                                <p:cTn id="171" presetID="10" presetClass="exit" presetSubtype="0" fill="hold" nodeType="withEffect">
                                  <p:stCondLst>
                                    <p:cond delay="2500"/>
                                  </p:stCondLst>
                                  <p:childTnLst>
                                    <p:animEffect transition="out" filter="fade">
                                      <p:cBhvr>
                                        <p:cTn id="172" dur="500"/>
                                        <p:tgtEl>
                                          <p:spTgt spid="24"/>
                                        </p:tgtEl>
                                      </p:cBhvr>
                                    </p:animEffect>
                                    <p:set>
                                      <p:cBhvr>
                                        <p:cTn id="173" dur="1" fill="hold">
                                          <p:stCondLst>
                                            <p:cond delay="499"/>
                                          </p:stCondLst>
                                        </p:cTn>
                                        <p:tgtEl>
                                          <p:spTgt spid="24"/>
                                        </p:tgtEl>
                                        <p:attrNameLst>
                                          <p:attrName>style.visibility</p:attrName>
                                        </p:attrNameLst>
                                      </p:cBhvr>
                                      <p:to>
                                        <p:strVal val="hidden"/>
                                      </p:to>
                                    </p:set>
                                  </p:childTnLst>
                                </p:cTn>
                              </p:par>
                              <p:par>
                                <p:cTn id="174" presetID="10" presetClass="entr" presetSubtype="0" fill="hold" nodeType="withEffect">
                                  <p:stCondLst>
                                    <p:cond delay="6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500"/>
                                        <p:tgtEl>
                                          <p:spTgt spid="25"/>
                                        </p:tgtEl>
                                      </p:cBhvr>
                                    </p:animEffect>
                                  </p:childTnLst>
                                </p:cTn>
                              </p:par>
                              <p:par>
                                <p:cTn id="177" presetID="0" presetClass="path" presetSubtype="0" accel="50000" decel="50000" fill="hold" nodeType="withEffect">
                                  <p:stCondLst>
                                    <p:cond delay="600"/>
                                  </p:stCondLst>
                                  <p:childTnLst>
                                    <p:animMotion origin="layout" path="M 3.33333E-6 4.44444E-6 C 3.33333E-6 4.44444E-6 3.33333E-6 0.45417 3.33333E-6 0.90861 " pathEditMode="relative" ptsTypes="aA">
                                      <p:cBhvr>
                                        <p:cTn id="178" dur="500" spd="-100000" fill="hold"/>
                                        <p:tgtEl>
                                          <p:spTgt spid="25"/>
                                        </p:tgtEl>
                                        <p:attrNameLst>
                                          <p:attrName>ppt_x</p:attrName>
                                          <p:attrName>ppt_y</p:attrName>
                                        </p:attrNameLst>
                                      </p:cBhvr>
                                    </p:animMotion>
                                  </p:childTnLst>
                                </p:cTn>
                              </p:par>
                              <p:par>
                                <p:cTn id="179" presetID="10" presetClass="exit" presetSubtype="0" fill="hold" nodeType="withEffect">
                                  <p:stCondLst>
                                    <p:cond delay="800"/>
                                  </p:stCondLst>
                                  <p:childTnLst>
                                    <p:animEffect transition="out" filter="fade">
                                      <p:cBhvr>
                                        <p:cTn id="180" dur="500"/>
                                        <p:tgtEl>
                                          <p:spTgt spid="25"/>
                                        </p:tgtEl>
                                      </p:cBhvr>
                                    </p:animEffect>
                                    <p:set>
                                      <p:cBhvr>
                                        <p:cTn id="181" dur="1" fill="hold">
                                          <p:stCondLst>
                                            <p:cond delay="499"/>
                                          </p:stCondLst>
                                        </p:cTn>
                                        <p:tgtEl>
                                          <p:spTgt spid="25"/>
                                        </p:tgtEl>
                                        <p:attrNameLst>
                                          <p:attrName>style.visibility</p:attrName>
                                        </p:attrNameLst>
                                      </p:cBhvr>
                                      <p:to>
                                        <p:strVal val="hidden"/>
                                      </p:to>
                                    </p:set>
                                  </p:childTnLst>
                                </p:cTn>
                              </p:par>
                              <p:par>
                                <p:cTn id="182" presetID="10" presetClass="entr" presetSubtype="0" fill="hold" nodeType="withEffect">
                                  <p:stCondLst>
                                    <p:cond delay="800"/>
                                  </p:stCondLst>
                                  <p:childTnLst>
                                    <p:set>
                                      <p:cBhvr>
                                        <p:cTn id="183" dur="1" fill="hold">
                                          <p:stCondLst>
                                            <p:cond delay="0"/>
                                          </p:stCondLst>
                                        </p:cTn>
                                        <p:tgtEl>
                                          <p:spTgt spid="26"/>
                                        </p:tgtEl>
                                        <p:attrNameLst>
                                          <p:attrName>style.visibility</p:attrName>
                                        </p:attrNameLst>
                                      </p:cBhvr>
                                      <p:to>
                                        <p:strVal val="visible"/>
                                      </p:to>
                                    </p:set>
                                    <p:animEffect transition="in" filter="fade">
                                      <p:cBhvr>
                                        <p:cTn id="184" dur="500"/>
                                        <p:tgtEl>
                                          <p:spTgt spid="26"/>
                                        </p:tgtEl>
                                      </p:cBhvr>
                                    </p:animEffect>
                                  </p:childTnLst>
                                </p:cTn>
                              </p:par>
                              <p:par>
                                <p:cTn id="185" presetID="6" presetClass="emph" presetSubtype="0" fill="hold" nodeType="withEffect">
                                  <p:stCondLst>
                                    <p:cond delay="800"/>
                                  </p:stCondLst>
                                  <p:childTnLst>
                                    <p:animScale>
                                      <p:cBhvr>
                                        <p:cTn id="186" dur="1000" fill="hold"/>
                                        <p:tgtEl>
                                          <p:spTgt spid="26"/>
                                        </p:tgtEl>
                                      </p:cBhvr>
                                      <p:by x="150000" y="150000"/>
                                    </p:animScale>
                                  </p:childTnLst>
                                </p:cTn>
                              </p:par>
                              <p:par>
                                <p:cTn id="187" presetID="10" presetClass="exit" presetSubtype="0" fill="hold" nodeType="withEffect">
                                  <p:stCondLst>
                                    <p:cond delay="1300"/>
                                  </p:stCondLst>
                                  <p:childTnLst>
                                    <p:animEffect transition="out" filter="fade">
                                      <p:cBhvr>
                                        <p:cTn id="188" dur="500"/>
                                        <p:tgtEl>
                                          <p:spTgt spid="26"/>
                                        </p:tgtEl>
                                      </p:cBhvr>
                                    </p:animEffect>
                                    <p:set>
                                      <p:cBhvr>
                                        <p:cTn id="189" dur="1" fill="hold">
                                          <p:stCondLst>
                                            <p:cond delay="499"/>
                                          </p:stCondLst>
                                        </p:cTn>
                                        <p:tgtEl>
                                          <p:spTgt spid="26"/>
                                        </p:tgtEl>
                                        <p:attrNameLst>
                                          <p:attrName>style.visibility</p:attrName>
                                        </p:attrNameLst>
                                      </p:cBhvr>
                                      <p:to>
                                        <p:strVal val="hidden"/>
                                      </p:to>
                                    </p:set>
                                  </p:childTnLst>
                                </p:cTn>
                              </p:par>
                              <p:par>
                                <p:cTn id="190" presetID="10" presetClass="entr" presetSubtype="0" fill="hold" nodeType="withEffect">
                                  <p:stCondLst>
                                    <p:cond delay="200"/>
                                  </p:stCondLst>
                                  <p:childTnLst>
                                    <p:set>
                                      <p:cBhvr>
                                        <p:cTn id="191" dur="1" fill="hold">
                                          <p:stCondLst>
                                            <p:cond delay="0"/>
                                          </p:stCondLst>
                                        </p:cTn>
                                        <p:tgtEl>
                                          <p:spTgt spid="27"/>
                                        </p:tgtEl>
                                        <p:attrNameLst>
                                          <p:attrName>style.visibility</p:attrName>
                                        </p:attrNameLst>
                                      </p:cBhvr>
                                      <p:to>
                                        <p:strVal val="visible"/>
                                      </p:to>
                                    </p:set>
                                    <p:animEffect transition="in" filter="fade">
                                      <p:cBhvr>
                                        <p:cTn id="192" dur="500"/>
                                        <p:tgtEl>
                                          <p:spTgt spid="27"/>
                                        </p:tgtEl>
                                      </p:cBhvr>
                                    </p:animEffect>
                                  </p:childTnLst>
                                </p:cTn>
                              </p:par>
                              <p:par>
                                <p:cTn id="193" presetID="0" presetClass="path" presetSubtype="0" accel="50000" decel="50000" fill="hold" nodeType="withEffect">
                                  <p:stCondLst>
                                    <p:cond delay="200"/>
                                  </p:stCondLst>
                                  <p:childTnLst>
                                    <p:animMotion origin="layout" path="M 3.33333E-6 4.44444E-6 C 3.33333E-6 4.44444E-6 3.33333E-6 0.45417 3.33333E-6 0.90861 " pathEditMode="relative" ptsTypes="aA">
                                      <p:cBhvr>
                                        <p:cTn id="194" dur="500" spd="-100000" fill="hold"/>
                                        <p:tgtEl>
                                          <p:spTgt spid="27"/>
                                        </p:tgtEl>
                                        <p:attrNameLst>
                                          <p:attrName>ppt_x</p:attrName>
                                          <p:attrName>ppt_y</p:attrName>
                                        </p:attrNameLst>
                                      </p:cBhvr>
                                    </p:animMotion>
                                  </p:childTnLst>
                                </p:cTn>
                              </p:par>
                              <p:par>
                                <p:cTn id="195" presetID="10" presetClass="exit" presetSubtype="0" fill="hold" nodeType="withEffect">
                                  <p:stCondLst>
                                    <p:cond delay="600"/>
                                  </p:stCondLst>
                                  <p:childTnLst>
                                    <p:animEffect transition="out" filter="fade">
                                      <p:cBhvr>
                                        <p:cTn id="196" dur="500"/>
                                        <p:tgtEl>
                                          <p:spTgt spid="27"/>
                                        </p:tgtEl>
                                      </p:cBhvr>
                                    </p:animEffect>
                                    <p:set>
                                      <p:cBhvr>
                                        <p:cTn id="197" dur="1" fill="hold">
                                          <p:stCondLst>
                                            <p:cond delay="499"/>
                                          </p:stCondLst>
                                        </p:cTn>
                                        <p:tgtEl>
                                          <p:spTgt spid="27"/>
                                        </p:tgtEl>
                                        <p:attrNameLst>
                                          <p:attrName>style.visibility</p:attrName>
                                        </p:attrNameLst>
                                      </p:cBhvr>
                                      <p:to>
                                        <p:strVal val="hidden"/>
                                      </p:to>
                                    </p:set>
                                  </p:childTnLst>
                                </p:cTn>
                              </p:par>
                              <p:par>
                                <p:cTn id="198" presetID="10" presetClass="entr" presetSubtype="0" fill="hold" nodeType="withEffect">
                                  <p:stCondLst>
                                    <p:cond delay="600"/>
                                  </p:stCondLst>
                                  <p:childTnLst>
                                    <p:set>
                                      <p:cBhvr>
                                        <p:cTn id="199" dur="1" fill="hold">
                                          <p:stCondLst>
                                            <p:cond delay="0"/>
                                          </p:stCondLst>
                                        </p:cTn>
                                        <p:tgtEl>
                                          <p:spTgt spid="28"/>
                                        </p:tgtEl>
                                        <p:attrNameLst>
                                          <p:attrName>style.visibility</p:attrName>
                                        </p:attrNameLst>
                                      </p:cBhvr>
                                      <p:to>
                                        <p:strVal val="visible"/>
                                      </p:to>
                                    </p:set>
                                    <p:animEffect transition="in" filter="fade">
                                      <p:cBhvr>
                                        <p:cTn id="200" dur="500"/>
                                        <p:tgtEl>
                                          <p:spTgt spid="28"/>
                                        </p:tgtEl>
                                      </p:cBhvr>
                                    </p:animEffect>
                                  </p:childTnLst>
                                </p:cTn>
                              </p:par>
                              <p:par>
                                <p:cTn id="201" presetID="6" presetClass="emph" presetSubtype="0" fill="hold" nodeType="withEffect">
                                  <p:stCondLst>
                                    <p:cond delay="600"/>
                                  </p:stCondLst>
                                  <p:childTnLst>
                                    <p:animScale>
                                      <p:cBhvr>
                                        <p:cTn id="202" dur="1000" fill="hold"/>
                                        <p:tgtEl>
                                          <p:spTgt spid="28"/>
                                        </p:tgtEl>
                                      </p:cBhvr>
                                      <p:by x="150000" y="150000"/>
                                    </p:animScale>
                                  </p:childTnLst>
                                </p:cTn>
                              </p:par>
                              <p:par>
                                <p:cTn id="203" presetID="10" presetClass="exit" presetSubtype="0" fill="hold" nodeType="withEffect">
                                  <p:stCondLst>
                                    <p:cond delay="1100"/>
                                  </p:stCondLst>
                                  <p:childTnLst>
                                    <p:animEffect transition="out" filter="fade">
                                      <p:cBhvr>
                                        <p:cTn id="204" dur="500"/>
                                        <p:tgtEl>
                                          <p:spTgt spid="28"/>
                                        </p:tgtEl>
                                      </p:cBhvr>
                                    </p:animEffect>
                                    <p:set>
                                      <p:cBhvr>
                                        <p:cTn id="205" dur="1" fill="hold">
                                          <p:stCondLst>
                                            <p:cond delay="499"/>
                                          </p:stCondLst>
                                        </p:cTn>
                                        <p:tgtEl>
                                          <p:spTgt spid="28"/>
                                        </p:tgtEl>
                                        <p:attrNameLst>
                                          <p:attrName>style.visibility</p:attrName>
                                        </p:attrNameLst>
                                      </p:cBhvr>
                                      <p:to>
                                        <p:strVal val="hidden"/>
                                      </p:to>
                                    </p:set>
                                  </p:childTnLst>
                                </p:cTn>
                              </p:par>
                              <p:par>
                                <p:cTn id="206" presetID="10" presetClass="entr" presetSubtype="0" fill="hold" nodeType="withEffect">
                                  <p:stCondLst>
                                    <p:cond delay="1500"/>
                                  </p:stCondLst>
                                  <p:childTnLst>
                                    <p:set>
                                      <p:cBhvr>
                                        <p:cTn id="207" dur="1" fill="hold">
                                          <p:stCondLst>
                                            <p:cond delay="0"/>
                                          </p:stCondLst>
                                        </p:cTn>
                                        <p:tgtEl>
                                          <p:spTgt spid="29"/>
                                        </p:tgtEl>
                                        <p:attrNameLst>
                                          <p:attrName>style.visibility</p:attrName>
                                        </p:attrNameLst>
                                      </p:cBhvr>
                                      <p:to>
                                        <p:strVal val="visible"/>
                                      </p:to>
                                    </p:set>
                                    <p:animEffect transition="in" filter="fade">
                                      <p:cBhvr>
                                        <p:cTn id="208" dur="500"/>
                                        <p:tgtEl>
                                          <p:spTgt spid="29"/>
                                        </p:tgtEl>
                                      </p:cBhvr>
                                    </p:animEffect>
                                  </p:childTnLst>
                                </p:cTn>
                              </p:par>
                              <p:par>
                                <p:cTn id="209"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210" dur="500" spd="-100000" fill="hold"/>
                                        <p:tgtEl>
                                          <p:spTgt spid="29"/>
                                        </p:tgtEl>
                                        <p:attrNameLst>
                                          <p:attrName>ppt_x</p:attrName>
                                          <p:attrName>ppt_y</p:attrName>
                                        </p:attrNameLst>
                                      </p:cBhvr>
                                    </p:animMotion>
                                  </p:childTnLst>
                                </p:cTn>
                              </p:par>
                              <p:par>
                                <p:cTn id="211" presetID="10" presetClass="exit" presetSubtype="0" fill="hold" nodeType="withEffect">
                                  <p:stCondLst>
                                    <p:cond delay="1900"/>
                                  </p:stCondLst>
                                  <p:childTnLst>
                                    <p:animEffect transition="out" filter="fade">
                                      <p:cBhvr>
                                        <p:cTn id="212" dur="500"/>
                                        <p:tgtEl>
                                          <p:spTgt spid="29"/>
                                        </p:tgtEl>
                                      </p:cBhvr>
                                    </p:animEffect>
                                    <p:set>
                                      <p:cBhvr>
                                        <p:cTn id="213" dur="1" fill="hold">
                                          <p:stCondLst>
                                            <p:cond delay="499"/>
                                          </p:stCondLst>
                                        </p:cTn>
                                        <p:tgtEl>
                                          <p:spTgt spid="29"/>
                                        </p:tgtEl>
                                        <p:attrNameLst>
                                          <p:attrName>style.visibility</p:attrName>
                                        </p:attrNameLst>
                                      </p:cBhvr>
                                      <p:to>
                                        <p:strVal val="hidden"/>
                                      </p:to>
                                    </p:set>
                                  </p:childTnLst>
                                </p:cTn>
                              </p:par>
                              <p:par>
                                <p:cTn id="214" presetID="10" presetClass="entr" presetSubtype="0" fill="hold" nodeType="withEffect">
                                  <p:stCondLst>
                                    <p:cond delay="1900"/>
                                  </p:stCondLst>
                                  <p:childTnLst>
                                    <p:set>
                                      <p:cBhvr>
                                        <p:cTn id="215" dur="1" fill="hold">
                                          <p:stCondLst>
                                            <p:cond delay="0"/>
                                          </p:stCondLst>
                                        </p:cTn>
                                        <p:tgtEl>
                                          <p:spTgt spid="30"/>
                                        </p:tgtEl>
                                        <p:attrNameLst>
                                          <p:attrName>style.visibility</p:attrName>
                                        </p:attrNameLst>
                                      </p:cBhvr>
                                      <p:to>
                                        <p:strVal val="visible"/>
                                      </p:to>
                                    </p:set>
                                    <p:animEffect transition="in" filter="fade">
                                      <p:cBhvr>
                                        <p:cTn id="216" dur="500"/>
                                        <p:tgtEl>
                                          <p:spTgt spid="30"/>
                                        </p:tgtEl>
                                      </p:cBhvr>
                                    </p:animEffect>
                                  </p:childTnLst>
                                </p:cTn>
                              </p:par>
                              <p:par>
                                <p:cTn id="217" presetID="6" presetClass="emph" presetSubtype="0" fill="hold" nodeType="withEffect">
                                  <p:stCondLst>
                                    <p:cond delay="1900"/>
                                  </p:stCondLst>
                                  <p:childTnLst>
                                    <p:animScale>
                                      <p:cBhvr>
                                        <p:cTn id="218" dur="1000" fill="hold"/>
                                        <p:tgtEl>
                                          <p:spTgt spid="30"/>
                                        </p:tgtEl>
                                      </p:cBhvr>
                                      <p:by x="150000" y="150000"/>
                                    </p:animScale>
                                  </p:childTnLst>
                                </p:cTn>
                              </p:par>
                              <p:par>
                                <p:cTn id="219" presetID="10" presetClass="exit" presetSubtype="0" fill="hold" nodeType="withEffect">
                                  <p:stCondLst>
                                    <p:cond delay="2500"/>
                                  </p:stCondLst>
                                  <p:childTnLst>
                                    <p:animEffect transition="out" filter="fade">
                                      <p:cBhvr>
                                        <p:cTn id="220" dur="500"/>
                                        <p:tgtEl>
                                          <p:spTgt spid="30"/>
                                        </p:tgtEl>
                                      </p:cBhvr>
                                    </p:animEffect>
                                    <p:set>
                                      <p:cBhvr>
                                        <p:cTn id="221" dur="1" fill="hold">
                                          <p:stCondLst>
                                            <p:cond delay="499"/>
                                          </p:stCondLst>
                                        </p:cTn>
                                        <p:tgtEl>
                                          <p:spTgt spid="30"/>
                                        </p:tgtEl>
                                        <p:attrNameLst>
                                          <p:attrName>style.visibility</p:attrName>
                                        </p:attrNameLst>
                                      </p:cBhvr>
                                      <p:to>
                                        <p:strVal val="hidden"/>
                                      </p:to>
                                    </p:set>
                                  </p:childTnLst>
                                </p:cTn>
                              </p:par>
                            </p:childTnLst>
                          </p:cTn>
                        </p:par>
                        <p:par>
                          <p:cTn id="222" fill="hold">
                            <p:stCondLst>
                              <p:cond delay="6250"/>
                            </p:stCondLst>
                            <p:childTnLst>
                              <p:par>
                                <p:cTn id="223" presetID="10" presetClass="entr" presetSubtype="0" fill="hold" nodeType="afterEffect">
                                  <p:stCondLst>
                                    <p:cond delay="0"/>
                                  </p:stCondLst>
                                  <p:childTnLst>
                                    <p:set>
                                      <p:cBhvr>
                                        <p:cTn id="224" dur="1" fill="hold">
                                          <p:stCondLst>
                                            <p:cond delay="0"/>
                                          </p:stCondLst>
                                        </p:cTn>
                                        <p:tgtEl>
                                          <p:spTgt spid="31"/>
                                        </p:tgtEl>
                                        <p:attrNameLst>
                                          <p:attrName>style.visibility</p:attrName>
                                        </p:attrNameLst>
                                      </p:cBhvr>
                                      <p:to>
                                        <p:strVal val="visible"/>
                                      </p:to>
                                    </p:set>
                                    <p:animEffect transition="in" filter="fade">
                                      <p:cBhvr>
                                        <p:cTn id="225" dur="500"/>
                                        <p:tgtEl>
                                          <p:spTgt spid="31"/>
                                        </p:tgtEl>
                                      </p:cBhvr>
                                    </p:animEffect>
                                  </p:childTnLst>
                                </p:cTn>
                              </p:par>
                              <p:par>
                                <p:cTn id="226" presetID="0" presetClass="path" presetSubtype="0" accel="50000" decel="50000" fill="hold" nodeType="withEffect">
                                  <p:stCondLst>
                                    <p:cond delay="0"/>
                                  </p:stCondLst>
                                  <p:childTnLst>
                                    <p:animMotion origin="layout" path="M 3.33333E-6 4.44444E-6 C 3.33333E-6 4.44444E-6 3.33333E-6 0.45417 3.33333E-6 0.90861 " pathEditMode="relative" ptsTypes="aA">
                                      <p:cBhvr>
                                        <p:cTn id="227" dur="500" spd="-100000" fill="hold"/>
                                        <p:tgtEl>
                                          <p:spTgt spid="31"/>
                                        </p:tgtEl>
                                        <p:attrNameLst>
                                          <p:attrName>ppt_x</p:attrName>
                                          <p:attrName>ppt_y</p:attrName>
                                        </p:attrNameLst>
                                      </p:cBhvr>
                                    </p:animMotion>
                                  </p:childTnLst>
                                </p:cTn>
                              </p:par>
                              <p:par>
                                <p:cTn id="228" presetID="10" presetClass="exit" presetSubtype="0" fill="hold" nodeType="withEffect">
                                  <p:stCondLst>
                                    <p:cond delay="200"/>
                                  </p:stCondLst>
                                  <p:childTnLst>
                                    <p:animEffect transition="out" filter="fade">
                                      <p:cBhvr>
                                        <p:cTn id="229" dur="500"/>
                                        <p:tgtEl>
                                          <p:spTgt spid="31"/>
                                        </p:tgtEl>
                                      </p:cBhvr>
                                    </p:animEffect>
                                    <p:set>
                                      <p:cBhvr>
                                        <p:cTn id="230" dur="1" fill="hold">
                                          <p:stCondLst>
                                            <p:cond delay="499"/>
                                          </p:stCondLst>
                                        </p:cTn>
                                        <p:tgtEl>
                                          <p:spTgt spid="31"/>
                                        </p:tgtEl>
                                        <p:attrNameLst>
                                          <p:attrName>style.visibility</p:attrName>
                                        </p:attrNameLst>
                                      </p:cBhvr>
                                      <p:to>
                                        <p:strVal val="hidden"/>
                                      </p:to>
                                    </p:set>
                                  </p:childTnLst>
                                </p:cTn>
                              </p:par>
                              <p:par>
                                <p:cTn id="231" presetID="10" presetClass="entr" presetSubtype="0" fill="hold" nodeType="withEffect">
                                  <p:stCondLst>
                                    <p:cond delay="400"/>
                                  </p:stCondLst>
                                  <p:childTnLst>
                                    <p:set>
                                      <p:cBhvr>
                                        <p:cTn id="232" dur="1" fill="hold">
                                          <p:stCondLst>
                                            <p:cond delay="0"/>
                                          </p:stCondLst>
                                        </p:cTn>
                                        <p:tgtEl>
                                          <p:spTgt spid="32"/>
                                        </p:tgtEl>
                                        <p:attrNameLst>
                                          <p:attrName>style.visibility</p:attrName>
                                        </p:attrNameLst>
                                      </p:cBhvr>
                                      <p:to>
                                        <p:strVal val="visible"/>
                                      </p:to>
                                    </p:set>
                                    <p:animEffect transition="in" filter="fade">
                                      <p:cBhvr>
                                        <p:cTn id="233" dur="500"/>
                                        <p:tgtEl>
                                          <p:spTgt spid="32"/>
                                        </p:tgtEl>
                                      </p:cBhvr>
                                    </p:animEffect>
                                  </p:childTnLst>
                                </p:cTn>
                              </p:par>
                              <p:par>
                                <p:cTn id="234" presetID="6" presetClass="emph" presetSubtype="0" fill="hold" nodeType="withEffect">
                                  <p:stCondLst>
                                    <p:cond delay="400"/>
                                  </p:stCondLst>
                                  <p:childTnLst>
                                    <p:animScale>
                                      <p:cBhvr>
                                        <p:cTn id="235" dur="1000" fill="hold"/>
                                        <p:tgtEl>
                                          <p:spTgt spid="32"/>
                                        </p:tgtEl>
                                      </p:cBhvr>
                                      <p:by x="150000" y="150000"/>
                                    </p:animScale>
                                  </p:childTnLst>
                                </p:cTn>
                              </p:par>
                              <p:par>
                                <p:cTn id="236" presetID="10" presetClass="exit" presetSubtype="0" fill="hold" nodeType="withEffect">
                                  <p:stCondLst>
                                    <p:cond delay="1000"/>
                                  </p:stCondLst>
                                  <p:childTnLst>
                                    <p:animEffect transition="out" filter="fade">
                                      <p:cBhvr>
                                        <p:cTn id="237" dur="500"/>
                                        <p:tgtEl>
                                          <p:spTgt spid="32"/>
                                        </p:tgtEl>
                                      </p:cBhvr>
                                    </p:animEffect>
                                    <p:set>
                                      <p:cBhvr>
                                        <p:cTn id="238" dur="1" fill="hold">
                                          <p:stCondLst>
                                            <p:cond delay="499"/>
                                          </p:stCondLst>
                                        </p:cTn>
                                        <p:tgtEl>
                                          <p:spTgt spid="32"/>
                                        </p:tgtEl>
                                        <p:attrNameLst>
                                          <p:attrName>style.visibility</p:attrName>
                                        </p:attrNameLst>
                                      </p:cBhvr>
                                      <p:to>
                                        <p:strVal val="hidden"/>
                                      </p:to>
                                    </p:set>
                                  </p:childTnLst>
                                </p:cTn>
                              </p:par>
                              <p:par>
                                <p:cTn id="239" presetID="10" presetClass="entr" presetSubtype="0" fill="hold" nodeType="withEffect">
                                  <p:stCondLst>
                                    <p:cond delay="400"/>
                                  </p:stCondLst>
                                  <p:childTnLst>
                                    <p:set>
                                      <p:cBhvr>
                                        <p:cTn id="240" dur="1" fill="hold">
                                          <p:stCondLst>
                                            <p:cond delay="0"/>
                                          </p:stCondLst>
                                        </p:cTn>
                                        <p:tgtEl>
                                          <p:spTgt spid="33"/>
                                        </p:tgtEl>
                                        <p:attrNameLst>
                                          <p:attrName>style.visibility</p:attrName>
                                        </p:attrNameLst>
                                      </p:cBhvr>
                                      <p:to>
                                        <p:strVal val="visible"/>
                                      </p:to>
                                    </p:set>
                                    <p:animEffect transition="in" filter="fade">
                                      <p:cBhvr>
                                        <p:cTn id="241" dur="500"/>
                                        <p:tgtEl>
                                          <p:spTgt spid="33"/>
                                        </p:tgtEl>
                                      </p:cBhvr>
                                    </p:animEffect>
                                  </p:childTnLst>
                                </p:cTn>
                              </p:par>
                              <p:par>
                                <p:cTn id="242" presetID="0" presetClass="path" presetSubtype="0" accel="50000" decel="50000" fill="hold" nodeType="withEffect">
                                  <p:stCondLst>
                                    <p:cond delay="400"/>
                                  </p:stCondLst>
                                  <p:childTnLst>
                                    <p:animMotion origin="layout" path="M 3.33333E-6 4.44444E-6 C 3.33333E-6 4.44444E-6 3.33333E-6 0.45417 3.33333E-6 0.90861 " pathEditMode="relative" ptsTypes="aA">
                                      <p:cBhvr>
                                        <p:cTn id="243" dur="500" spd="-100000" fill="hold"/>
                                        <p:tgtEl>
                                          <p:spTgt spid="33"/>
                                        </p:tgtEl>
                                        <p:attrNameLst>
                                          <p:attrName>ppt_x</p:attrName>
                                          <p:attrName>ppt_y</p:attrName>
                                        </p:attrNameLst>
                                      </p:cBhvr>
                                    </p:animMotion>
                                  </p:childTnLst>
                                </p:cTn>
                              </p:par>
                              <p:par>
                                <p:cTn id="244" presetID="10" presetClass="exit" presetSubtype="0" fill="hold" nodeType="withEffect">
                                  <p:stCondLst>
                                    <p:cond delay="700"/>
                                  </p:stCondLst>
                                  <p:childTnLst>
                                    <p:animEffect transition="out" filter="fade">
                                      <p:cBhvr>
                                        <p:cTn id="245" dur="500"/>
                                        <p:tgtEl>
                                          <p:spTgt spid="33"/>
                                        </p:tgtEl>
                                      </p:cBhvr>
                                    </p:animEffect>
                                    <p:set>
                                      <p:cBhvr>
                                        <p:cTn id="246" dur="1" fill="hold">
                                          <p:stCondLst>
                                            <p:cond delay="499"/>
                                          </p:stCondLst>
                                        </p:cTn>
                                        <p:tgtEl>
                                          <p:spTgt spid="33"/>
                                        </p:tgtEl>
                                        <p:attrNameLst>
                                          <p:attrName>style.visibility</p:attrName>
                                        </p:attrNameLst>
                                      </p:cBhvr>
                                      <p:to>
                                        <p:strVal val="hidden"/>
                                      </p:to>
                                    </p:set>
                                  </p:childTnLst>
                                </p:cTn>
                              </p:par>
                              <p:par>
                                <p:cTn id="247" presetID="10" presetClass="entr" presetSubtype="0" fill="hold" nodeType="withEffect">
                                  <p:stCondLst>
                                    <p:cond delay="700"/>
                                  </p:stCondLst>
                                  <p:childTnLst>
                                    <p:set>
                                      <p:cBhvr>
                                        <p:cTn id="248" dur="1" fill="hold">
                                          <p:stCondLst>
                                            <p:cond delay="0"/>
                                          </p:stCondLst>
                                        </p:cTn>
                                        <p:tgtEl>
                                          <p:spTgt spid="34"/>
                                        </p:tgtEl>
                                        <p:attrNameLst>
                                          <p:attrName>style.visibility</p:attrName>
                                        </p:attrNameLst>
                                      </p:cBhvr>
                                      <p:to>
                                        <p:strVal val="visible"/>
                                      </p:to>
                                    </p:set>
                                    <p:animEffect transition="in" filter="fade">
                                      <p:cBhvr>
                                        <p:cTn id="249" dur="500"/>
                                        <p:tgtEl>
                                          <p:spTgt spid="34"/>
                                        </p:tgtEl>
                                      </p:cBhvr>
                                    </p:animEffect>
                                  </p:childTnLst>
                                </p:cTn>
                              </p:par>
                              <p:par>
                                <p:cTn id="250" presetID="6" presetClass="emph" presetSubtype="0" fill="hold" nodeType="withEffect">
                                  <p:stCondLst>
                                    <p:cond delay="700"/>
                                  </p:stCondLst>
                                  <p:childTnLst>
                                    <p:animScale>
                                      <p:cBhvr>
                                        <p:cTn id="251" dur="1000" fill="hold"/>
                                        <p:tgtEl>
                                          <p:spTgt spid="34"/>
                                        </p:tgtEl>
                                      </p:cBhvr>
                                      <p:by x="150000" y="150000"/>
                                    </p:animScale>
                                  </p:childTnLst>
                                </p:cTn>
                              </p:par>
                              <p:par>
                                <p:cTn id="252" presetID="10" presetClass="exit" presetSubtype="0" fill="hold" nodeType="withEffect">
                                  <p:stCondLst>
                                    <p:cond delay="1300"/>
                                  </p:stCondLst>
                                  <p:childTnLst>
                                    <p:animEffect transition="out" filter="fade">
                                      <p:cBhvr>
                                        <p:cTn id="253" dur="500"/>
                                        <p:tgtEl>
                                          <p:spTgt spid="34"/>
                                        </p:tgtEl>
                                      </p:cBhvr>
                                    </p:animEffect>
                                    <p:set>
                                      <p:cBhvr>
                                        <p:cTn id="254" dur="1" fill="hold">
                                          <p:stCondLst>
                                            <p:cond delay="499"/>
                                          </p:stCondLst>
                                        </p:cTn>
                                        <p:tgtEl>
                                          <p:spTgt spid="34"/>
                                        </p:tgtEl>
                                        <p:attrNameLst>
                                          <p:attrName>style.visibility</p:attrName>
                                        </p:attrNameLst>
                                      </p:cBhvr>
                                      <p:to>
                                        <p:strVal val="hidden"/>
                                      </p:to>
                                    </p:set>
                                  </p:childTnLst>
                                </p:cTn>
                              </p:par>
                              <p:par>
                                <p:cTn id="255" presetID="10" presetClass="entr" presetSubtype="0" fill="hold" nodeType="withEffect">
                                  <p:stCondLst>
                                    <p:cond delay="2300"/>
                                  </p:stCondLst>
                                  <p:childTnLst>
                                    <p:set>
                                      <p:cBhvr>
                                        <p:cTn id="256" dur="1" fill="hold">
                                          <p:stCondLst>
                                            <p:cond delay="0"/>
                                          </p:stCondLst>
                                        </p:cTn>
                                        <p:tgtEl>
                                          <p:spTgt spid="35"/>
                                        </p:tgtEl>
                                        <p:attrNameLst>
                                          <p:attrName>style.visibility</p:attrName>
                                        </p:attrNameLst>
                                      </p:cBhvr>
                                      <p:to>
                                        <p:strVal val="visible"/>
                                      </p:to>
                                    </p:set>
                                    <p:animEffect transition="in" filter="fade">
                                      <p:cBhvr>
                                        <p:cTn id="257" dur="500"/>
                                        <p:tgtEl>
                                          <p:spTgt spid="35"/>
                                        </p:tgtEl>
                                      </p:cBhvr>
                                    </p:animEffect>
                                  </p:childTnLst>
                                </p:cTn>
                              </p:par>
                              <p:par>
                                <p:cTn id="258" presetID="6" presetClass="emph" presetSubtype="0" fill="hold" nodeType="withEffect">
                                  <p:stCondLst>
                                    <p:cond delay="2200"/>
                                  </p:stCondLst>
                                  <p:childTnLst>
                                    <p:animScale>
                                      <p:cBhvr>
                                        <p:cTn id="259" dur="1000" fill="hold"/>
                                        <p:tgtEl>
                                          <p:spTgt spid="35"/>
                                        </p:tgtEl>
                                      </p:cBhvr>
                                      <p:by x="150000" y="150000"/>
                                    </p:animScale>
                                  </p:childTnLst>
                                </p:cTn>
                              </p:par>
                              <p:par>
                                <p:cTn id="260" presetID="10" presetClass="exit" presetSubtype="0" fill="hold" nodeType="withEffect">
                                  <p:stCondLst>
                                    <p:cond delay="2700"/>
                                  </p:stCondLst>
                                  <p:childTnLst>
                                    <p:animEffect transition="out" filter="fade">
                                      <p:cBhvr>
                                        <p:cTn id="261" dur="500"/>
                                        <p:tgtEl>
                                          <p:spTgt spid="35"/>
                                        </p:tgtEl>
                                      </p:cBhvr>
                                    </p:animEffect>
                                    <p:set>
                                      <p:cBhvr>
                                        <p:cTn id="262" dur="1" fill="hold">
                                          <p:stCondLst>
                                            <p:cond delay="499"/>
                                          </p:stCondLst>
                                        </p:cTn>
                                        <p:tgtEl>
                                          <p:spTgt spid="35"/>
                                        </p:tgtEl>
                                        <p:attrNameLst>
                                          <p:attrName>style.visibility</p:attrName>
                                        </p:attrNameLst>
                                      </p:cBhvr>
                                      <p:to>
                                        <p:strVal val="hidden"/>
                                      </p:to>
                                    </p:set>
                                  </p:childTnLst>
                                </p:cTn>
                              </p:par>
                              <p:par>
                                <p:cTn id="263" presetID="10" presetClass="entr" presetSubtype="0" fill="hold" nodeType="withEffect">
                                  <p:stCondLst>
                                    <p:cond delay="300"/>
                                  </p:stCondLst>
                                  <p:childTnLst>
                                    <p:set>
                                      <p:cBhvr>
                                        <p:cTn id="264" dur="1" fill="hold">
                                          <p:stCondLst>
                                            <p:cond delay="0"/>
                                          </p:stCondLst>
                                        </p:cTn>
                                        <p:tgtEl>
                                          <p:spTgt spid="36"/>
                                        </p:tgtEl>
                                        <p:attrNameLst>
                                          <p:attrName>style.visibility</p:attrName>
                                        </p:attrNameLst>
                                      </p:cBhvr>
                                      <p:to>
                                        <p:strVal val="visible"/>
                                      </p:to>
                                    </p:set>
                                    <p:animEffect transition="in" filter="fade">
                                      <p:cBhvr>
                                        <p:cTn id="265" dur="500"/>
                                        <p:tgtEl>
                                          <p:spTgt spid="36"/>
                                        </p:tgtEl>
                                      </p:cBhvr>
                                    </p:animEffect>
                                  </p:childTnLst>
                                </p:cTn>
                              </p:par>
                              <p:par>
                                <p:cTn id="266" presetID="0" presetClass="path" presetSubtype="0" accel="50000" decel="50000" fill="hold" nodeType="withEffect">
                                  <p:stCondLst>
                                    <p:cond delay="300"/>
                                  </p:stCondLst>
                                  <p:childTnLst>
                                    <p:animMotion origin="layout" path="M 3.33333E-6 4.44444E-6 C 3.33333E-6 4.44444E-6 3.33333E-6 0.45417 3.33333E-6 0.90861 " pathEditMode="relative" ptsTypes="aA">
                                      <p:cBhvr>
                                        <p:cTn id="267" dur="500" spd="-100000" fill="hold"/>
                                        <p:tgtEl>
                                          <p:spTgt spid="36"/>
                                        </p:tgtEl>
                                        <p:attrNameLst>
                                          <p:attrName>ppt_x</p:attrName>
                                          <p:attrName>ppt_y</p:attrName>
                                        </p:attrNameLst>
                                      </p:cBhvr>
                                    </p:animMotion>
                                  </p:childTnLst>
                                </p:cTn>
                              </p:par>
                              <p:par>
                                <p:cTn id="268" presetID="10" presetClass="exit" presetSubtype="0" fill="hold" nodeType="withEffect">
                                  <p:stCondLst>
                                    <p:cond delay="600"/>
                                  </p:stCondLst>
                                  <p:childTnLst>
                                    <p:animEffect transition="out" filter="fade">
                                      <p:cBhvr>
                                        <p:cTn id="269" dur="500"/>
                                        <p:tgtEl>
                                          <p:spTgt spid="36"/>
                                        </p:tgtEl>
                                      </p:cBhvr>
                                    </p:animEffect>
                                    <p:set>
                                      <p:cBhvr>
                                        <p:cTn id="270" dur="1" fill="hold">
                                          <p:stCondLst>
                                            <p:cond delay="499"/>
                                          </p:stCondLst>
                                        </p:cTn>
                                        <p:tgtEl>
                                          <p:spTgt spid="36"/>
                                        </p:tgtEl>
                                        <p:attrNameLst>
                                          <p:attrName>style.visibility</p:attrName>
                                        </p:attrNameLst>
                                      </p:cBhvr>
                                      <p:to>
                                        <p:strVal val="hidden"/>
                                      </p:to>
                                    </p:set>
                                  </p:childTnLst>
                                </p:cTn>
                              </p:par>
                              <p:par>
                                <p:cTn id="271" presetID="10" presetClass="entr" presetSubtype="0" fill="hold" nodeType="withEffect">
                                  <p:stCondLst>
                                    <p:cond delay="700"/>
                                  </p:stCondLst>
                                  <p:childTnLst>
                                    <p:set>
                                      <p:cBhvr>
                                        <p:cTn id="272" dur="1" fill="hold">
                                          <p:stCondLst>
                                            <p:cond delay="0"/>
                                          </p:stCondLst>
                                        </p:cTn>
                                        <p:tgtEl>
                                          <p:spTgt spid="37"/>
                                        </p:tgtEl>
                                        <p:attrNameLst>
                                          <p:attrName>style.visibility</p:attrName>
                                        </p:attrNameLst>
                                      </p:cBhvr>
                                      <p:to>
                                        <p:strVal val="visible"/>
                                      </p:to>
                                    </p:set>
                                    <p:animEffect transition="in" filter="fade">
                                      <p:cBhvr>
                                        <p:cTn id="273" dur="500"/>
                                        <p:tgtEl>
                                          <p:spTgt spid="37"/>
                                        </p:tgtEl>
                                      </p:cBhvr>
                                    </p:animEffect>
                                  </p:childTnLst>
                                </p:cTn>
                              </p:par>
                              <p:par>
                                <p:cTn id="274" presetID="6" presetClass="emph" presetSubtype="0" fill="hold" nodeType="withEffect">
                                  <p:stCondLst>
                                    <p:cond delay="700"/>
                                  </p:stCondLst>
                                  <p:childTnLst>
                                    <p:animScale>
                                      <p:cBhvr>
                                        <p:cTn id="275" dur="1000" fill="hold"/>
                                        <p:tgtEl>
                                          <p:spTgt spid="37"/>
                                        </p:tgtEl>
                                      </p:cBhvr>
                                      <p:by x="150000" y="150000"/>
                                    </p:animScale>
                                  </p:childTnLst>
                                </p:cTn>
                              </p:par>
                              <p:par>
                                <p:cTn id="276" presetID="10" presetClass="exit" presetSubtype="0" fill="hold" nodeType="withEffect">
                                  <p:stCondLst>
                                    <p:cond delay="1200"/>
                                  </p:stCondLst>
                                  <p:childTnLst>
                                    <p:animEffect transition="out" filter="fade">
                                      <p:cBhvr>
                                        <p:cTn id="277" dur="500"/>
                                        <p:tgtEl>
                                          <p:spTgt spid="37"/>
                                        </p:tgtEl>
                                      </p:cBhvr>
                                    </p:animEffect>
                                    <p:set>
                                      <p:cBhvr>
                                        <p:cTn id="278" dur="1" fill="hold">
                                          <p:stCondLst>
                                            <p:cond delay="499"/>
                                          </p:stCondLst>
                                        </p:cTn>
                                        <p:tgtEl>
                                          <p:spTgt spid="37"/>
                                        </p:tgtEl>
                                        <p:attrNameLst>
                                          <p:attrName>style.visibility</p:attrName>
                                        </p:attrNameLst>
                                      </p:cBhvr>
                                      <p:to>
                                        <p:strVal val="hidden"/>
                                      </p:to>
                                    </p:set>
                                  </p:childTnLst>
                                </p:cTn>
                              </p:par>
                              <p:par>
                                <p:cTn id="279" presetID="10" presetClass="entr" presetSubtype="0" fill="hold" nodeType="withEffect">
                                  <p:stCondLst>
                                    <p:cond delay="2300"/>
                                  </p:stCondLst>
                                  <p:childTnLst>
                                    <p:set>
                                      <p:cBhvr>
                                        <p:cTn id="280" dur="1" fill="hold">
                                          <p:stCondLst>
                                            <p:cond delay="0"/>
                                          </p:stCondLst>
                                        </p:cTn>
                                        <p:tgtEl>
                                          <p:spTgt spid="38"/>
                                        </p:tgtEl>
                                        <p:attrNameLst>
                                          <p:attrName>style.visibility</p:attrName>
                                        </p:attrNameLst>
                                      </p:cBhvr>
                                      <p:to>
                                        <p:strVal val="visible"/>
                                      </p:to>
                                    </p:set>
                                    <p:animEffect transition="in" filter="fade">
                                      <p:cBhvr>
                                        <p:cTn id="281" dur="500"/>
                                        <p:tgtEl>
                                          <p:spTgt spid="38"/>
                                        </p:tgtEl>
                                      </p:cBhvr>
                                    </p:animEffect>
                                  </p:childTnLst>
                                </p:cTn>
                              </p:par>
                              <p:par>
                                <p:cTn id="282" presetID="6" presetClass="emph" presetSubtype="0" fill="hold" nodeType="withEffect">
                                  <p:stCondLst>
                                    <p:cond delay="2300"/>
                                  </p:stCondLst>
                                  <p:childTnLst>
                                    <p:animScale>
                                      <p:cBhvr>
                                        <p:cTn id="283" dur="1000" fill="hold"/>
                                        <p:tgtEl>
                                          <p:spTgt spid="38"/>
                                        </p:tgtEl>
                                      </p:cBhvr>
                                      <p:by x="150000" y="150000"/>
                                    </p:animScale>
                                  </p:childTnLst>
                                </p:cTn>
                              </p:par>
                              <p:par>
                                <p:cTn id="284" presetID="10" presetClass="exit" presetSubtype="0" fill="hold" nodeType="withEffect">
                                  <p:stCondLst>
                                    <p:cond delay="2800"/>
                                  </p:stCondLst>
                                  <p:childTnLst>
                                    <p:animEffect transition="out" filter="fade">
                                      <p:cBhvr>
                                        <p:cTn id="285" dur="500"/>
                                        <p:tgtEl>
                                          <p:spTgt spid="38"/>
                                        </p:tgtEl>
                                      </p:cBhvr>
                                    </p:animEffect>
                                    <p:set>
                                      <p:cBhvr>
                                        <p:cTn id="286" dur="1" fill="hold">
                                          <p:stCondLst>
                                            <p:cond delay="499"/>
                                          </p:stCondLst>
                                        </p:cTn>
                                        <p:tgtEl>
                                          <p:spTgt spid="38"/>
                                        </p:tgtEl>
                                        <p:attrNameLst>
                                          <p:attrName>style.visibility</p:attrName>
                                        </p:attrNameLst>
                                      </p:cBhvr>
                                      <p:to>
                                        <p:strVal val="hidden"/>
                                      </p:to>
                                    </p:set>
                                  </p:childTnLst>
                                </p:cTn>
                              </p:par>
                              <p:par>
                                <p:cTn id="287" presetID="10" presetClass="entr" presetSubtype="0" fill="hold" nodeType="withEffect">
                                  <p:stCondLst>
                                    <p:cond delay="0"/>
                                  </p:stCondLst>
                                  <p:childTnLst>
                                    <p:set>
                                      <p:cBhvr>
                                        <p:cTn id="288" dur="1" fill="hold">
                                          <p:stCondLst>
                                            <p:cond delay="0"/>
                                          </p:stCondLst>
                                        </p:cTn>
                                        <p:tgtEl>
                                          <p:spTgt spid="39"/>
                                        </p:tgtEl>
                                        <p:attrNameLst>
                                          <p:attrName>style.visibility</p:attrName>
                                        </p:attrNameLst>
                                      </p:cBhvr>
                                      <p:to>
                                        <p:strVal val="visible"/>
                                      </p:to>
                                    </p:set>
                                    <p:animEffect transition="in" filter="fade">
                                      <p:cBhvr>
                                        <p:cTn id="289" dur="500"/>
                                        <p:tgtEl>
                                          <p:spTgt spid="39"/>
                                        </p:tgtEl>
                                      </p:cBhvr>
                                    </p:animEffect>
                                  </p:childTnLst>
                                </p:cTn>
                              </p:par>
                              <p:par>
                                <p:cTn id="290" presetID="0" presetClass="path" presetSubtype="0" accel="50000" decel="50000" fill="hold" nodeType="withEffect">
                                  <p:stCondLst>
                                    <p:cond delay="0"/>
                                  </p:stCondLst>
                                  <p:childTnLst>
                                    <p:animMotion origin="layout" path="M 3.33333E-6 4.44444E-6 C 3.33333E-6 4.44444E-6 3.33333E-6 0.45417 3.33333E-6 0.90861 " pathEditMode="relative" ptsTypes="aA">
                                      <p:cBhvr>
                                        <p:cTn id="291" dur="500" spd="-100000" fill="hold"/>
                                        <p:tgtEl>
                                          <p:spTgt spid="39"/>
                                        </p:tgtEl>
                                        <p:attrNameLst>
                                          <p:attrName>ppt_x</p:attrName>
                                          <p:attrName>ppt_y</p:attrName>
                                        </p:attrNameLst>
                                      </p:cBhvr>
                                    </p:animMotion>
                                  </p:childTnLst>
                                </p:cTn>
                              </p:par>
                              <p:par>
                                <p:cTn id="292" presetID="10" presetClass="exit" presetSubtype="0" fill="hold" nodeType="withEffect">
                                  <p:stCondLst>
                                    <p:cond delay="200"/>
                                  </p:stCondLst>
                                  <p:childTnLst>
                                    <p:animEffect transition="out" filter="fade">
                                      <p:cBhvr>
                                        <p:cTn id="293" dur="500"/>
                                        <p:tgtEl>
                                          <p:spTgt spid="39"/>
                                        </p:tgtEl>
                                      </p:cBhvr>
                                    </p:animEffect>
                                    <p:set>
                                      <p:cBhvr>
                                        <p:cTn id="294" dur="1" fill="hold">
                                          <p:stCondLst>
                                            <p:cond delay="499"/>
                                          </p:stCondLst>
                                        </p:cTn>
                                        <p:tgtEl>
                                          <p:spTgt spid="39"/>
                                        </p:tgtEl>
                                        <p:attrNameLst>
                                          <p:attrName>style.visibility</p:attrName>
                                        </p:attrNameLst>
                                      </p:cBhvr>
                                      <p:to>
                                        <p:strVal val="hidden"/>
                                      </p:to>
                                    </p:set>
                                  </p:childTnLst>
                                </p:cTn>
                              </p:par>
                              <p:par>
                                <p:cTn id="295" presetID="10" presetClass="entr" presetSubtype="0" fill="hold" nodeType="withEffect">
                                  <p:stCondLst>
                                    <p:cond delay="400"/>
                                  </p:stCondLst>
                                  <p:childTnLst>
                                    <p:set>
                                      <p:cBhvr>
                                        <p:cTn id="296" dur="1" fill="hold">
                                          <p:stCondLst>
                                            <p:cond delay="0"/>
                                          </p:stCondLst>
                                        </p:cTn>
                                        <p:tgtEl>
                                          <p:spTgt spid="40"/>
                                        </p:tgtEl>
                                        <p:attrNameLst>
                                          <p:attrName>style.visibility</p:attrName>
                                        </p:attrNameLst>
                                      </p:cBhvr>
                                      <p:to>
                                        <p:strVal val="visible"/>
                                      </p:to>
                                    </p:set>
                                    <p:animEffect transition="in" filter="fade">
                                      <p:cBhvr>
                                        <p:cTn id="297" dur="500"/>
                                        <p:tgtEl>
                                          <p:spTgt spid="40"/>
                                        </p:tgtEl>
                                      </p:cBhvr>
                                    </p:animEffect>
                                  </p:childTnLst>
                                </p:cTn>
                              </p:par>
                              <p:par>
                                <p:cTn id="298" presetID="6" presetClass="emph" presetSubtype="0" fill="hold" nodeType="withEffect">
                                  <p:stCondLst>
                                    <p:cond delay="400"/>
                                  </p:stCondLst>
                                  <p:childTnLst>
                                    <p:animScale>
                                      <p:cBhvr>
                                        <p:cTn id="299" dur="1000" fill="hold"/>
                                        <p:tgtEl>
                                          <p:spTgt spid="40"/>
                                        </p:tgtEl>
                                      </p:cBhvr>
                                      <p:by x="150000" y="150000"/>
                                    </p:animScale>
                                  </p:childTnLst>
                                </p:cTn>
                              </p:par>
                              <p:par>
                                <p:cTn id="300" presetID="10" presetClass="exit" presetSubtype="0" fill="hold" nodeType="withEffect">
                                  <p:stCondLst>
                                    <p:cond delay="1000"/>
                                  </p:stCondLst>
                                  <p:childTnLst>
                                    <p:animEffect transition="out" filter="fade">
                                      <p:cBhvr>
                                        <p:cTn id="301" dur="500"/>
                                        <p:tgtEl>
                                          <p:spTgt spid="40"/>
                                        </p:tgtEl>
                                      </p:cBhvr>
                                    </p:animEffect>
                                    <p:set>
                                      <p:cBhvr>
                                        <p:cTn id="302" dur="1" fill="hold">
                                          <p:stCondLst>
                                            <p:cond delay="499"/>
                                          </p:stCondLst>
                                        </p:cTn>
                                        <p:tgtEl>
                                          <p:spTgt spid="40"/>
                                        </p:tgtEl>
                                        <p:attrNameLst>
                                          <p:attrName>style.visibility</p:attrName>
                                        </p:attrNameLst>
                                      </p:cBhvr>
                                      <p:to>
                                        <p:strVal val="hidden"/>
                                      </p:to>
                                    </p:set>
                                  </p:childTnLst>
                                </p:cTn>
                              </p:par>
                              <p:par>
                                <p:cTn id="303" presetID="10" presetClass="entr" presetSubtype="0" fill="hold" nodeType="withEffect">
                                  <p:stCondLst>
                                    <p:cond delay="1500"/>
                                  </p:stCondLst>
                                  <p:childTnLst>
                                    <p:set>
                                      <p:cBhvr>
                                        <p:cTn id="304" dur="1" fill="hold">
                                          <p:stCondLst>
                                            <p:cond delay="0"/>
                                          </p:stCondLst>
                                        </p:cTn>
                                        <p:tgtEl>
                                          <p:spTgt spid="41"/>
                                        </p:tgtEl>
                                        <p:attrNameLst>
                                          <p:attrName>style.visibility</p:attrName>
                                        </p:attrNameLst>
                                      </p:cBhvr>
                                      <p:to>
                                        <p:strVal val="visible"/>
                                      </p:to>
                                    </p:set>
                                    <p:animEffect transition="in" filter="fade">
                                      <p:cBhvr>
                                        <p:cTn id="305" dur="500"/>
                                        <p:tgtEl>
                                          <p:spTgt spid="41"/>
                                        </p:tgtEl>
                                      </p:cBhvr>
                                    </p:animEffect>
                                  </p:childTnLst>
                                </p:cTn>
                              </p:par>
                              <p:par>
                                <p:cTn id="306"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307" dur="500" spd="-100000" fill="hold"/>
                                        <p:tgtEl>
                                          <p:spTgt spid="41"/>
                                        </p:tgtEl>
                                        <p:attrNameLst>
                                          <p:attrName>ppt_x</p:attrName>
                                          <p:attrName>ppt_y</p:attrName>
                                        </p:attrNameLst>
                                      </p:cBhvr>
                                    </p:animMotion>
                                  </p:childTnLst>
                                </p:cTn>
                              </p:par>
                              <p:par>
                                <p:cTn id="308" presetID="10" presetClass="exit" presetSubtype="0" fill="hold" nodeType="withEffect">
                                  <p:stCondLst>
                                    <p:cond delay="1900"/>
                                  </p:stCondLst>
                                  <p:childTnLst>
                                    <p:animEffect transition="out" filter="fade">
                                      <p:cBhvr>
                                        <p:cTn id="309" dur="500"/>
                                        <p:tgtEl>
                                          <p:spTgt spid="41"/>
                                        </p:tgtEl>
                                      </p:cBhvr>
                                    </p:animEffect>
                                    <p:set>
                                      <p:cBhvr>
                                        <p:cTn id="310" dur="1" fill="hold">
                                          <p:stCondLst>
                                            <p:cond delay="499"/>
                                          </p:stCondLst>
                                        </p:cTn>
                                        <p:tgtEl>
                                          <p:spTgt spid="41"/>
                                        </p:tgtEl>
                                        <p:attrNameLst>
                                          <p:attrName>style.visibility</p:attrName>
                                        </p:attrNameLst>
                                      </p:cBhvr>
                                      <p:to>
                                        <p:strVal val="hidden"/>
                                      </p:to>
                                    </p:set>
                                  </p:childTnLst>
                                </p:cTn>
                              </p:par>
                              <p:par>
                                <p:cTn id="311" presetID="10" presetClass="entr" presetSubtype="0" fill="hold" nodeType="withEffect">
                                  <p:stCondLst>
                                    <p:cond delay="1900"/>
                                  </p:stCondLst>
                                  <p:childTnLst>
                                    <p:set>
                                      <p:cBhvr>
                                        <p:cTn id="312" dur="1" fill="hold">
                                          <p:stCondLst>
                                            <p:cond delay="0"/>
                                          </p:stCondLst>
                                        </p:cTn>
                                        <p:tgtEl>
                                          <p:spTgt spid="42"/>
                                        </p:tgtEl>
                                        <p:attrNameLst>
                                          <p:attrName>style.visibility</p:attrName>
                                        </p:attrNameLst>
                                      </p:cBhvr>
                                      <p:to>
                                        <p:strVal val="visible"/>
                                      </p:to>
                                    </p:set>
                                    <p:animEffect transition="in" filter="fade">
                                      <p:cBhvr>
                                        <p:cTn id="313" dur="500"/>
                                        <p:tgtEl>
                                          <p:spTgt spid="42"/>
                                        </p:tgtEl>
                                      </p:cBhvr>
                                    </p:animEffect>
                                  </p:childTnLst>
                                </p:cTn>
                              </p:par>
                              <p:par>
                                <p:cTn id="314" presetID="6" presetClass="emph" presetSubtype="0" fill="hold" nodeType="withEffect">
                                  <p:stCondLst>
                                    <p:cond delay="1900"/>
                                  </p:stCondLst>
                                  <p:childTnLst>
                                    <p:animScale>
                                      <p:cBhvr>
                                        <p:cTn id="315" dur="1000" fill="hold"/>
                                        <p:tgtEl>
                                          <p:spTgt spid="42"/>
                                        </p:tgtEl>
                                      </p:cBhvr>
                                      <p:by x="150000" y="150000"/>
                                    </p:animScale>
                                  </p:childTnLst>
                                </p:cTn>
                              </p:par>
                              <p:par>
                                <p:cTn id="316" presetID="10" presetClass="exit" presetSubtype="0" fill="hold" nodeType="withEffect">
                                  <p:stCondLst>
                                    <p:cond delay="2500"/>
                                  </p:stCondLst>
                                  <p:childTnLst>
                                    <p:animEffect transition="out" filter="fade">
                                      <p:cBhvr>
                                        <p:cTn id="317" dur="500"/>
                                        <p:tgtEl>
                                          <p:spTgt spid="42"/>
                                        </p:tgtEl>
                                      </p:cBhvr>
                                    </p:animEffect>
                                    <p:set>
                                      <p:cBhvr>
                                        <p:cTn id="318" dur="1" fill="hold">
                                          <p:stCondLst>
                                            <p:cond delay="499"/>
                                          </p:stCondLst>
                                        </p:cTn>
                                        <p:tgtEl>
                                          <p:spTgt spid="42"/>
                                        </p:tgtEl>
                                        <p:attrNameLst>
                                          <p:attrName>style.visibility</p:attrName>
                                        </p:attrNameLst>
                                      </p:cBhvr>
                                      <p:to>
                                        <p:strVal val="hidden"/>
                                      </p:to>
                                    </p:set>
                                  </p:childTnLst>
                                </p:cTn>
                              </p:par>
                              <p:par>
                                <p:cTn id="319" presetID="10" presetClass="entr" presetSubtype="0" fill="hold" nodeType="withEffect">
                                  <p:stCondLst>
                                    <p:cond delay="1900"/>
                                  </p:stCondLst>
                                  <p:childTnLst>
                                    <p:set>
                                      <p:cBhvr>
                                        <p:cTn id="320" dur="1" fill="hold">
                                          <p:stCondLst>
                                            <p:cond delay="0"/>
                                          </p:stCondLst>
                                        </p:cTn>
                                        <p:tgtEl>
                                          <p:spTgt spid="43"/>
                                        </p:tgtEl>
                                        <p:attrNameLst>
                                          <p:attrName>style.visibility</p:attrName>
                                        </p:attrNameLst>
                                      </p:cBhvr>
                                      <p:to>
                                        <p:strVal val="visible"/>
                                      </p:to>
                                    </p:set>
                                    <p:animEffect transition="in" filter="fade">
                                      <p:cBhvr>
                                        <p:cTn id="321" dur="500"/>
                                        <p:tgtEl>
                                          <p:spTgt spid="43"/>
                                        </p:tgtEl>
                                      </p:cBhvr>
                                    </p:animEffect>
                                  </p:childTnLst>
                                </p:cTn>
                              </p:par>
                              <p:par>
                                <p:cTn id="322" presetID="6" presetClass="emph" presetSubtype="0" fill="hold" nodeType="withEffect">
                                  <p:stCondLst>
                                    <p:cond delay="1900"/>
                                  </p:stCondLst>
                                  <p:childTnLst>
                                    <p:animScale>
                                      <p:cBhvr>
                                        <p:cTn id="323" dur="1000" fill="hold"/>
                                        <p:tgtEl>
                                          <p:spTgt spid="43"/>
                                        </p:tgtEl>
                                      </p:cBhvr>
                                      <p:by x="150000" y="150000"/>
                                    </p:animScale>
                                  </p:childTnLst>
                                </p:cTn>
                              </p:par>
                              <p:par>
                                <p:cTn id="324" presetID="10" presetClass="exit" presetSubtype="0" fill="hold" nodeType="withEffect">
                                  <p:stCondLst>
                                    <p:cond delay="2400"/>
                                  </p:stCondLst>
                                  <p:childTnLst>
                                    <p:animEffect transition="out" filter="fade">
                                      <p:cBhvr>
                                        <p:cTn id="325" dur="500"/>
                                        <p:tgtEl>
                                          <p:spTgt spid="43"/>
                                        </p:tgtEl>
                                      </p:cBhvr>
                                    </p:animEffect>
                                    <p:set>
                                      <p:cBhvr>
                                        <p:cTn id="326" dur="1" fill="hold">
                                          <p:stCondLst>
                                            <p:cond delay="499"/>
                                          </p:stCondLst>
                                        </p:cTn>
                                        <p:tgtEl>
                                          <p:spTgt spid="43"/>
                                        </p:tgtEl>
                                        <p:attrNameLst>
                                          <p:attrName>style.visibility</p:attrName>
                                        </p:attrNameLst>
                                      </p:cBhvr>
                                      <p:to>
                                        <p:strVal val="hidden"/>
                                      </p:to>
                                    </p:set>
                                  </p:childTnLst>
                                </p:cTn>
                              </p:par>
                              <p:par>
                                <p:cTn id="327" presetID="10" presetClass="entr" presetSubtype="0" fill="hold" nodeType="withEffect">
                                  <p:stCondLst>
                                    <p:cond delay="500"/>
                                  </p:stCondLst>
                                  <p:childTnLst>
                                    <p:set>
                                      <p:cBhvr>
                                        <p:cTn id="328" dur="1" fill="hold">
                                          <p:stCondLst>
                                            <p:cond delay="0"/>
                                          </p:stCondLst>
                                        </p:cTn>
                                        <p:tgtEl>
                                          <p:spTgt spid="44"/>
                                        </p:tgtEl>
                                        <p:attrNameLst>
                                          <p:attrName>style.visibility</p:attrName>
                                        </p:attrNameLst>
                                      </p:cBhvr>
                                      <p:to>
                                        <p:strVal val="visible"/>
                                      </p:to>
                                    </p:set>
                                    <p:animEffect transition="in" filter="fade">
                                      <p:cBhvr>
                                        <p:cTn id="329" dur="500"/>
                                        <p:tgtEl>
                                          <p:spTgt spid="44"/>
                                        </p:tgtEl>
                                      </p:cBhvr>
                                    </p:animEffect>
                                  </p:childTnLst>
                                </p:cTn>
                              </p:par>
                              <p:par>
                                <p:cTn id="330" presetID="0" presetClass="path" presetSubtype="0" accel="50000" decel="50000" fill="hold" nodeType="withEffect">
                                  <p:stCondLst>
                                    <p:cond delay="500"/>
                                  </p:stCondLst>
                                  <p:childTnLst>
                                    <p:animMotion origin="layout" path="M 3.33333E-6 4.44444E-6 C 3.33333E-6 4.44444E-6 3.33333E-6 0.45417 3.33333E-6 0.90861 " pathEditMode="relative" ptsTypes="aA">
                                      <p:cBhvr>
                                        <p:cTn id="331" dur="500" spd="-100000" fill="hold"/>
                                        <p:tgtEl>
                                          <p:spTgt spid="44"/>
                                        </p:tgtEl>
                                        <p:attrNameLst>
                                          <p:attrName>ppt_x</p:attrName>
                                          <p:attrName>ppt_y</p:attrName>
                                        </p:attrNameLst>
                                      </p:cBhvr>
                                    </p:animMotion>
                                  </p:childTnLst>
                                </p:cTn>
                              </p:par>
                              <p:par>
                                <p:cTn id="332" presetID="10" presetClass="exit" presetSubtype="0" fill="hold" nodeType="withEffect">
                                  <p:stCondLst>
                                    <p:cond delay="800"/>
                                  </p:stCondLst>
                                  <p:childTnLst>
                                    <p:animEffect transition="out" filter="fade">
                                      <p:cBhvr>
                                        <p:cTn id="333" dur="500"/>
                                        <p:tgtEl>
                                          <p:spTgt spid="44"/>
                                        </p:tgtEl>
                                      </p:cBhvr>
                                    </p:animEffect>
                                    <p:set>
                                      <p:cBhvr>
                                        <p:cTn id="334" dur="1" fill="hold">
                                          <p:stCondLst>
                                            <p:cond delay="499"/>
                                          </p:stCondLst>
                                        </p:cTn>
                                        <p:tgtEl>
                                          <p:spTgt spid="44"/>
                                        </p:tgtEl>
                                        <p:attrNameLst>
                                          <p:attrName>style.visibility</p:attrName>
                                        </p:attrNameLst>
                                      </p:cBhvr>
                                      <p:to>
                                        <p:strVal val="hidden"/>
                                      </p:to>
                                    </p:set>
                                  </p:childTnLst>
                                </p:cTn>
                              </p:par>
                              <p:par>
                                <p:cTn id="335" presetID="10" presetClass="entr" presetSubtype="0" fill="hold" nodeType="withEffect">
                                  <p:stCondLst>
                                    <p:cond delay="800"/>
                                  </p:stCondLst>
                                  <p:childTnLst>
                                    <p:set>
                                      <p:cBhvr>
                                        <p:cTn id="336" dur="1" fill="hold">
                                          <p:stCondLst>
                                            <p:cond delay="0"/>
                                          </p:stCondLst>
                                        </p:cTn>
                                        <p:tgtEl>
                                          <p:spTgt spid="45"/>
                                        </p:tgtEl>
                                        <p:attrNameLst>
                                          <p:attrName>style.visibility</p:attrName>
                                        </p:attrNameLst>
                                      </p:cBhvr>
                                      <p:to>
                                        <p:strVal val="visible"/>
                                      </p:to>
                                    </p:set>
                                    <p:animEffect transition="in" filter="fade">
                                      <p:cBhvr>
                                        <p:cTn id="337" dur="500"/>
                                        <p:tgtEl>
                                          <p:spTgt spid="45"/>
                                        </p:tgtEl>
                                      </p:cBhvr>
                                    </p:animEffect>
                                  </p:childTnLst>
                                </p:cTn>
                              </p:par>
                              <p:par>
                                <p:cTn id="338" presetID="6" presetClass="emph" presetSubtype="0" fill="hold" nodeType="withEffect">
                                  <p:stCondLst>
                                    <p:cond delay="800"/>
                                  </p:stCondLst>
                                  <p:childTnLst>
                                    <p:animScale>
                                      <p:cBhvr>
                                        <p:cTn id="339" dur="1000" fill="hold"/>
                                        <p:tgtEl>
                                          <p:spTgt spid="45"/>
                                        </p:tgtEl>
                                      </p:cBhvr>
                                      <p:by x="150000" y="150000"/>
                                    </p:animScale>
                                  </p:childTnLst>
                                </p:cTn>
                              </p:par>
                              <p:par>
                                <p:cTn id="340" presetID="10" presetClass="exit" presetSubtype="0" fill="hold" nodeType="withEffect">
                                  <p:stCondLst>
                                    <p:cond delay="1300"/>
                                  </p:stCondLst>
                                  <p:childTnLst>
                                    <p:animEffect transition="out" filter="fade">
                                      <p:cBhvr>
                                        <p:cTn id="341" dur="500"/>
                                        <p:tgtEl>
                                          <p:spTgt spid="45"/>
                                        </p:tgtEl>
                                      </p:cBhvr>
                                    </p:animEffect>
                                    <p:set>
                                      <p:cBhvr>
                                        <p:cTn id="342" dur="1" fill="hold">
                                          <p:stCondLst>
                                            <p:cond delay="499"/>
                                          </p:stCondLst>
                                        </p:cTn>
                                        <p:tgtEl>
                                          <p:spTgt spid="45"/>
                                        </p:tgtEl>
                                        <p:attrNameLst>
                                          <p:attrName>style.visibility</p:attrName>
                                        </p:attrNameLst>
                                      </p:cBhvr>
                                      <p:to>
                                        <p:strVal val="hidden"/>
                                      </p:to>
                                    </p:set>
                                  </p:childTnLst>
                                </p:cTn>
                              </p:par>
                              <p:par>
                                <p:cTn id="343" presetID="10" presetClass="entr" presetSubtype="0" fill="hold" nodeType="withEffect">
                                  <p:stCondLst>
                                    <p:cond delay="1800"/>
                                  </p:stCondLst>
                                  <p:childTnLst>
                                    <p:set>
                                      <p:cBhvr>
                                        <p:cTn id="344" dur="1" fill="hold">
                                          <p:stCondLst>
                                            <p:cond delay="0"/>
                                          </p:stCondLst>
                                        </p:cTn>
                                        <p:tgtEl>
                                          <p:spTgt spid="46"/>
                                        </p:tgtEl>
                                        <p:attrNameLst>
                                          <p:attrName>style.visibility</p:attrName>
                                        </p:attrNameLst>
                                      </p:cBhvr>
                                      <p:to>
                                        <p:strVal val="visible"/>
                                      </p:to>
                                    </p:set>
                                    <p:animEffect transition="in" filter="fade">
                                      <p:cBhvr>
                                        <p:cTn id="345" dur="500"/>
                                        <p:tgtEl>
                                          <p:spTgt spid="46"/>
                                        </p:tgtEl>
                                      </p:cBhvr>
                                    </p:animEffect>
                                  </p:childTnLst>
                                </p:cTn>
                              </p:par>
                              <p:par>
                                <p:cTn id="346" presetID="0" presetClass="path" presetSubtype="0" accel="50000" decel="50000" fill="hold" nodeType="withEffect">
                                  <p:stCondLst>
                                    <p:cond delay="1800"/>
                                  </p:stCondLst>
                                  <p:childTnLst>
                                    <p:animMotion origin="layout" path="M 3.33333E-6 4.44444E-6 C 3.33333E-6 4.44444E-6 3.33333E-6 0.45417 3.33333E-6 0.90861 " pathEditMode="relative" ptsTypes="aA">
                                      <p:cBhvr>
                                        <p:cTn id="347" dur="500" spd="-100000" fill="hold"/>
                                        <p:tgtEl>
                                          <p:spTgt spid="46"/>
                                        </p:tgtEl>
                                        <p:attrNameLst>
                                          <p:attrName>ppt_x</p:attrName>
                                          <p:attrName>ppt_y</p:attrName>
                                        </p:attrNameLst>
                                      </p:cBhvr>
                                    </p:animMotion>
                                  </p:childTnLst>
                                </p:cTn>
                              </p:par>
                              <p:par>
                                <p:cTn id="348" presetID="10" presetClass="exit" presetSubtype="0" fill="hold" nodeType="withEffect">
                                  <p:stCondLst>
                                    <p:cond delay="2000"/>
                                  </p:stCondLst>
                                  <p:childTnLst>
                                    <p:animEffect transition="out" filter="fade">
                                      <p:cBhvr>
                                        <p:cTn id="349" dur="500"/>
                                        <p:tgtEl>
                                          <p:spTgt spid="46"/>
                                        </p:tgtEl>
                                      </p:cBhvr>
                                    </p:animEffect>
                                    <p:set>
                                      <p:cBhvr>
                                        <p:cTn id="350" dur="1" fill="hold">
                                          <p:stCondLst>
                                            <p:cond delay="499"/>
                                          </p:stCondLst>
                                        </p:cTn>
                                        <p:tgtEl>
                                          <p:spTgt spid="46"/>
                                        </p:tgtEl>
                                        <p:attrNameLst>
                                          <p:attrName>style.visibility</p:attrName>
                                        </p:attrNameLst>
                                      </p:cBhvr>
                                      <p:to>
                                        <p:strVal val="hidden"/>
                                      </p:to>
                                    </p:set>
                                  </p:childTnLst>
                                </p:cTn>
                              </p:par>
                              <p:par>
                                <p:cTn id="351" presetID="10" presetClass="entr" presetSubtype="0" fill="hold" nodeType="withEffect">
                                  <p:stCondLst>
                                    <p:cond delay="2000"/>
                                  </p:stCondLst>
                                  <p:childTnLst>
                                    <p:set>
                                      <p:cBhvr>
                                        <p:cTn id="352" dur="1" fill="hold">
                                          <p:stCondLst>
                                            <p:cond delay="0"/>
                                          </p:stCondLst>
                                        </p:cTn>
                                        <p:tgtEl>
                                          <p:spTgt spid="47"/>
                                        </p:tgtEl>
                                        <p:attrNameLst>
                                          <p:attrName>style.visibility</p:attrName>
                                        </p:attrNameLst>
                                      </p:cBhvr>
                                      <p:to>
                                        <p:strVal val="visible"/>
                                      </p:to>
                                    </p:set>
                                    <p:animEffect transition="in" filter="fade">
                                      <p:cBhvr>
                                        <p:cTn id="353" dur="500"/>
                                        <p:tgtEl>
                                          <p:spTgt spid="47"/>
                                        </p:tgtEl>
                                      </p:cBhvr>
                                    </p:animEffect>
                                  </p:childTnLst>
                                </p:cTn>
                              </p:par>
                              <p:par>
                                <p:cTn id="354" presetID="6" presetClass="emph" presetSubtype="0" fill="hold" nodeType="withEffect">
                                  <p:stCondLst>
                                    <p:cond delay="2000"/>
                                  </p:stCondLst>
                                  <p:childTnLst>
                                    <p:animScale>
                                      <p:cBhvr>
                                        <p:cTn id="355" dur="1000" fill="hold"/>
                                        <p:tgtEl>
                                          <p:spTgt spid="47"/>
                                        </p:tgtEl>
                                      </p:cBhvr>
                                      <p:by x="150000" y="150000"/>
                                    </p:animScale>
                                  </p:childTnLst>
                                </p:cTn>
                              </p:par>
                              <p:par>
                                <p:cTn id="356" presetID="10" presetClass="exit" presetSubtype="0" fill="hold" nodeType="withEffect">
                                  <p:stCondLst>
                                    <p:cond delay="2500"/>
                                  </p:stCondLst>
                                  <p:childTnLst>
                                    <p:animEffect transition="out" filter="fade">
                                      <p:cBhvr>
                                        <p:cTn id="357" dur="500"/>
                                        <p:tgtEl>
                                          <p:spTgt spid="47"/>
                                        </p:tgtEl>
                                      </p:cBhvr>
                                    </p:animEffect>
                                    <p:set>
                                      <p:cBhvr>
                                        <p:cTn id="358" dur="1" fill="hold">
                                          <p:stCondLst>
                                            <p:cond delay="499"/>
                                          </p:stCondLst>
                                        </p:cTn>
                                        <p:tgtEl>
                                          <p:spTgt spid="47"/>
                                        </p:tgtEl>
                                        <p:attrNameLst>
                                          <p:attrName>style.visibility</p:attrName>
                                        </p:attrNameLst>
                                      </p:cBhvr>
                                      <p:to>
                                        <p:strVal val="hidden"/>
                                      </p:to>
                                    </p:set>
                                  </p:childTnLst>
                                </p:cTn>
                              </p:par>
                              <p:par>
                                <p:cTn id="359" presetID="10" presetClass="entr" presetSubtype="0" fill="hold" nodeType="withEffect">
                                  <p:stCondLst>
                                    <p:cond delay="600"/>
                                  </p:stCondLst>
                                  <p:childTnLst>
                                    <p:set>
                                      <p:cBhvr>
                                        <p:cTn id="360" dur="1" fill="hold">
                                          <p:stCondLst>
                                            <p:cond delay="0"/>
                                          </p:stCondLst>
                                        </p:cTn>
                                        <p:tgtEl>
                                          <p:spTgt spid="48"/>
                                        </p:tgtEl>
                                        <p:attrNameLst>
                                          <p:attrName>style.visibility</p:attrName>
                                        </p:attrNameLst>
                                      </p:cBhvr>
                                      <p:to>
                                        <p:strVal val="visible"/>
                                      </p:to>
                                    </p:set>
                                    <p:animEffect transition="in" filter="fade">
                                      <p:cBhvr>
                                        <p:cTn id="361" dur="500"/>
                                        <p:tgtEl>
                                          <p:spTgt spid="48"/>
                                        </p:tgtEl>
                                      </p:cBhvr>
                                    </p:animEffect>
                                  </p:childTnLst>
                                </p:cTn>
                              </p:par>
                              <p:par>
                                <p:cTn id="362" presetID="0" presetClass="path" presetSubtype="0" accel="50000" decel="50000" fill="hold" nodeType="withEffect">
                                  <p:stCondLst>
                                    <p:cond delay="600"/>
                                  </p:stCondLst>
                                  <p:childTnLst>
                                    <p:animMotion origin="layout" path="M 3.33333E-6 4.44444E-6 C 3.33333E-6 4.44444E-6 3.33333E-6 0.45417 3.33333E-6 0.90861 " pathEditMode="relative" ptsTypes="aA">
                                      <p:cBhvr>
                                        <p:cTn id="363" dur="500" spd="-100000" fill="hold"/>
                                        <p:tgtEl>
                                          <p:spTgt spid="48"/>
                                        </p:tgtEl>
                                        <p:attrNameLst>
                                          <p:attrName>ppt_x</p:attrName>
                                          <p:attrName>ppt_y</p:attrName>
                                        </p:attrNameLst>
                                      </p:cBhvr>
                                    </p:animMotion>
                                  </p:childTnLst>
                                </p:cTn>
                              </p:par>
                              <p:par>
                                <p:cTn id="364" presetID="10" presetClass="exit" presetSubtype="0" fill="hold" nodeType="withEffect">
                                  <p:stCondLst>
                                    <p:cond delay="800"/>
                                  </p:stCondLst>
                                  <p:childTnLst>
                                    <p:animEffect transition="out" filter="fade">
                                      <p:cBhvr>
                                        <p:cTn id="365" dur="500"/>
                                        <p:tgtEl>
                                          <p:spTgt spid="48"/>
                                        </p:tgtEl>
                                      </p:cBhvr>
                                    </p:animEffect>
                                    <p:set>
                                      <p:cBhvr>
                                        <p:cTn id="366" dur="1" fill="hold">
                                          <p:stCondLst>
                                            <p:cond delay="499"/>
                                          </p:stCondLst>
                                        </p:cTn>
                                        <p:tgtEl>
                                          <p:spTgt spid="48"/>
                                        </p:tgtEl>
                                        <p:attrNameLst>
                                          <p:attrName>style.visibility</p:attrName>
                                        </p:attrNameLst>
                                      </p:cBhvr>
                                      <p:to>
                                        <p:strVal val="hidden"/>
                                      </p:to>
                                    </p:set>
                                  </p:childTnLst>
                                </p:cTn>
                              </p:par>
                              <p:par>
                                <p:cTn id="367" presetID="10" presetClass="entr" presetSubtype="0" fill="hold" nodeType="withEffect">
                                  <p:stCondLst>
                                    <p:cond delay="800"/>
                                  </p:stCondLst>
                                  <p:childTnLst>
                                    <p:set>
                                      <p:cBhvr>
                                        <p:cTn id="368" dur="1" fill="hold">
                                          <p:stCondLst>
                                            <p:cond delay="0"/>
                                          </p:stCondLst>
                                        </p:cTn>
                                        <p:tgtEl>
                                          <p:spTgt spid="49"/>
                                        </p:tgtEl>
                                        <p:attrNameLst>
                                          <p:attrName>style.visibility</p:attrName>
                                        </p:attrNameLst>
                                      </p:cBhvr>
                                      <p:to>
                                        <p:strVal val="visible"/>
                                      </p:to>
                                    </p:set>
                                    <p:animEffect transition="in" filter="fade">
                                      <p:cBhvr>
                                        <p:cTn id="369" dur="500"/>
                                        <p:tgtEl>
                                          <p:spTgt spid="49"/>
                                        </p:tgtEl>
                                      </p:cBhvr>
                                    </p:animEffect>
                                  </p:childTnLst>
                                </p:cTn>
                              </p:par>
                              <p:par>
                                <p:cTn id="370" presetID="6" presetClass="emph" presetSubtype="0" fill="hold" nodeType="withEffect">
                                  <p:stCondLst>
                                    <p:cond delay="800"/>
                                  </p:stCondLst>
                                  <p:childTnLst>
                                    <p:animScale>
                                      <p:cBhvr>
                                        <p:cTn id="371" dur="1000" fill="hold"/>
                                        <p:tgtEl>
                                          <p:spTgt spid="49"/>
                                        </p:tgtEl>
                                      </p:cBhvr>
                                      <p:by x="150000" y="150000"/>
                                    </p:animScale>
                                  </p:childTnLst>
                                </p:cTn>
                              </p:par>
                              <p:par>
                                <p:cTn id="372" presetID="10" presetClass="exit" presetSubtype="0" fill="hold" nodeType="withEffect">
                                  <p:stCondLst>
                                    <p:cond delay="1300"/>
                                  </p:stCondLst>
                                  <p:childTnLst>
                                    <p:animEffect transition="out" filter="fade">
                                      <p:cBhvr>
                                        <p:cTn id="373" dur="500"/>
                                        <p:tgtEl>
                                          <p:spTgt spid="49"/>
                                        </p:tgtEl>
                                      </p:cBhvr>
                                    </p:animEffect>
                                    <p:set>
                                      <p:cBhvr>
                                        <p:cTn id="374" dur="1" fill="hold">
                                          <p:stCondLst>
                                            <p:cond delay="499"/>
                                          </p:stCondLst>
                                        </p:cTn>
                                        <p:tgtEl>
                                          <p:spTgt spid="49"/>
                                        </p:tgtEl>
                                        <p:attrNameLst>
                                          <p:attrName>style.visibility</p:attrName>
                                        </p:attrNameLst>
                                      </p:cBhvr>
                                      <p:to>
                                        <p:strVal val="hidden"/>
                                      </p:to>
                                    </p:set>
                                  </p:childTnLst>
                                </p:cTn>
                              </p:par>
                              <p:par>
                                <p:cTn id="375" presetID="10" presetClass="entr" presetSubtype="0" fill="hold" nodeType="withEffect">
                                  <p:stCondLst>
                                    <p:cond delay="200"/>
                                  </p:stCondLst>
                                  <p:childTnLst>
                                    <p:set>
                                      <p:cBhvr>
                                        <p:cTn id="376" dur="1" fill="hold">
                                          <p:stCondLst>
                                            <p:cond delay="0"/>
                                          </p:stCondLst>
                                        </p:cTn>
                                        <p:tgtEl>
                                          <p:spTgt spid="50"/>
                                        </p:tgtEl>
                                        <p:attrNameLst>
                                          <p:attrName>style.visibility</p:attrName>
                                        </p:attrNameLst>
                                      </p:cBhvr>
                                      <p:to>
                                        <p:strVal val="visible"/>
                                      </p:to>
                                    </p:set>
                                    <p:animEffect transition="in" filter="fade">
                                      <p:cBhvr>
                                        <p:cTn id="377" dur="500"/>
                                        <p:tgtEl>
                                          <p:spTgt spid="50"/>
                                        </p:tgtEl>
                                      </p:cBhvr>
                                    </p:animEffect>
                                  </p:childTnLst>
                                </p:cTn>
                              </p:par>
                              <p:par>
                                <p:cTn id="378" presetID="0" presetClass="path" presetSubtype="0" accel="50000" decel="50000" fill="hold" nodeType="withEffect">
                                  <p:stCondLst>
                                    <p:cond delay="200"/>
                                  </p:stCondLst>
                                  <p:childTnLst>
                                    <p:animMotion origin="layout" path="M 3.33333E-6 4.44444E-6 C 3.33333E-6 4.44444E-6 3.33333E-6 0.45417 3.33333E-6 0.90861 " pathEditMode="relative" ptsTypes="aA">
                                      <p:cBhvr>
                                        <p:cTn id="379" dur="500" spd="-100000" fill="hold"/>
                                        <p:tgtEl>
                                          <p:spTgt spid="50"/>
                                        </p:tgtEl>
                                        <p:attrNameLst>
                                          <p:attrName>ppt_x</p:attrName>
                                          <p:attrName>ppt_y</p:attrName>
                                        </p:attrNameLst>
                                      </p:cBhvr>
                                    </p:animMotion>
                                  </p:childTnLst>
                                </p:cTn>
                              </p:par>
                              <p:par>
                                <p:cTn id="380" presetID="10" presetClass="exit" presetSubtype="0" fill="hold" nodeType="withEffect">
                                  <p:stCondLst>
                                    <p:cond delay="600"/>
                                  </p:stCondLst>
                                  <p:childTnLst>
                                    <p:animEffect transition="out" filter="fade">
                                      <p:cBhvr>
                                        <p:cTn id="381" dur="500"/>
                                        <p:tgtEl>
                                          <p:spTgt spid="50"/>
                                        </p:tgtEl>
                                      </p:cBhvr>
                                    </p:animEffect>
                                    <p:set>
                                      <p:cBhvr>
                                        <p:cTn id="382" dur="1" fill="hold">
                                          <p:stCondLst>
                                            <p:cond delay="499"/>
                                          </p:stCondLst>
                                        </p:cTn>
                                        <p:tgtEl>
                                          <p:spTgt spid="50"/>
                                        </p:tgtEl>
                                        <p:attrNameLst>
                                          <p:attrName>style.visibility</p:attrName>
                                        </p:attrNameLst>
                                      </p:cBhvr>
                                      <p:to>
                                        <p:strVal val="hidden"/>
                                      </p:to>
                                    </p:set>
                                  </p:childTnLst>
                                </p:cTn>
                              </p:par>
                              <p:par>
                                <p:cTn id="383" presetID="10" presetClass="entr" presetSubtype="0" fill="hold" nodeType="withEffect">
                                  <p:stCondLst>
                                    <p:cond delay="600"/>
                                  </p:stCondLst>
                                  <p:childTnLst>
                                    <p:set>
                                      <p:cBhvr>
                                        <p:cTn id="384" dur="1" fill="hold">
                                          <p:stCondLst>
                                            <p:cond delay="0"/>
                                          </p:stCondLst>
                                        </p:cTn>
                                        <p:tgtEl>
                                          <p:spTgt spid="51"/>
                                        </p:tgtEl>
                                        <p:attrNameLst>
                                          <p:attrName>style.visibility</p:attrName>
                                        </p:attrNameLst>
                                      </p:cBhvr>
                                      <p:to>
                                        <p:strVal val="visible"/>
                                      </p:to>
                                    </p:set>
                                    <p:animEffect transition="in" filter="fade">
                                      <p:cBhvr>
                                        <p:cTn id="385" dur="500"/>
                                        <p:tgtEl>
                                          <p:spTgt spid="51"/>
                                        </p:tgtEl>
                                      </p:cBhvr>
                                    </p:animEffect>
                                  </p:childTnLst>
                                </p:cTn>
                              </p:par>
                              <p:par>
                                <p:cTn id="386" presetID="6" presetClass="emph" presetSubtype="0" fill="hold" nodeType="withEffect">
                                  <p:stCondLst>
                                    <p:cond delay="600"/>
                                  </p:stCondLst>
                                  <p:childTnLst>
                                    <p:animScale>
                                      <p:cBhvr>
                                        <p:cTn id="387" dur="1000" fill="hold"/>
                                        <p:tgtEl>
                                          <p:spTgt spid="51"/>
                                        </p:tgtEl>
                                      </p:cBhvr>
                                      <p:by x="150000" y="150000"/>
                                    </p:animScale>
                                  </p:childTnLst>
                                </p:cTn>
                              </p:par>
                              <p:par>
                                <p:cTn id="388" presetID="10" presetClass="exit" presetSubtype="0" fill="hold" nodeType="withEffect">
                                  <p:stCondLst>
                                    <p:cond delay="1100"/>
                                  </p:stCondLst>
                                  <p:childTnLst>
                                    <p:animEffect transition="out" filter="fade">
                                      <p:cBhvr>
                                        <p:cTn id="389" dur="500"/>
                                        <p:tgtEl>
                                          <p:spTgt spid="51"/>
                                        </p:tgtEl>
                                      </p:cBhvr>
                                    </p:animEffect>
                                    <p:set>
                                      <p:cBhvr>
                                        <p:cTn id="390" dur="1" fill="hold">
                                          <p:stCondLst>
                                            <p:cond delay="499"/>
                                          </p:stCondLst>
                                        </p:cTn>
                                        <p:tgtEl>
                                          <p:spTgt spid="51"/>
                                        </p:tgtEl>
                                        <p:attrNameLst>
                                          <p:attrName>style.visibility</p:attrName>
                                        </p:attrNameLst>
                                      </p:cBhvr>
                                      <p:to>
                                        <p:strVal val="hidden"/>
                                      </p:to>
                                    </p:set>
                                  </p:childTnLst>
                                </p:cTn>
                              </p:par>
                              <p:par>
                                <p:cTn id="391" presetID="10" presetClass="entr" presetSubtype="0" fill="hold" nodeType="withEffect">
                                  <p:stCondLst>
                                    <p:cond delay="1500"/>
                                  </p:stCondLst>
                                  <p:childTnLst>
                                    <p:set>
                                      <p:cBhvr>
                                        <p:cTn id="392" dur="1" fill="hold">
                                          <p:stCondLst>
                                            <p:cond delay="0"/>
                                          </p:stCondLst>
                                        </p:cTn>
                                        <p:tgtEl>
                                          <p:spTgt spid="52"/>
                                        </p:tgtEl>
                                        <p:attrNameLst>
                                          <p:attrName>style.visibility</p:attrName>
                                        </p:attrNameLst>
                                      </p:cBhvr>
                                      <p:to>
                                        <p:strVal val="visible"/>
                                      </p:to>
                                    </p:set>
                                    <p:animEffect transition="in" filter="fade">
                                      <p:cBhvr>
                                        <p:cTn id="393" dur="500"/>
                                        <p:tgtEl>
                                          <p:spTgt spid="52"/>
                                        </p:tgtEl>
                                      </p:cBhvr>
                                    </p:animEffect>
                                  </p:childTnLst>
                                </p:cTn>
                              </p:par>
                              <p:par>
                                <p:cTn id="394"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395" dur="500" spd="-100000" fill="hold"/>
                                        <p:tgtEl>
                                          <p:spTgt spid="52"/>
                                        </p:tgtEl>
                                        <p:attrNameLst>
                                          <p:attrName>ppt_x</p:attrName>
                                          <p:attrName>ppt_y</p:attrName>
                                        </p:attrNameLst>
                                      </p:cBhvr>
                                    </p:animMotion>
                                  </p:childTnLst>
                                </p:cTn>
                              </p:par>
                              <p:par>
                                <p:cTn id="396" presetID="10" presetClass="exit" presetSubtype="0" fill="hold" nodeType="withEffect">
                                  <p:stCondLst>
                                    <p:cond delay="1900"/>
                                  </p:stCondLst>
                                  <p:childTnLst>
                                    <p:animEffect transition="out" filter="fade">
                                      <p:cBhvr>
                                        <p:cTn id="397" dur="500"/>
                                        <p:tgtEl>
                                          <p:spTgt spid="52"/>
                                        </p:tgtEl>
                                      </p:cBhvr>
                                    </p:animEffect>
                                    <p:set>
                                      <p:cBhvr>
                                        <p:cTn id="398" dur="1" fill="hold">
                                          <p:stCondLst>
                                            <p:cond delay="499"/>
                                          </p:stCondLst>
                                        </p:cTn>
                                        <p:tgtEl>
                                          <p:spTgt spid="52"/>
                                        </p:tgtEl>
                                        <p:attrNameLst>
                                          <p:attrName>style.visibility</p:attrName>
                                        </p:attrNameLst>
                                      </p:cBhvr>
                                      <p:to>
                                        <p:strVal val="hidden"/>
                                      </p:to>
                                    </p:set>
                                  </p:childTnLst>
                                </p:cTn>
                              </p:par>
                              <p:par>
                                <p:cTn id="399" presetID="10" presetClass="entr" presetSubtype="0" fill="hold" nodeType="withEffect">
                                  <p:stCondLst>
                                    <p:cond delay="1900"/>
                                  </p:stCondLst>
                                  <p:childTnLst>
                                    <p:set>
                                      <p:cBhvr>
                                        <p:cTn id="400" dur="1" fill="hold">
                                          <p:stCondLst>
                                            <p:cond delay="0"/>
                                          </p:stCondLst>
                                        </p:cTn>
                                        <p:tgtEl>
                                          <p:spTgt spid="53"/>
                                        </p:tgtEl>
                                        <p:attrNameLst>
                                          <p:attrName>style.visibility</p:attrName>
                                        </p:attrNameLst>
                                      </p:cBhvr>
                                      <p:to>
                                        <p:strVal val="visible"/>
                                      </p:to>
                                    </p:set>
                                    <p:animEffect transition="in" filter="fade">
                                      <p:cBhvr>
                                        <p:cTn id="401" dur="500"/>
                                        <p:tgtEl>
                                          <p:spTgt spid="53"/>
                                        </p:tgtEl>
                                      </p:cBhvr>
                                    </p:animEffect>
                                  </p:childTnLst>
                                </p:cTn>
                              </p:par>
                              <p:par>
                                <p:cTn id="402" presetID="6" presetClass="emph" presetSubtype="0" fill="hold" nodeType="withEffect">
                                  <p:stCondLst>
                                    <p:cond delay="1900"/>
                                  </p:stCondLst>
                                  <p:childTnLst>
                                    <p:animScale>
                                      <p:cBhvr>
                                        <p:cTn id="403" dur="1000" fill="hold"/>
                                        <p:tgtEl>
                                          <p:spTgt spid="53"/>
                                        </p:tgtEl>
                                      </p:cBhvr>
                                      <p:by x="150000" y="150000"/>
                                    </p:animScale>
                                  </p:childTnLst>
                                </p:cTn>
                              </p:par>
                              <p:par>
                                <p:cTn id="404" presetID="10" presetClass="exit" presetSubtype="0" fill="hold" nodeType="withEffect">
                                  <p:stCondLst>
                                    <p:cond delay="2500"/>
                                  </p:stCondLst>
                                  <p:childTnLst>
                                    <p:animEffect transition="out" filter="fade">
                                      <p:cBhvr>
                                        <p:cTn id="405" dur="500"/>
                                        <p:tgtEl>
                                          <p:spTgt spid="53"/>
                                        </p:tgtEl>
                                      </p:cBhvr>
                                    </p:animEffect>
                                    <p:set>
                                      <p:cBhvr>
                                        <p:cTn id="406" dur="1" fill="hold">
                                          <p:stCondLst>
                                            <p:cond delay="499"/>
                                          </p:stCondLst>
                                        </p:cTn>
                                        <p:tgtEl>
                                          <p:spTgt spid="5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3"/>
          <p:cNvSpPr txBox="1"/>
          <p:nvPr/>
        </p:nvSpPr>
        <p:spPr>
          <a:xfrm>
            <a:off x="3390900" y="4638446"/>
            <a:ext cx="5410200" cy="1107996"/>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indent="0" algn="ctr">
              <a:lnSpc>
                <a:spcPct val="100000"/>
              </a:lnSpc>
              <a:spcBef>
                <a:spcPts val="600"/>
              </a:spcBef>
              <a:defRPr sz="80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3"/>
                  <a:srcRect/>
                  <a:tile tx="0" ty="0" sx="100000" sy="100000" flip="none" algn="ctr"/>
                </a:blipFill>
                <a:latin typeface="微软雅黑" panose="020B0503020204020204" pitchFamily="34" charset="-122"/>
                <a:ea typeface="微软雅黑" panose="020B0503020204020204" pitchFamily="34" charset="-122"/>
              </a:defRPr>
            </a:lvl1pPr>
          </a:lstStyle>
          <a:p>
            <a:pPr algn="dist"/>
            <a:r>
              <a:rPr lang="zh-CN" altLang="en-US" sz="6600" dirty="0"/>
              <a:t>最佳奉献奖</a:t>
            </a:r>
          </a:p>
        </p:txBody>
      </p:sp>
      <p:pic>
        <p:nvPicPr>
          <p:cNvPr id="8" name="Picture 4" descr="C:\Users\Administrator\Desktop\2014-42.png"/>
          <p:cNvPicPr>
            <a:picLocks noChangeAspect="1" noChangeArrowheads="1"/>
          </p:cNvPicPr>
          <p:nvPr/>
        </p:nvPicPr>
        <p:blipFill>
          <a:blip r:embed="rId4" cstate="email"/>
          <a:srcRect/>
          <a:stretch>
            <a:fillRect/>
          </a:stretch>
        </p:blipFill>
        <p:spPr bwMode="auto">
          <a:xfrm>
            <a:off x="2255574" y="792989"/>
            <a:ext cx="7730615" cy="3608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22240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500"/>
                                        <p:tgtEl>
                                          <p:spTgt spid="8"/>
                                        </p:tgtEl>
                                      </p:cBhvr>
                                    </p:animEffect>
                                    <p:anim calcmode="lin" valueType="num">
                                      <p:cBhvr>
                                        <p:cTn id="8" dur="1500" fill="hold"/>
                                        <p:tgtEl>
                                          <p:spTgt spid="8"/>
                                        </p:tgtEl>
                                        <p:attrNameLst>
                                          <p:attrName>ppt_x</p:attrName>
                                        </p:attrNameLst>
                                      </p:cBhvr>
                                      <p:tavLst>
                                        <p:tav tm="0">
                                          <p:val>
                                            <p:strVal val="#ppt_x"/>
                                          </p:val>
                                        </p:tav>
                                        <p:tav tm="100000">
                                          <p:val>
                                            <p:strVal val="#ppt_x"/>
                                          </p:val>
                                        </p:tav>
                                      </p:tavLst>
                                    </p:anim>
                                    <p:anim calcmode="lin" valueType="num">
                                      <p:cBhvr>
                                        <p:cTn id="9" dur="1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Effect transition="in" filter="fade">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101218" y="206521"/>
            <a:ext cx="10628478" cy="6064104"/>
            <a:chOff x="1682084" y="498621"/>
            <a:chExt cx="9179101" cy="5237158"/>
          </a:xfrm>
        </p:grpSpPr>
        <p:sp>
          <p:nvSpPr>
            <p:cNvPr id="10" name="TextBox 3"/>
            <p:cNvSpPr txBox="1"/>
            <p:nvPr/>
          </p:nvSpPr>
          <p:spPr>
            <a:xfrm>
              <a:off x="1682084" y="1193541"/>
              <a:ext cx="8663843" cy="4542238"/>
            </a:xfrm>
            <a:prstGeom prst="roundRect">
              <a:avLst>
                <a:gd name="adj" fmla="val 8699"/>
              </a:avLst>
            </a:prstGeom>
            <a:gradFill flip="none" rotWithShape="1">
              <a:gsLst>
                <a:gs pos="0">
                  <a:schemeClr val="accent1">
                    <a:alpha val="6000"/>
                  </a:schemeClr>
                </a:gs>
                <a:gs pos="100000">
                  <a:schemeClr val="accent1">
                    <a:lumMod val="40000"/>
                    <a:lumOff val="60000"/>
                    <a:alpha val="25000"/>
                  </a:schemeClr>
                </a:gs>
              </a:gsLst>
              <a:lin ang="2700000" scaled="1"/>
              <a:tileRect/>
            </a:gradFill>
            <a:ln w="19050">
              <a:gradFill flip="none" rotWithShape="1">
                <a:gsLst>
                  <a:gs pos="0">
                    <a:schemeClr val="accent1"/>
                  </a:gs>
                  <a:gs pos="50000">
                    <a:schemeClr val="accent1">
                      <a:lumMod val="40000"/>
                      <a:lumOff val="60000"/>
                    </a:schemeClr>
                  </a:gs>
                  <a:gs pos="100000">
                    <a:schemeClr val="accent1"/>
                  </a:gs>
                </a:gsLst>
                <a:lin ang="2700000" scaled="1"/>
                <a:tileRect/>
              </a:gradFill>
            </a:ln>
            <a:effectLst>
              <a:outerShdw blurRad="215900" algn="ctr" rotWithShape="0">
                <a:prstClr val="black">
                  <a:alpha val="27000"/>
                </a:prstClr>
              </a:outerShdw>
            </a:effectLst>
          </p:spPr>
          <p:txBody>
            <a:bodyPr wrap="square" lIns="121881" tIns="60940" rIns="121881" bIns="60940"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marL="365760" indent="-365760" algn="l" defTabSz="1170305">
                <a:spcAft>
                  <a:spcPts val="1540"/>
                </a:spcAft>
                <a:buFont typeface="Wingdings" panose="05000000000000000000" pitchFamily="2" charset="2"/>
                <a:buChar char="n"/>
                <a:defRPr/>
              </a:pPr>
              <a:endParaRPr lang="en-US" altLang="zh-CN" sz="1900" kern="0" dirty="0"/>
            </a:p>
          </p:txBody>
        </p:sp>
        <p:pic>
          <p:nvPicPr>
            <p:cNvPr id="11" name="Picture 27" descr="光"/>
            <p:cNvPicPr>
              <a:picLocks noChangeAspect="1" noChangeArrowheads="1"/>
            </p:cNvPicPr>
            <p:nvPr/>
          </p:nvPicPr>
          <p:blipFill>
            <a:blip r:embed="rId3"/>
            <a:srcRect/>
            <a:stretch>
              <a:fillRect/>
            </a:stretch>
          </p:blipFill>
          <p:spPr bwMode="auto">
            <a:xfrm>
              <a:off x="6588704" y="498621"/>
              <a:ext cx="4272481" cy="138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3"/>
          <p:cNvSpPr txBox="1"/>
          <p:nvPr/>
        </p:nvSpPr>
        <p:spPr>
          <a:xfrm>
            <a:off x="1243013" y="4676546"/>
            <a:ext cx="2924174" cy="1031051"/>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algn="ctr">
              <a:lnSpc>
                <a:spcPct val="100000"/>
              </a:lnSpc>
              <a:spcBef>
                <a:spcPts val="600"/>
              </a:spcBef>
              <a:defRPr sz="28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4"/>
                  <a:srcRect/>
                  <a:tile tx="0" ty="0" sx="100000" sy="100000" flip="none" algn="ctr"/>
                </a:blipFill>
                <a:latin typeface="微软雅黑" panose="020B0503020204020204" pitchFamily="34" charset="-122"/>
                <a:ea typeface="微软雅黑" panose="020B0503020204020204" pitchFamily="34" charset="-122"/>
              </a:defRPr>
            </a:lvl1pPr>
          </a:lstStyle>
          <a:p>
            <a:r>
              <a:rPr lang="zh-CN" altLang="en-US" dirty="0"/>
              <a:t>柳小志</a:t>
            </a:r>
          </a:p>
          <a:p>
            <a:r>
              <a:rPr lang="zh-CN" altLang="en-US" dirty="0"/>
              <a:t>技术工程师</a:t>
            </a:r>
          </a:p>
        </p:txBody>
      </p:sp>
      <p:sp>
        <p:nvSpPr>
          <p:cNvPr id="3" name="TextBox 13"/>
          <p:cNvSpPr txBox="1"/>
          <p:nvPr/>
        </p:nvSpPr>
        <p:spPr>
          <a:xfrm>
            <a:off x="4633913" y="4676546"/>
            <a:ext cx="2924174" cy="1031051"/>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algn="ctr">
              <a:lnSpc>
                <a:spcPct val="100000"/>
              </a:lnSpc>
              <a:spcBef>
                <a:spcPts val="600"/>
              </a:spcBef>
              <a:defRPr sz="28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4"/>
                  <a:srcRect/>
                  <a:tile tx="0" ty="0" sx="100000" sy="100000" flip="none" algn="ctr"/>
                </a:blipFill>
                <a:latin typeface="微软雅黑" panose="020B0503020204020204" pitchFamily="34" charset="-122"/>
                <a:ea typeface="微软雅黑" panose="020B0503020204020204" pitchFamily="34" charset="-122"/>
              </a:defRPr>
            </a:lvl1pPr>
          </a:lstStyle>
          <a:p>
            <a:r>
              <a:rPr lang="zh-CN" altLang="en-US" dirty="0"/>
              <a:t>马小腾</a:t>
            </a:r>
          </a:p>
          <a:p>
            <a:r>
              <a:rPr lang="zh-CN" altLang="en-US" dirty="0"/>
              <a:t>市场部经理</a:t>
            </a:r>
          </a:p>
        </p:txBody>
      </p:sp>
      <p:sp>
        <p:nvSpPr>
          <p:cNvPr id="4" name="TextBox 13"/>
          <p:cNvSpPr txBox="1"/>
          <p:nvPr/>
        </p:nvSpPr>
        <p:spPr>
          <a:xfrm>
            <a:off x="8024813" y="4676546"/>
            <a:ext cx="2924174" cy="1031051"/>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algn="ctr">
              <a:lnSpc>
                <a:spcPct val="100000"/>
              </a:lnSpc>
              <a:spcBef>
                <a:spcPts val="600"/>
              </a:spcBef>
              <a:defRPr sz="28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4"/>
                  <a:srcRect/>
                  <a:tile tx="0" ty="0" sx="100000" sy="100000" flip="none" algn="ctr"/>
                </a:blipFill>
                <a:latin typeface="微软雅黑" panose="020B0503020204020204" pitchFamily="34" charset="-122"/>
                <a:ea typeface="微软雅黑" panose="020B0503020204020204" pitchFamily="34" charset="-122"/>
              </a:defRPr>
            </a:lvl1pPr>
          </a:lstStyle>
          <a:p>
            <a:r>
              <a:rPr lang="zh-CN" altLang="en-US" dirty="0"/>
              <a:t>李小宏</a:t>
            </a:r>
          </a:p>
          <a:p>
            <a:r>
              <a:rPr lang="zh-CN" altLang="en-US" dirty="0"/>
              <a:t>产品部主管</a:t>
            </a:r>
          </a:p>
        </p:txBody>
      </p:sp>
      <p:pic>
        <p:nvPicPr>
          <p:cNvPr id="5" name="Picture 3" descr="C:\Users\PC\Desktop\zqq\rtrtr_0003_-----1------7.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5781" y="0"/>
            <a:ext cx="3778581" cy="1690069"/>
          </a:xfrm>
          <a:prstGeom prst="rect">
            <a:avLst/>
          </a:prstGeom>
          <a:noFill/>
          <a:effectLst>
            <a:outerShdw blurRad="101600" dist="63500" dir="5400000" algn="t" rotWithShape="0">
              <a:prstClr val="black">
                <a:alpha val="48000"/>
              </a:prstClr>
            </a:outerShdw>
          </a:effectLst>
          <a:extLst>
            <a:ext uri="{909E8E84-426E-40DD-AFC4-6F175D3DCCD1}">
              <a14:hiddenFill xmlns:a14="http://schemas.microsoft.com/office/drawing/2010/main">
                <a:solidFill>
                  <a:srgbClr val="FFFFFF"/>
                </a:solidFill>
              </a14:hiddenFill>
            </a:ext>
          </a:extLst>
        </p:spPr>
      </p:pic>
      <p:sp>
        <p:nvSpPr>
          <p:cNvPr id="6" name="椭圆 5"/>
          <p:cNvSpPr/>
          <p:nvPr/>
        </p:nvSpPr>
        <p:spPr>
          <a:xfrm>
            <a:off x="1575988" y="2171700"/>
            <a:ext cx="2258224" cy="2258224"/>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w="34925" cap="flat" cmpd="sng" algn="ctr">
            <a:gradFill flip="none" rotWithShape="1">
              <a:gsLst>
                <a:gs pos="0">
                  <a:schemeClr val="accent1">
                    <a:lumMod val="20000"/>
                    <a:lumOff val="80000"/>
                  </a:schemeClr>
                </a:gs>
                <a:gs pos="38000">
                  <a:schemeClr val="accent1">
                    <a:lumMod val="60000"/>
                    <a:lumOff val="40000"/>
                  </a:schemeClr>
                </a:gs>
                <a:gs pos="63000">
                  <a:schemeClr val="accent1">
                    <a:lumMod val="40000"/>
                    <a:lumOff val="60000"/>
                  </a:schemeClr>
                </a:gs>
                <a:gs pos="100000">
                  <a:srgbClr val="FFC000"/>
                </a:gs>
              </a:gsLst>
              <a:lin ang="2700000" scaled="1"/>
              <a:tileRect/>
            </a:gradFill>
            <a:prstDash val="solid"/>
          </a:ln>
          <a:effectLst>
            <a:outerShdw blurRad="431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7" name="椭圆 6"/>
          <p:cNvSpPr/>
          <p:nvPr/>
        </p:nvSpPr>
        <p:spPr>
          <a:xfrm>
            <a:off x="4966888" y="2171700"/>
            <a:ext cx="2258224" cy="2258224"/>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w="34925" cap="flat" cmpd="sng" algn="ctr">
            <a:gradFill flip="none" rotWithShape="1">
              <a:gsLst>
                <a:gs pos="0">
                  <a:schemeClr val="accent1">
                    <a:lumMod val="20000"/>
                    <a:lumOff val="80000"/>
                  </a:schemeClr>
                </a:gs>
                <a:gs pos="38000">
                  <a:schemeClr val="accent1">
                    <a:lumMod val="60000"/>
                    <a:lumOff val="40000"/>
                  </a:schemeClr>
                </a:gs>
                <a:gs pos="63000">
                  <a:schemeClr val="accent1">
                    <a:lumMod val="40000"/>
                    <a:lumOff val="60000"/>
                  </a:schemeClr>
                </a:gs>
                <a:gs pos="100000">
                  <a:srgbClr val="FFC000"/>
                </a:gs>
              </a:gsLst>
              <a:lin ang="2700000" scaled="1"/>
              <a:tileRect/>
            </a:gradFill>
            <a:prstDash val="solid"/>
          </a:ln>
          <a:effectLst>
            <a:outerShdw blurRad="431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8" name="椭圆 7"/>
          <p:cNvSpPr/>
          <p:nvPr/>
        </p:nvSpPr>
        <p:spPr>
          <a:xfrm>
            <a:off x="8357788" y="2171700"/>
            <a:ext cx="2258224" cy="2258224"/>
          </a:xfrm>
          <a:prstGeom prst="ellipse">
            <a:avLst/>
          </a:prstGeom>
          <a:blipFill dpi="0" rotWithShape="1">
            <a:blip r:embed="rId8" cstate="screen">
              <a:extLst>
                <a:ext uri="{28A0092B-C50C-407E-A947-70E740481C1C}">
                  <a14:useLocalDpi xmlns:a14="http://schemas.microsoft.com/office/drawing/2010/main"/>
                </a:ext>
              </a:extLst>
            </a:blip>
            <a:srcRect/>
            <a:stretch>
              <a:fillRect/>
            </a:stretch>
          </a:blipFill>
          <a:ln w="34925" cap="flat" cmpd="sng" algn="ctr">
            <a:gradFill flip="none" rotWithShape="1">
              <a:gsLst>
                <a:gs pos="0">
                  <a:schemeClr val="accent1">
                    <a:lumMod val="20000"/>
                    <a:lumOff val="80000"/>
                  </a:schemeClr>
                </a:gs>
                <a:gs pos="38000">
                  <a:schemeClr val="accent1">
                    <a:lumMod val="60000"/>
                    <a:lumOff val="40000"/>
                  </a:schemeClr>
                </a:gs>
                <a:gs pos="63000">
                  <a:schemeClr val="accent1">
                    <a:lumMod val="40000"/>
                    <a:lumOff val="60000"/>
                  </a:schemeClr>
                </a:gs>
                <a:gs pos="100000">
                  <a:srgbClr val="FFC000"/>
                </a:gs>
              </a:gsLst>
              <a:lin ang="2700000" scaled="1"/>
              <a:tileRect/>
            </a:gradFill>
            <a:prstDash val="solid"/>
          </a:ln>
          <a:effectLst>
            <a:outerShdw blurRad="431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Tree>
    <p:extLst>
      <p:ext uri="{BB962C8B-B14F-4D97-AF65-F5344CB8AC3E}">
        <p14:creationId xmlns:p14="http://schemas.microsoft.com/office/powerpoint/2010/main" val="27631719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par>
                                <p:cTn id="10" presetID="50" presetClass="entr" presetSubtype="0" decel="100000" fill="hold" grpId="0" nodeType="withEffect">
                                  <p:stCondLst>
                                    <p:cond delay="25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strVal val="#ppt_w+.3"/>
                                          </p:val>
                                        </p:tav>
                                        <p:tav tm="100000">
                                          <p:val>
                                            <p:strVal val="#ppt_w"/>
                                          </p:val>
                                        </p:tav>
                                      </p:tavLst>
                                    </p:anim>
                                    <p:anim calcmode="lin" valueType="num">
                                      <p:cBhvr>
                                        <p:cTn id="13" dur="1000" fill="hold"/>
                                        <p:tgtEl>
                                          <p:spTgt spid="7"/>
                                        </p:tgtEl>
                                        <p:attrNameLst>
                                          <p:attrName>ppt_h</p:attrName>
                                        </p:attrNameLst>
                                      </p:cBhvr>
                                      <p:tavLst>
                                        <p:tav tm="0">
                                          <p:val>
                                            <p:strVal val="#ppt_h"/>
                                          </p:val>
                                        </p:tav>
                                        <p:tav tm="100000">
                                          <p:val>
                                            <p:strVal val="#ppt_h"/>
                                          </p:val>
                                        </p:tav>
                                      </p:tavLst>
                                    </p:anim>
                                    <p:animEffect transition="in" filter="fade">
                                      <p:cBhvr>
                                        <p:cTn id="14" dur="1000"/>
                                        <p:tgtEl>
                                          <p:spTgt spid="7"/>
                                        </p:tgtEl>
                                      </p:cBhvr>
                                    </p:animEffect>
                                  </p:childTnLst>
                                </p:cTn>
                              </p:par>
                              <p:par>
                                <p:cTn id="15" presetID="50" presetClass="entr" presetSubtype="0" decel="100000" fill="hold" grpId="0" nodeType="withEffect">
                                  <p:stCondLst>
                                    <p:cond delay="50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strVal val="#ppt_w+.3"/>
                                          </p:val>
                                        </p:tav>
                                        <p:tav tm="100000">
                                          <p:val>
                                            <p:strVal val="#ppt_w"/>
                                          </p:val>
                                        </p:tav>
                                      </p:tavLst>
                                    </p:anim>
                                    <p:anim calcmode="lin" valueType="num">
                                      <p:cBhvr>
                                        <p:cTn id="18" dur="1000" fill="hold"/>
                                        <p:tgtEl>
                                          <p:spTgt spid="8"/>
                                        </p:tgtEl>
                                        <p:attrNameLst>
                                          <p:attrName>ppt_h</p:attrName>
                                        </p:attrNameLst>
                                      </p:cBhvr>
                                      <p:tavLst>
                                        <p:tav tm="0">
                                          <p:val>
                                            <p:strVal val="#ppt_h"/>
                                          </p:val>
                                        </p:tav>
                                        <p:tav tm="100000">
                                          <p:val>
                                            <p:strVal val="#ppt_h"/>
                                          </p:val>
                                        </p:tav>
                                      </p:tavLst>
                                    </p:anim>
                                    <p:animEffect transition="in" filter="fade">
                                      <p:cBhvr>
                                        <p:cTn id="19" dur="1000"/>
                                        <p:tgtEl>
                                          <p:spTgt spid="8"/>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Effect transition="in" filter="fade">
                                      <p:cBhvr>
                                        <p:cTn id="30" dur="500"/>
                                        <p:tgtEl>
                                          <p:spTgt spid="3"/>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fltVal val="0"/>
                                          </p:val>
                                        </p:tav>
                                        <p:tav tm="100000">
                                          <p:val>
                                            <p:strVal val="#ppt_w"/>
                                          </p:val>
                                        </p:tav>
                                      </p:tavLst>
                                    </p:anim>
                                    <p:anim calcmode="lin" valueType="num">
                                      <p:cBhvr>
                                        <p:cTn id="34" dur="500" fill="hold"/>
                                        <p:tgtEl>
                                          <p:spTgt spid="4"/>
                                        </p:tgtEl>
                                        <p:attrNameLst>
                                          <p:attrName>ppt_h</p:attrName>
                                        </p:attrNameLst>
                                      </p:cBhvr>
                                      <p:tavLst>
                                        <p:tav tm="0">
                                          <p:val>
                                            <p:fltVal val="0"/>
                                          </p:val>
                                        </p:tav>
                                        <p:tav tm="100000">
                                          <p:val>
                                            <p:strVal val="#ppt_h"/>
                                          </p:val>
                                        </p:tav>
                                      </p:tavLst>
                                    </p:anim>
                                    <p:animEffect transition="in" filter="fade">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3"/>
          <p:cNvSpPr txBox="1"/>
          <p:nvPr/>
        </p:nvSpPr>
        <p:spPr>
          <a:xfrm>
            <a:off x="3390900" y="4638446"/>
            <a:ext cx="5410200" cy="1107996"/>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indent="0" algn="ctr">
              <a:lnSpc>
                <a:spcPct val="100000"/>
              </a:lnSpc>
              <a:spcBef>
                <a:spcPts val="600"/>
              </a:spcBef>
              <a:defRPr sz="80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3"/>
                  <a:srcRect/>
                  <a:tile tx="0" ty="0" sx="100000" sy="100000" flip="none" algn="ctr"/>
                </a:blipFill>
                <a:latin typeface="微软雅黑" panose="020B0503020204020204" pitchFamily="34" charset="-122"/>
                <a:ea typeface="微软雅黑" panose="020B0503020204020204" pitchFamily="34" charset="-122"/>
              </a:defRPr>
            </a:lvl1pPr>
          </a:lstStyle>
          <a:p>
            <a:pPr algn="dist"/>
            <a:r>
              <a:rPr lang="zh-CN" altLang="en-US" sz="6600" dirty="0"/>
              <a:t>最佳团队奖</a:t>
            </a:r>
          </a:p>
        </p:txBody>
      </p:sp>
      <p:pic>
        <p:nvPicPr>
          <p:cNvPr id="8" name="Picture 4" descr="C:\Users\Administrator\Desktop\2014-42.png"/>
          <p:cNvPicPr>
            <a:picLocks noChangeAspect="1" noChangeArrowheads="1"/>
          </p:cNvPicPr>
          <p:nvPr/>
        </p:nvPicPr>
        <p:blipFill>
          <a:blip r:embed="rId4" cstate="email"/>
          <a:srcRect/>
          <a:stretch>
            <a:fillRect/>
          </a:stretch>
        </p:blipFill>
        <p:spPr bwMode="auto">
          <a:xfrm>
            <a:off x="2255574" y="792989"/>
            <a:ext cx="7730615" cy="3608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1465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500"/>
                                        <p:tgtEl>
                                          <p:spTgt spid="8"/>
                                        </p:tgtEl>
                                      </p:cBhvr>
                                    </p:animEffect>
                                    <p:anim calcmode="lin" valueType="num">
                                      <p:cBhvr>
                                        <p:cTn id="8" dur="1500" fill="hold"/>
                                        <p:tgtEl>
                                          <p:spTgt spid="8"/>
                                        </p:tgtEl>
                                        <p:attrNameLst>
                                          <p:attrName>ppt_x</p:attrName>
                                        </p:attrNameLst>
                                      </p:cBhvr>
                                      <p:tavLst>
                                        <p:tav tm="0">
                                          <p:val>
                                            <p:strVal val="#ppt_x"/>
                                          </p:val>
                                        </p:tav>
                                        <p:tav tm="100000">
                                          <p:val>
                                            <p:strVal val="#ppt_x"/>
                                          </p:val>
                                        </p:tav>
                                      </p:tavLst>
                                    </p:anim>
                                    <p:anim calcmode="lin" valueType="num">
                                      <p:cBhvr>
                                        <p:cTn id="9" dur="1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Effect transition="in" filter="fade">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101218" y="206521"/>
            <a:ext cx="10628478" cy="6064104"/>
            <a:chOff x="1682084" y="498621"/>
            <a:chExt cx="9179101" cy="5237158"/>
          </a:xfrm>
        </p:grpSpPr>
        <p:sp>
          <p:nvSpPr>
            <p:cNvPr id="10" name="TextBox 3"/>
            <p:cNvSpPr txBox="1"/>
            <p:nvPr/>
          </p:nvSpPr>
          <p:spPr>
            <a:xfrm>
              <a:off x="1682084" y="1193541"/>
              <a:ext cx="8663843" cy="4542238"/>
            </a:xfrm>
            <a:prstGeom prst="roundRect">
              <a:avLst>
                <a:gd name="adj" fmla="val 8699"/>
              </a:avLst>
            </a:prstGeom>
            <a:gradFill flip="none" rotWithShape="1">
              <a:gsLst>
                <a:gs pos="0">
                  <a:schemeClr val="accent1">
                    <a:alpha val="6000"/>
                  </a:schemeClr>
                </a:gs>
                <a:gs pos="100000">
                  <a:schemeClr val="accent1">
                    <a:lumMod val="40000"/>
                    <a:lumOff val="60000"/>
                    <a:alpha val="25000"/>
                  </a:schemeClr>
                </a:gs>
              </a:gsLst>
              <a:lin ang="2700000" scaled="1"/>
              <a:tileRect/>
            </a:gradFill>
            <a:ln w="19050">
              <a:gradFill flip="none" rotWithShape="1">
                <a:gsLst>
                  <a:gs pos="0">
                    <a:schemeClr val="accent1"/>
                  </a:gs>
                  <a:gs pos="50000">
                    <a:schemeClr val="accent1">
                      <a:lumMod val="40000"/>
                      <a:lumOff val="60000"/>
                    </a:schemeClr>
                  </a:gs>
                  <a:gs pos="100000">
                    <a:schemeClr val="accent1"/>
                  </a:gs>
                </a:gsLst>
                <a:lin ang="2700000" scaled="1"/>
                <a:tileRect/>
              </a:gradFill>
            </a:ln>
            <a:effectLst>
              <a:outerShdw blurRad="215900" algn="ctr" rotWithShape="0">
                <a:prstClr val="black">
                  <a:alpha val="27000"/>
                </a:prstClr>
              </a:outerShdw>
            </a:effectLst>
          </p:spPr>
          <p:txBody>
            <a:bodyPr wrap="square" lIns="121881" tIns="60940" rIns="121881" bIns="60940"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marL="365760" indent="-365760" algn="l" defTabSz="1170305">
                <a:spcAft>
                  <a:spcPts val="1540"/>
                </a:spcAft>
                <a:buFont typeface="Wingdings" panose="05000000000000000000" pitchFamily="2" charset="2"/>
                <a:buChar char="n"/>
                <a:defRPr/>
              </a:pPr>
              <a:endParaRPr lang="en-US" altLang="zh-CN" sz="1900" kern="0" dirty="0"/>
            </a:p>
          </p:txBody>
        </p:sp>
        <p:pic>
          <p:nvPicPr>
            <p:cNvPr id="11" name="Picture 27" descr="光"/>
            <p:cNvPicPr>
              <a:picLocks noChangeAspect="1" noChangeArrowheads="1"/>
            </p:cNvPicPr>
            <p:nvPr/>
          </p:nvPicPr>
          <p:blipFill>
            <a:blip r:embed="rId3"/>
            <a:srcRect/>
            <a:stretch>
              <a:fillRect/>
            </a:stretch>
          </p:blipFill>
          <p:spPr bwMode="auto">
            <a:xfrm>
              <a:off x="6588704" y="498621"/>
              <a:ext cx="4272481" cy="138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3"/>
          <p:cNvSpPr txBox="1"/>
          <p:nvPr/>
        </p:nvSpPr>
        <p:spPr>
          <a:xfrm>
            <a:off x="1243013" y="4676546"/>
            <a:ext cx="2924174" cy="1031051"/>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algn="ctr">
              <a:lnSpc>
                <a:spcPct val="100000"/>
              </a:lnSpc>
              <a:spcBef>
                <a:spcPts val="600"/>
              </a:spcBef>
              <a:defRPr sz="28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4"/>
                  <a:srcRect/>
                  <a:tile tx="0" ty="0" sx="100000" sy="100000" flip="none" algn="ctr"/>
                </a:blipFill>
                <a:latin typeface="微软雅黑" panose="020B0503020204020204" pitchFamily="34" charset="-122"/>
                <a:ea typeface="微软雅黑" panose="020B0503020204020204" pitchFamily="34" charset="-122"/>
              </a:defRPr>
            </a:lvl1pPr>
          </a:lstStyle>
          <a:p>
            <a:r>
              <a:rPr lang="zh-CN" altLang="en-US" dirty="0"/>
              <a:t>业务部</a:t>
            </a:r>
          </a:p>
          <a:p>
            <a:r>
              <a:rPr lang="zh-CN" altLang="en-US" dirty="0"/>
              <a:t>团队合作奖</a:t>
            </a:r>
          </a:p>
        </p:txBody>
      </p:sp>
      <p:sp>
        <p:nvSpPr>
          <p:cNvPr id="3" name="TextBox 13"/>
          <p:cNvSpPr txBox="1"/>
          <p:nvPr/>
        </p:nvSpPr>
        <p:spPr>
          <a:xfrm>
            <a:off x="4633913" y="4676546"/>
            <a:ext cx="2924174" cy="1031051"/>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algn="ctr">
              <a:lnSpc>
                <a:spcPct val="100000"/>
              </a:lnSpc>
              <a:spcBef>
                <a:spcPts val="600"/>
              </a:spcBef>
              <a:defRPr sz="28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4"/>
                  <a:srcRect/>
                  <a:tile tx="0" ty="0" sx="100000" sy="100000" flip="none" algn="ctr"/>
                </a:blipFill>
                <a:latin typeface="微软雅黑" panose="020B0503020204020204" pitchFamily="34" charset="-122"/>
                <a:ea typeface="微软雅黑" panose="020B0503020204020204" pitchFamily="34" charset="-122"/>
              </a:defRPr>
            </a:lvl1pPr>
          </a:lstStyle>
          <a:p>
            <a:r>
              <a:rPr lang="zh-CN" altLang="en-US" dirty="0"/>
              <a:t>销售部</a:t>
            </a:r>
          </a:p>
          <a:p>
            <a:r>
              <a:rPr lang="zh-CN" altLang="en-US" dirty="0"/>
              <a:t>团队销售奖</a:t>
            </a:r>
          </a:p>
        </p:txBody>
      </p:sp>
      <p:sp>
        <p:nvSpPr>
          <p:cNvPr id="4" name="TextBox 13"/>
          <p:cNvSpPr txBox="1"/>
          <p:nvPr/>
        </p:nvSpPr>
        <p:spPr>
          <a:xfrm>
            <a:off x="8024813" y="4676546"/>
            <a:ext cx="2924174" cy="1031051"/>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algn="ctr">
              <a:lnSpc>
                <a:spcPct val="100000"/>
              </a:lnSpc>
              <a:spcBef>
                <a:spcPts val="600"/>
              </a:spcBef>
              <a:defRPr sz="28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4"/>
                  <a:srcRect/>
                  <a:tile tx="0" ty="0" sx="100000" sy="100000" flip="none" algn="ctr"/>
                </a:blipFill>
                <a:latin typeface="微软雅黑" panose="020B0503020204020204" pitchFamily="34" charset="-122"/>
                <a:ea typeface="微软雅黑" panose="020B0503020204020204" pitchFamily="34" charset="-122"/>
              </a:defRPr>
            </a:lvl1pPr>
          </a:lstStyle>
          <a:p>
            <a:r>
              <a:rPr lang="zh-CN" altLang="en-US" dirty="0"/>
              <a:t>产品部</a:t>
            </a:r>
          </a:p>
          <a:p>
            <a:r>
              <a:rPr lang="zh-CN" altLang="en-US" dirty="0"/>
              <a:t>产品设计奖</a:t>
            </a:r>
          </a:p>
        </p:txBody>
      </p:sp>
      <p:pic>
        <p:nvPicPr>
          <p:cNvPr id="5" name="Picture 3" descr="C:\Users\PC\Desktop\zqq\rtrtr_0003_-----1------7.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5781" y="0"/>
            <a:ext cx="3778581" cy="1690069"/>
          </a:xfrm>
          <a:prstGeom prst="rect">
            <a:avLst/>
          </a:prstGeom>
          <a:noFill/>
          <a:effectLst>
            <a:outerShdw blurRad="101600" dist="63500" dir="5400000" algn="t" rotWithShape="0">
              <a:prstClr val="black">
                <a:alpha val="48000"/>
              </a:prstClr>
            </a:outerShdw>
          </a:effectLst>
          <a:extLst>
            <a:ext uri="{909E8E84-426E-40DD-AFC4-6F175D3DCCD1}">
              <a14:hiddenFill xmlns:a14="http://schemas.microsoft.com/office/drawing/2010/main">
                <a:solidFill>
                  <a:srgbClr val="FFFFFF"/>
                </a:solidFill>
              </a14:hiddenFill>
            </a:ext>
          </a:extLst>
        </p:spPr>
      </p:pic>
      <p:sp>
        <p:nvSpPr>
          <p:cNvPr id="6" name="椭圆 5"/>
          <p:cNvSpPr/>
          <p:nvPr/>
        </p:nvSpPr>
        <p:spPr>
          <a:xfrm>
            <a:off x="1575988" y="2171700"/>
            <a:ext cx="2258224" cy="2258224"/>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w="34925" cap="flat" cmpd="sng" algn="ctr">
            <a:gradFill flip="none" rotWithShape="1">
              <a:gsLst>
                <a:gs pos="0">
                  <a:srgbClr val="FFF200"/>
                </a:gs>
                <a:gs pos="38000">
                  <a:schemeClr val="accent1">
                    <a:lumMod val="60000"/>
                    <a:lumOff val="40000"/>
                  </a:schemeClr>
                </a:gs>
                <a:gs pos="63000">
                  <a:schemeClr val="accent1">
                    <a:lumMod val="40000"/>
                    <a:lumOff val="60000"/>
                  </a:schemeClr>
                </a:gs>
                <a:gs pos="100000">
                  <a:srgbClr val="FFC000"/>
                </a:gs>
              </a:gsLst>
              <a:lin ang="2700000" scaled="1"/>
              <a:tileRect/>
            </a:gradFill>
            <a:prstDash val="solid"/>
          </a:ln>
          <a:effectLst>
            <a:outerShdw blurRad="431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7" name="椭圆 6"/>
          <p:cNvSpPr/>
          <p:nvPr/>
        </p:nvSpPr>
        <p:spPr>
          <a:xfrm>
            <a:off x="4966888" y="2171700"/>
            <a:ext cx="2258224" cy="2258224"/>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w="34925" cap="flat" cmpd="sng" algn="ctr">
            <a:gradFill flip="none" rotWithShape="1">
              <a:gsLst>
                <a:gs pos="0">
                  <a:srgbClr val="FFF200"/>
                </a:gs>
                <a:gs pos="38000">
                  <a:schemeClr val="accent1">
                    <a:lumMod val="60000"/>
                    <a:lumOff val="40000"/>
                  </a:schemeClr>
                </a:gs>
                <a:gs pos="63000">
                  <a:schemeClr val="accent1">
                    <a:lumMod val="40000"/>
                    <a:lumOff val="60000"/>
                  </a:schemeClr>
                </a:gs>
                <a:gs pos="100000">
                  <a:srgbClr val="FFC000"/>
                </a:gs>
              </a:gsLst>
              <a:lin ang="2700000" scaled="1"/>
              <a:tileRect/>
            </a:gradFill>
            <a:prstDash val="solid"/>
          </a:ln>
          <a:effectLst>
            <a:outerShdw blurRad="431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8" name="椭圆 7"/>
          <p:cNvSpPr/>
          <p:nvPr/>
        </p:nvSpPr>
        <p:spPr>
          <a:xfrm>
            <a:off x="8357788" y="2171700"/>
            <a:ext cx="2258224" cy="2258224"/>
          </a:xfrm>
          <a:prstGeom prst="ellipse">
            <a:avLst/>
          </a:prstGeom>
          <a:blipFill dpi="0" rotWithShape="1">
            <a:blip r:embed="rId8" cstate="screen">
              <a:extLst>
                <a:ext uri="{28A0092B-C50C-407E-A947-70E740481C1C}">
                  <a14:useLocalDpi xmlns:a14="http://schemas.microsoft.com/office/drawing/2010/main"/>
                </a:ext>
              </a:extLst>
            </a:blip>
            <a:srcRect/>
            <a:stretch>
              <a:fillRect/>
            </a:stretch>
          </a:blipFill>
          <a:ln w="34925" cap="flat" cmpd="sng" algn="ctr">
            <a:gradFill flip="none" rotWithShape="1">
              <a:gsLst>
                <a:gs pos="0">
                  <a:srgbClr val="FFF200"/>
                </a:gs>
                <a:gs pos="38000">
                  <a:schemeClr val="accent1">
                    <a:lumMod val="60000"/>
                    <a:lumOff val="40000"/>
                  </a:schemeClr>
                </a:gs>
                <a:gs pos="63000">
                  <a:schemeClr val="accent1">
                    <a:lumMod val="40000"/>
                    <a:lumOff val="60000"/>
                  </a:schemeClr>
                </a:gs>
                <a:gs pos="100000">
                  <a:srgbClr val="FFC000"/>
                </a:gs>
              </a:gsLst>
              <a:lin ang="2700000" scaled="1"/>
              <a:tileRect/>
            </a:gradFill>
            <a:prstDash val="solid"/>
          </a:ln>
          <a:effectLst>
            <a:outerShdw blurRad="431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Tree>
    <p:extLst>
      <p:ext uri="{BB962C8B-B14F-4D97-AF65-F5344CB8AC3E}">
        <p14:creationId xmlns:p14="http://schemas.microsoft.com/office/powerpoint/2010/main" val="42944854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Effect transition="in" filter="fade">
                                      <p:cBhvr>
                                        <p:cTn id="30" dur="500"/>
                                        <p:tgtEl>
                                          <p:spTgt spid="3"/>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fltVal val="0"/>
                                          </p:val>
                                        </p:tav>
                                        <p:tav tm="100000">
                                          <p:val>
                                            <p:strVal val="#ppt_w"/>
                                          </p:val>
                                        </p:tav>
                                      </p:tavLst>
                                    </p:anim>
                                    <p:anim calcmode="lin" valueType="num">
                                      <p:cBhvr>
                                        <p:cTn id="34" dur="500" fill="hold"/>
                                        <p:tgtEl>
                                          <p:spTgt spid="4"/>
                                        </p:tgtEl>
                                        <p:attrNameLst>
                                          <p:attrName>ppt_h</p:attrName>
                                        </p:attrNameLst>
                                      </p:cBhvr>
                                      <p:tavLst>
                                        <p:tav tm="0">
                                          <p:val>
                                            <p:fltVal val="0"/>
                                          </p:val>
                                        </p:tav>
                                        <p:tav tm="100000">
                                          <p:val>
                                            <p:strVal val="#ppt_h"/>
                                          </p:val>
                                        </p:tav>
                                      </p:tavLst>
                                    </p:anim>
                                    <p:animEffect transition="in" filter="fade">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animBg="1"/>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3"/>
          <p:cNvSpPr txBox="1"/>
          <p:nvPr/>
        </p:nvSpPr>
        <p:spPr>
          <a:xfrm>
            <a:off x="3390900" y="4638446"/>
            <a:ext cx="5410200" cy="1107996"/>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indent="0" algn="ctr">
              <a:lnSpc>
                <a:spcPct val="100000"/>
              </a:lnSpc>
              <a:spcBef>
                <a:spcPts val="600"/>
              </a:spcBef>
              <a:defRPr sz="80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3"/>
                  <a:srcRect/>
                  <a:tile tx="0" ty="0" sx="100000" sy="100000" flip="none" algn="ctr"/>
                </a:blipFill>
                <a:latin typeface="微软雅黑" panose="020B0503020204020204" pitchFamily="34" charset="-122"/>
                <a:ea typeface="微软雅黑" panose="020B0503020204020204" pitchFamily="34" charset="-122"/>
              </a:defRPr>
            </a:lvl1pPr>
          </a:lstStyle>
          <a:p>
            <a:pPr algn="dist"/>
            <a:r>
              <a:rPr lang="zh-CN" altLang="en-US" sz="6600" dirty="0"/>
              <a:t>最佳某某奖</a:t>
            </a:r>
            <a:endParaRPr lang="en-US" sz="6600" dirty="0"/>
          </a:p>
        </p:txBody>
      </p:sp>
      <p:pic>
        <p:nvPicPr>
          <p:cNvPr id="8" name="Picture 4" descr="C:\Users\Administrator\Desktop\2014-42.png"/>
          <p:cNvPicPr>
            <a:picLocks noChangeAspect="1" noChangeArrowheads="1"/>
          </p:cNvPicPr>
          <p:nvPr/>
        </p:nvPicPr>
        <p:blipFill>
          <a:blip r:embed="rId4" cstate="email"/>
          <a:srcRect/>
          <a:stretch>
            <a:fillRect/>
          </a:stretch>
        </p:blipFill>
        <p:spPr bwMode="auto">
          <a:xfrm>
            <a:off x="2255574" y="792989"/>
            <a:ext cx="7730615" cy="3608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8671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500"/>
                                        <p:tgtEl>
                                          <p:spTgt spid="8"/>
                                        </p:tgtEl>
                                      </p:cBhvr>
                                    </p:animEffect>
                                    <p:anim calcmode="lin" valueType="num">
                                      <p:cBhvr>
                                        <p:cTn id="8" dur="1500" fill="hold"/>
                                        <p:tgtEl>
                                          <p:spTgt spid="8"/>
                                        </p:tgtEl>
                                        <p:attrNameLst>
                                          <p:attrName>ppt_x</p:attrName>
                                        </p:attrNameLst>
                                      </p:cBhvr>
                                      <p:tavLst>
                                        <p:tav tm="0">
                                          <p:val>
                                            <p:strVal val="#ppt_x"/>
                                          </p:val>
                                        </p:tav>
                                        <p:tav tm="100000">
                                          <p:val>
                                            <p:strVal val="#ppt_x"/>
                                          </p:val>
                                        </p:tav>
                                      </p:tavLst>
                                    </p:anim>
                                    <p:anim calcmode="lin" valueType="num">
                                      <p:cBhvr>
                                        <p:cTn id="9" dur="1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Effect transition="in" filter="fade">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101218" y="206521"/>
            <a:ext cx="10628478" cy="6064104"/>
            <a:chOff x="1682084" y="498621"/>
            <a:chExt cx="9179101" cy="5237158"/>
          </a:xfrm>
        </p:grpSpPr>
        <p:sp>
          <p:nvSpPr>
            <p:cNvPr id="9" name="TextBox 3"/>
            <p:cNvSpPr txBox="1"/>
            <p:nvPr/>
          </p:nvSpPr>
          <p:spPr>
            <a:xfrm>
              <a:off x="1682084" y="1193541"/>
              <a:ext cx="8663843" cy="4542238"/>
            </a:xfrm>
            <a:prstGeom prst="roundRect">
              <a:avLst>
                <a:gd name="adj" fmla="val 8699"/>
              </a:avLst>
            </a:prstGeom>
            <a:gradFill flip="none" rotWithShape="1">
              <a:gsLst>
                <a:gs pos="0">
                  <a:schemeClr val="accent1">
                    <a:alpha val="6000"/>
                  </a:schemeClr>
                </a:gs>
                <a:gs pos="100000">
                  <a:schemeClr val="accent1">
                    <a:lumMod val="40000"/>
                    <a:lumOff val="60000"/>
                    <a:alpha val="25000"/>
                  </a:schemeClr>
                </a:gs>
              </a:gsLst>
              <a:lin ang="2700000" scaled="1"/>
              <a:tileRect/>
            </a:gradFill>
            <a:ln w="19050">
              <a:gradFill flip="none" rotWithShape="1">
                <a:gsLst>
                  <a:gs pos="0">
                    <a:schemeClr val="accent1"/>
                  </a:gs>
                  <a:gs pos="50000">
                    <a:schemeClr val="accent1">
                      <a:lumMod val="40000"/>
                      <a:lumOff val="60000"/>
                    </a:schemeClr>
                  </a:gs>
                  <a:gs pos="100000">
                    <a:schemeClr val="accent1"/>
                  </a:gs>
                </a:gsLst>
                <a:lin ang="2700000" scaled="1"/>
                <a:tileRect/>
              </a:gradFill>
            </a:ln>
            <a:effectLst>
              <a:outerShdw blurRad="215900" algn="ctr" rotWithShape="0">
                <a:prstClr val="black">
                  <a:alpha val="27000"/>
                </a:prstClr>
              </a:outerShdw>
            </a:effectLst>
          </p:spPr>
          <p:txBody>
            <a:bodyPr wrap="square" lIns="121881" tIns="60940" rIns="121881" bIns="60940"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marL="365760" indent="-365760" algn="l" defTabSz="1170305">
                <a:spcAft>
                  <a:spcPts val="1540"/>
                </a:spcAft>
                <a:buFont typeface="Wingdings" panose="05000000000000000000" pitchFamily="2" charset="2"/>
                <a:buChar char="n"/>
                <a:defRPr/>
              </a:pPr>
              <a:endParaRPr lang="en-US" altLang="zh-CN" sz="1900" kern="0" dirty="0"/>
            </a:p>
          </p:txBody>
        </p:sp>
        <p:pic>
          <p:nvPicPr>
            <p:cNvPr id="10" name="Picture 27" descr="光"/>
            <p:cNvPicPr>
              <a:picLocks noChangeAspect="1" noChangeArrowheads="1"/>
            </p:cNvPicPr>
            <p:nvPr/>
          </p:nvPicPr>
          <p:blipFill>
            <a:blip r:embed="rId3"/>
            <a:srcRect/>
            <a:stretch>
              <a:fillRect/>
            </a:stretch>
          </p:blipFill>
          <p:spPr bwMode="auto">
            <a:xfrm>
              <a:off x="6588704" y="498621"/>
              <a:ext cx="4272481" cy="138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 name="Picture 3" descr="C:\Users\PC\Desktop\zqq\rtrtr_0003_-----1------7.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25781" y="0"/>
            <a:ext cx="3778581" cy="1690069"/>
          </a:xfrm>
          <a:prstGeom prst="rect">
            <a:avLst/>
          </a:prstGeom>
          <a:noFill/>
          <a:effectLst>
            <a:outerShdw blurRad="101600" dist="63500" dir="5400000" algn="t" rotWithShape="0">
              <a:prstClr val="black">
                <a:alpha val="48000"/>
              </a:prstClr>
            </a:outerShdw>
          </a:effectLst>
          <a:extLst>
            <a:ext uri="{909E8E84-426E-40DD-AFC4-6F175D3DCCD1}">
              <a14:hiddenFill xmlns:a14="http://schemas.microsoft.com/office/drawing/2010/main">
                <a:solidFill>
                  <a:srgbClr val="FFFFFF"/>
                </a:solidFill>
              </a14:hiddenFill>
            </a:ext>
          </a:extLst>
        </p:spPr>
      </p:pic>
      <p:sp>
        <p:nvSpPr>
          <p:cNvPr id="6" name="椭圆 5"/>
          <p:cNvSpPr/>
          <p:nvPr/>
        </p:nvSpPr>
        <p:spPr>
          <a:xfrm>
            <a:off x="8370900" y="2067307"/>
            <a:ext cx="2232000" cy="2232000"/>
          </a:xfrm>
          <a:prstGeom prst="ellipse">
            <a:avLst/>
          </a:prstGeom>
          <a:blipFill dpi="0" rotWithShape="1">
            <a:blip r:embed="rId5" cstate="screen">
              <a:extLst>
                <a:ext uri="{28A0092B-C50C-407E-A947-70E740481C1C}">
                  <a14:useLocalDpi xmlns:a14="http://schemas.microsoft.com/office/drawing/2010/main"/>
                </a:ext>
              </a:extLst>
            </a:blip>
            <a:srcRect/>
            <a:tile tx="0" ty="0" sx="30000" sy="30000" flip="none" algn="t"/>
          </a:blipFill>
          <a:ln w="34925" cap="flat" cmpd="sng" algn="ctr">
            <a:gradFill flip="none" rotWithShape="1">
              <a:gsLst>
                <a:gs pos="0">
                  <a:schemeClr val="accent1"/>
                </a:gs>
                <a:gs pos="38000">
                  <a:srgbClr val="FF7A00"/>
                </a:gs>
                <a:gs pos="63000">
                  <a:schemeClr val="accent1">
                    <a:lumMod val="20000"/>
                    <a:lumOff val="80000"/>
                  </a:schemeClr>
                </a:gs>
                <a:gs pos="100000">
                  <a:schemeClr val="accent1">
                    <a:lumMod val="40000"/>
                    <a:lumOff val="60000"/>
                  </a:schemeClr>
                </a:gs>
              </a:gsLst>
              <a:lin ang="2700000" scaled="1"/>
              <a:tileRect/>
            </a:gradFill>
            <a:prstDash val="solid"/>
          </a:ln>
          <a:effectLst>
            <a:outerShdw blurRad="431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7" name="椭圆 6"/>
          <p:cNvSpPr/>
          <p:nvPr/>
        </p:nvSpPr>
        <p:spPr>
          <a:xfrm>
            <a:off x="4980000" y="2067307"/>
            <a:ext cx="2232000" cy="2232000"/>
          </a:xfrm>
          <a:prstGeom prst="ellipse">
            <a:avLst/>
          </a:prstGeom>
          <a:blipFill dpi="0" rotWithShape="1">
            <a:blip r:embed="rId6" cstate="screen">
              <a:extLst>
                <a:ext uri="{28A0092B-C50C-407E-A947-70E740481C1C}">
                  <a14:useLocalDpi xmlns:a14="http://schemas.microsoft.com/office/drawing/2010/main"/>
                </a:ext>
              </a:extLst>
            </a:blip>
            <a:srcRect/>
            <a:tile tx="0" ty="0" sx="30000" sy="30000" flip="none" algn="t"/>
          </a:blipFill>
          <a:ln w="34925" cap="flat" cmpd="sng" algn="ctr">
            <a:gradFill flip="none" rotWithShape="1">
              <a:gsLst>
                <a:gs pos="0">
                  <a:schemeClr val="accent1"/>
                </a:gs>
                <a:gs pos="38000">
                  <a:srgbClr val="FF7A00"/>
                </a:gs>
                <a:gs pos="63000">
                  <a:schemeClr val="accent1">
                    <a:lumMod val="20000"/>
                    <a:lumOff val="80000"/>
                  </a:schemeClr>
                </a:gs>
                <a:gs pos="100000">
                  <a:schemeClr val="accent1">
                    <a:lumMod val="40000"/>
                    <a:lumOff val="60000"/>
                  </a:schemeClr>
                </a:gs>
              </a:gsLst>
              <a:lin ang="2700000" scaled="1"/>
              <a:tileRect/>
            </a:gradFill>
            <a:prstDash val="solid"/>
          </a:ln>
          <a:effectLst>
            <a:outerShdw blurRad="431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8" name="椭圆 7"/>
          <p:cNvSpPr/>
          <p:nvPr/>
        </p:nvSpPr>
        <p:spPr>
          <a:xfrm>
            <a:off x="1589100" y="2067307"/>
            <a:ext cx="2232000" cy="2232000"/>
          </a:xfrm>
          <a:prstGeom prst="ellipse">
            <a:avLst/>
          </a:prstGeom>
          <a:blipFill dpi="0" rotWithShape="1">
            <a:blip r:embed="rId7" cstate="screen">
              <a:extLst>
                <a:ext uri="{28A0092B-C50C-407E-A947-70E740481C1C}">
                  <a14:useLocalDpi xmlns:a14="http://schemas.microsoft.com/office/drawing/2010/main"/>
                </a:ext>
              </a:extLst>
            </a:blip>
            <a:srcRect/>
            <a:tile tx="0" ty="0" sx="50000" sy="50000" flip="none" algn="ctr"/>
          </a:blipFill>
          <a:ln w="34925" cap="flat" cmpd="sng" algn="ctr">
            <a:gradFill flip="none" rotWithShape="1">
              <a:gsLst>
                <a:gs pos="0">
                  <a:schemeClr val="accent1"/>
                </a:gs>
                <a:gs pos="38000">
                  <a:srgbClr val="FF7A00"/>
                </a:gs>
                <a:gs pos="63000">
                  <a:schemeClr val="accent1">
                    <a:lumMod val="20000"/>
                    <a:lumOff val="80000"/>
                  </a:schemeClr>
                </a:gs>
                <a:gs pos="100000">
                  <a:schemeClr val="accent1">
                    <a:lumMod val="40000"/>
                    <a:lumOff val="60000"/>
                  </a:schemeClr>
                </a:gs>
              </a:gsLst>
              <a:lin ang="2700000" scaled="1"/>
              <a:tileRect/>
            </a:gradFill>
            <a:prstDash val="solid"/>
          </a:ln>
          <a:effectLst>
            <a:outerShdw blurRad="431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12" name="TextBox 13"/>
          <p:cNvSpPr txBox="1"/>
          <p:nvPr/>
        </p:nvSpPr>
        <p:spPr>
          <a:xfrm>
            <a:off x="1243013" y="4676546"/>
            <a:ext cx="2924174" cy="1031051"/>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algn="ctr">
              <a:lnSpc>
                <a:spcPct val="150000"/>
              </a:lnSpc>
              <a:spcBef>
                <a:spcPts val="600"/>
              </a:spcBef>
              <a:defRPr sz="28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8"/>
                  <a:srcRect/>
                  <a:tile tx="0" ty="0" sx="100000" sy="100000" flip="none" algn="ctr"/>
                </a:blipFill>
                <a:latin typeface="微软雅黑" panose="020B0503020204020204" pitchFamily="34" charset="-122"/>
                <a:ea typeface="微软雅黑" panose="020B0503020204020204" pitchFamily="34" charset="-122"/>
              </a:defRPr>
            </a:lvl1pPr>
          </a:lstStyle>
          <a:p>
            <a:pPr>
              <a:lnSpc>
                <a:spcPct val="100000"/>
              </a:lnSpc>
            </a:pPr>
            <a:r>
              <a:rPr lang="zh-CN" altLang="en-US" dirty="0"/>
              <a:t>姓名</a:t>
            </a:r>
          </a:p>
          <a:p>
            <a:pPr>
              <a:lnSpc>
                <a:spcPct val="100000"/>
              </a:lnSpc>
            </a:pPr>
            <a:r>
              <a:rPr lang="zh-CN" altLang="en-US" dirty="0"/>
              <a:t>最佳某某奖</a:t>
            </a:r>
          </a:p>
        </p:txBody>
      </p:sp>
      <p:sp>
        <p:nvSpPr>
          <p:cNvPr id="13" name="TextBox 13"/>
          <p:cNvSpPr txBox="1"/>
          <p:nvPr/>
        </p:nvSpPr>
        <p:spPr>
          <a:xfrm>
            <a:off x="4633913" y="4676546"/>
            <a:ext cx="2924174" cy="1031051"/>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algn="ctr">
              <a:lnSpc>
                <a:spcPct val="150000"/>
              </a:lnSpc>
              <a:spcBef>
                <a:spcPts val="600"/>
              </a:spcBef>
              <a:defRPr sz="28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8"/>
                  <a:srcRect/>
                  <a:tile tx="0" ty="0" sx="100000" sy="100000" flip="none" algn="ctr"/>
                </a:blipFill>
                <a:latin typeface="微软雅黑" panose="020B0503020204020204" pitchFamily="34" charset="-122"/>
                <a:ea typeface="微软雅黑" panose="020B0503020204020204" pitchFamily="34" charset="-122"/>
              </a:defRPr>
            </a:lvl1pPr>
          </a:lstStyle>
          <a:p>
            <a:pPr>
              <a:lnSpc>
                <a:spcPct val="100000"/>
              </a:lnSpc>
            </a:pPr>
            <a:r>
              <a:rPr lang="zh-CN" altLang="en-US" dirty="0"/>
              <a:t>姓名</a:t>
            </a:r>
          </a:p>
          <a:p>
            <a:pPr>
              <a:lnSpc>
                <a:spcPct val="100000"/>
              </a:lnSpc>
            </a:pPr>
            <a:r>
              <a:rPr lang="zh-CN" altLang="en-US" dirty="0"/>
              <a:t>最佳某某奖</a:t>
            </a:r>
          </a:p>
        </p:txBody>
      </p:sp>
      <p:sp>
        <p:nvSpPr>
          <p:cNvPr id="14" name="TextBox 13"/>
          <p:cNvSpPr txBox="1"/>
          <p:nvPr/>
        </p:nvSpPr>
        <p:spPr>
          <a:xfrm>
            <a:off x="8024813" y="4676546"/>
            <a:ext cx="2924174" cy="1031051"/>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algn="ctr">
              <a:lnSpc>
                <a:spcPct val="150000"/>
              </a:lnSpc>
              <a:spcBef>
                <a:spcPts val="600"/>
              </a:spcBef>
              <a:defRPr sz="28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8"/>
                  <a:srcRect/>
                  <a:tile tx="0" ty="0" sx="100000" sy="100000" flip="none" algn="ctr"/>
                </a:blipFill>
                <a:latin typeface="微软雅黑" panose="020B0503020204020204" pitchFamily="34" charset="-122"/>
                <a:ea typeface="微软雅黑" panose="020B0503020204020204" pitchFamily="34" charset="-122"/>
              </a:defRPr>
            </a:lvl1pPr>
          </a:lstStyle>
          <a:p>
            <a:pPr>
              <a:lnSpc>
                <a:spcPct val="100000"/>
              </a:lnSpc>
            </a:pPr>
            <a:r>
              <a:rPr lang="zh-CN" altLang="en-US" dirty="0"/>
              <a:t>姓名</a:t>
            </a:r>
          </a:p>
          <a:p>
            <a:pPr>
              <a:lnSpc>
                <a:spcPct val="100000"/>
              </a:lnSpc>
            </a:pPr>
            <a:r>
              <a:rPr lang="zh-CN" altLang="en-US" dirty="0"/>
              <a:t>最佳某某奖</a:t>
            </a:r>
          </a:p>
        </p:txBody>
      </p:sp>
    </p:spTree>
    <p:extLst>
      <p:ext uri="{BB962C8B-B14F-4D97-AF65-F5344CB8AC3E}">
        <p14:creationId xmlns:p14="http://schemas.microsoft.com/office/powerpoint/2010/main" val="11836552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anim calcmode="lin" valueType="num">
                                      <p:cBhvr>
                                        <p:cTn id="13" dur="2000" fill="hold"/>
                                        <p:tgtEl>
                                          <p:spTgt spid="7"/>
                                        </p:tgtEl>
                                        <p:attrNameLst>
                                          <p:attrName>ppt_w</p:attrName>
                                        </p:attrNameLst>
                                      </p:cBhvr>
                                      <p:tavLst>
                                        <p:tav tm="0" fmla="#ppt_w*sin(2.5*pi*$)">
                                          <p:val>
                                            <p:fltVal val="0"/>
                                          </p:val>
                                        </p:tav>
                                        <p:tav tm="100000">
                                          <p:val>
                                            <p:fltVal val="1"/>
                                          </p:val>
                                        </p:tav>
                                      </p:tavLst>
                                    </p:anim>
                                    <p:anim calcmode="lin" valueType="num">
                                      <p:cBhvr>
                                        <p:cTn id="14" dur="2000" fill="hold"/>
                                        <p:tgtEl>
                                          <p:spTgt spid="7"/>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anim calcmode="lin" valueType="num">
                                      <p:cBhvr>
                                        <p:cTn id="18" dur="2000" fill="hold"/>
                                        <p:tgtEl>
                                          <p:spTgt spid="6"/>
                                        </p:tgtEl>
                                        <p:attrNameLst>
                                          <p:attrName>ppt_w</p:attrName>
                                        </p:attrNameLst>
                                      </p:cBhvr>
                                      <p:tavLst>
                                        <p:tav tm="0" fmla="#ppt_w*sin(2.5*pi*$)">
                                          <p:val>
                                            <p:fltVal val="0"/>
                                          </p:val>
                                        </p:tav>
                                        <p:tav tm="100000">
                                          <p:val>
                                            <p:fltVal val="1"/>
                                          </p:val>
                                        </p:tav>
                                      </p:tavLst>
                                    </p:anim>
                                    <p:anim calcmode="lin" valueType="num">
                                      <p:cBhvr>
                                        <p:cTn id="19" dur="2000" fill="hold"/>
                                        <p:tgtEl>
                                          <p:spTgt spid="6"/>
                                        </p:tgtEl>
                                        <p:attrNameLst>
                                          <p:attrName>ppt_h</p:attrName>
                                        </p:attrNameLst>
                                      </p:cBhvr>
                                      <p:tavLst>
                                        <p:tav tm="0">
                                          <p:val>
                                            <p:strVal val="#ppt_h"/>
                                          </p:val>
                                        </p:tav>
                                        <p:tav tm="100000">
                                          <p:val>
                                            <p:strVal val="#ppt_h"/>
                                          </p:val>
                                        </p:tav>
                                      </p:tavLst>
                                    </p:anim>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6"/>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2965070" y="1541663"/>
            <a:ext cx="6261860" cy="3184602"/>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2746373" y="2606025"/>
            <a:ext cx="6686551" cy="1015663"/>
          </a:xfrm>
          <a:prstGeom prst="rect">
            <a:avLst/>
          </a:prstGeom>
          <a:noFill/>
        </p:spPr>
        <p:txBody>
          <a:bodyPr wrap="square" rtlCol="0">
            <a:spAutoFit/>
          </a:bodyPr>
          <a:lstStyle/>
          <a:p>
            <a:pPr algn="ctr"/>
            <a:r>
              <a:rPr lang="zh-CN" altLang="en-US" sz="6000" b="1" dirty="0">
                <a:ln>
                  <a:solidFill>
                    <a:schemeClr val="accent1">
                      <a:lumMod val="40000"/>
                      <a:lumOff val="60000"/>
                      <a:alpha val="56000"/>
                    </a:schemeClr>
                  </a:solidFill>
                </a:ln>
                <a:blipFill>
                  <a:blip r:embed="rId4"/>
                  <a:tile tx="0" ty="0" sx="100000" sy="100000" flip="none" algn="ctr"/>
                </a:blipFill>
                <a:latin typeface="微软雅黑" panose="020B0503020204020204" charset="-122"/>
                <a:ea typeface="微软雅黑" panose="020B0503020204020204" charset="-122"/>
              </a:rPr>
              <a:t>文艺演出展示</a:t>
            </a:r>
          </a:p>
        </p:txBody>
      </p:sp>
      <p:pic>
        <p:nvPicPr>
          <p:cNvPr id="5" name="图片 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3911600"/>
            <a:ext cx="12192000" cy="2946400"/>
          </a:xfrm>
          <a:prstGeom prst="rect">
            <a:avLst/>
          </a:prstGeom>
        </p:spPr>
      </p:pic>
      <p:pic>
        <p:nvPicPr>
          <p:cNvPr id="6" name="图片 5" descr="4.PNG"/>
          <p:cNvPicPr>
            <a:picLocks noChangeAspect="1"/>
          </p:cNvPicPr>
          <p:nvPr/>
        </p:nvPicPr>
        <p:blipFill>
          <a:blip r:embed="rId6" cstate="email"/>
          <a:srcRect/>
          <a:stretch>
            <a:fillRect/>
          </a:stretch>
        </p:blipFill>
        <p:spPr bwMode="auto">
          <a:xfrm>
            <a:off x="2695441" y="875547"/>
            <a:ext cx="406400" cy="1489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descr="3.png"/>
          <p:cNvPicPr>
            <a:picLocks noChangeAspect="1"/>
          </p:cNvPicPr>
          <p:nvPr/>
        </p:nvPicPr>
        <p:blipFill>
          <a:blip r:embed="rId7" cstate="email"/>
          <a:srcRect/>
          <a:stretch>
            <a:fillRect/>
          </a:stretch>
        </p:blipFill>
        <p:spPr bwMode="auto">
          <a:xfrm>
            <a:off x="2049861" y="439303"/>
            <a:ext cx="1714500" cy="1419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descr="4.PNG"/>
          <p:cNvPicPr>
            <a:picLocks noChangeAspect="1"/>
          </p:cNvPicPr>
          <p:nvPr/>
        </p:nvPicPr>
        <p:blipFill>
          <a:blip r:embed="rId8" cstate="email"/>
          <a:srcRect/>
          <a:stretch>
            <a:fillRect/>
          </a:stretch>
        </p:blipFill>
        <p:spPr bwMode="auto">
          <a:xfrm>
            <a:off x="1025394" y="1298456"/>
            <a:ext cx="317500" cy="1158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descr="3.png"/>
          <p:cNvPicPr>
            <a:picLocks noChangeAspect="1"/>
          </p:cNvPicPr>
          <p:nvPr/>
        </p:nvPicPr>
        <p:blipFill>
          <a:blip r:embed="rId9" cstate="email"/>
          <a:srcRect/>
          <a:stretch>
            <a:fillRect/>
          </a:stretch>
        </p:blipFill>
        <p:spPr bwMode="auto">
          <a:xfrm>
            <a:off x="525861" y="854592"/>
            <a:ext cx="1333500" cy="110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descr="4.PNG"/>
          <p:cNvPicPr>
            <a:picLocks noChangeAspect="1"/>
          </p:cNvPicPr>
          <p:nvPr/>
        </p:nvPicPr>
        <p:blipFill>
          <a:blip r:embed="rId10" cstate="email"/>
          <a:srcRect/>
          <a:stretch>
            <a:fillRect/>
          </a:stretch>
        </p:blipFill>
        <p:spPr bwMode="auto">
          <a:xfrm>
            <a:off x="4371847" y="1063508"/>
            <a:ext cx="317500" cy="1160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0" descr="3.png"/>
          <p:cNvPicPr>
            <a:picLocks noChangeAspect="1"/>
          </p:cNvPicPr>
          <p:nvPr/>
        </p:nvPicPr>
        <p:blipFill>
          <a:blip r:embed="rId9" cstate="email"/>
          <a:srcRect/>
          <a:stretch>
            <a:fillRect/>
          </a:stretch>
        </p:blipFill>
        <p:spPr bwMode="auto">
          <a:xfrm>
            <a:off x="3859611" y="1067952"/>
            <a:ext cx="1333500" cy="110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1" descr="4.PNG"/>
          <p:cNvPicPr>
            <a:picLocks noChangeAspect="1"/>
          </p:cNvPicPr>
          <p:nvPr/>
        </p:nvPicPr>
        <p:blipFill>
          <a:blip r:embed="rId10" cstate="email"/>
          <a:srcRect/>
          <a:stretch>
            <a:fillRect/>
          </a:stretch>
        </p:blipFill>
        <p:spPr bwMode="auto">
          <a:xfrm>
            <a:off x="5787894" y="224036"/>
            <a:ext cx="317500" cy="1160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descr="3.png"/>
          <p:cNvPicPr>
            <a:picLocks noChangeAspect="1"/>
          </p:cNvPicPr>
          <p:nvPr/>
        </p:nvPicPr>
        <p:blipFill>
          <a:blip r:embed="rId9" cstate="email"/>
          <a:srcRect/>
          <a:stretch>
            <a:fillRect/>
          </a:stretch>
        </p:blipFill>
        <p:spPr bwMode="auto">
          <a:xfrm>
            <a:off x="5288361" y="-217923"/>
            <a:ext cx="1333500" cy="1102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13" descr="3.png"/>
          <p:cNvPicPr>
            <a:picLocks noChangeAspect="1"/>
          </p:cNvPicPr>
          <p:nvPr/>
        </p:nvPicPr>
        <p:blipFill>
          <a:blip r:embed="rId11" cstate="email"/>
          <a:srcRect/>
          <a:stretch>
            <a:fillRect/>
          </a:stretch>
        </p:blipFill>
        <p:spPr bwMode="auto">
          <a:xfrm>
            <a:off x="6145611" y="1226066"/>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4" descr="4.PNG"/>
          <p:cNvPicPr>
            <a:picLocks noChangeAspect="1"/>
          </p:cNvPicPr>
          <p:nvPr/>
        </p:nvPicPr>
        <p:blipFill>
          <a:blip r:embed="rId12" cstate="email"/>
          <a:srcRect/>
          <a:stretch>
            <a:fillRect/>
          </a:stretch>
        </p:blipFill>
        <p:spPr bwMode="auto">
          <a:xfrm>
            <a:off x="4403594" y="662187"/>
            <a:ext cx="226484" cy="82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15" descr="3.png"/>
          <p:cNvPicPr>
            <a:picLocks noChangeAspect="1"/>
          </p:cNvPicPr>
          <p:nvPr/>
        </p:nvPicPr>
        <p:blipFill>
          <a:blip r:embed="rId13" cstate="email"/>
          <a:srcRect/>
          <a:stretch>
            <a:fillRect/>
          </a:stretch>
        </p:blipFill>
        <p:spPr bwMode="auto">
          <a:xfrm>
            <a:off x="4050111" y="210702"/>
            <a:ext cx="952500" cy="78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16" descr="4.PNG"/>
          <p:cNvPicPr>
            <a:picLocks noChangeAspect="1"/>
          </p:cNvPicPr>
          <p:nvPr/>
        </p:nvPicPr>
        <p:blipFill>
          <a:blip r:embed="rId12" cstate="email"/>
          <a:srcRect/>
          <a:stretch>
            <a:fillRect/>
          </a:stretch>
        </p:blipFill>
        <p:spPr bwMode="auto">
          <a:xfrm>
            <a:off x="7165841" y="919361"/>
            <a:ext cx="226483" cy="82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17" descr="3.png"/>
          <p:cNvPicPr>
            <a:picLocks noChangeAspect="1"/>
          </p:cNvPicPr>
          <p:nvPr/>
        </p:nvPicPr>
        <p:blipFill>
          <a:blip r:embed="rId11" cstate="email"/>
          <a:srcRect/>
          <a:stretch>
            <a:fillRect/>
          </a:stretch>
        </p:blipFill>
        <p:spPr bwMode="auto">
          <a:xfrm>
            <a:off x="6812361" y="467877"/>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8" descr="4.PNG"/>
          <p:cNvPicPr>
            <a:picLocks noChangeAspect="1"/>
          </p:cNvPicPr>
          <p:nvPr/>
        </p:nvPicPr>
        <p:blipFill>
          <a:blip r:embed="rId14" cstate="email"/>
          <a:srcRect/>
          <a:stretch>
            <a:fillRect/>
          </a:stretch>
        </p:blipFill>
        <p:spPr bwMode="auto">
          <a:xfrm>
            <a:off x="9473012" y="1163202"/>
            <a:ext cx="374649" cy="136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19" descr="3.png"/>
          <p:cNvPicPr>
            <a:picLocks noChangeAspect="1"/>
          </p:cNvPicPr>
          <p:nvPr/>
        </p:nvPicPr>
        <p:blipFill>
          <a:blip r:embed="rId15" cstate="email"/>
          <a:srcRect/>
          <a:stretch>
            <a:fillRect/>
          </a:stretch>
        </p:blipFill>
        <p:spPr bwMode="auto">
          <a:xfrm>
            <a:off x="8882457" y="725052"/>
            <a:ext cx="1574800" cy="1301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20" descr="4.PNG"/>
          <p:cNvPicPr>
            <a:picLocks noChangeAspect="1"/>
          </p:cNvPicPr>
          <p:nvPr/>
        </p:nvPicPr>
        <p:blipFill>
          <a:blip r:embed="rId16" cstate="email"/>
          <a:srcRect/>
          <a:stretch>
            <a:fillRect/>
          </a:stretch>
        </p:blipFill>
        <p:spPr bwMode="auto">
          <a:xfrm>
            <a:off x="8105641" y="345957"/>
            <a:ext cx="304800" cy="111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图片 21" descr="3.png"/>
          <p:cNvPicPr>
            <a:picLocks noChangeAspect="1"/>
          </p:cNvPicPr>
          <p:nvPr/>
        </p:nvPicPr>
        <p:blipFill>
          <a:blip r:embed="rId17" cstate="email"/>
          <a:srcRect/>
          <a:stretch>
            <a:fillRect/>
          </a:stretch>
        </p:blipFill>
        <p:spPr bwMode="auto">
          <a:xfrm>
            <a:off x="7625161" y="-97907"/>
            <a:ext cx="1282700" cy="106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22" descr="4.PNG"/>
          <p:cNvPicPr>
            <a:picLocks noChangeAspect="1"/>
          </p:cNvPicPr>
          <p:nvPr/>
        </p:nvPicPr>
        <p:blipFill>
          <a:blip r:embed="rId18" cstate="email"/>
          <a:srcRect/>
          <a:stretch>
            <a:fillRect/>
          </a:stretch>
        </p:blipFill>
        <p:spPr bwMode="auto">
          <a:xfrm>
            <a:off x="11263708" y="652663"/>
            <a:ext cx="336549" cy="1226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23" descr="3.png"/>
          <p:cNvPicPr>
            <a:picLocks noChangeAspect="1"/>
          </p:cNvPicPr>
          <p:nvPr/>
        </p:nvPicPr>
        <p:blipFill>
          <a:blip r:embed="rId19" cstate="email"/>
          <a:srcRect/>
          <a:stretch>
            <a:fillRect/>
          </a:stretch>
        </p:blipFill>
        <p:spPr bwMode="auto">
          <a:xfrm>
            <a:off x="10734541" y="210703"/>
            <a:ext cx="1411816" cy="1167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24" descr="4.PNG"/>
          <p:cNvPicPr>
            <a:picLocks noChangeAspect="1"/>
          </p:cNvPicPr>
          <p:nvPr/>
        </p:nvPicPr>
        <p:blipFill>
          <a:blip r:embed="rId20" cstate="email"/>
          <a:srcRect/>
          <a:stretch>
            <a:fillRect/>
          </a:stretch>
        </p:blipFill>
        <p:spPr bwMode="auto">
          <a:xfrm>
            <a:off x="10448794" y="229753"/>
            <a:ext cx="251884" cy="925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25" descr="3.png"/>
          <p:cNvPicPr>
            <a:picLocks noChangeAspect="1"/>
          </p:cNvPicPr>
          <p:nvPr/>
        </p:nvPicPr>
        <p:blipFill>
          <a:blip r:embed="rId21" cstate="email"/>
          <a:srcRect/>
          <a:stretch>
            <a:fillRect/>
          </a:stretch>
        </p:blipFill>
        <p:spPr bwMode="auto">
          <a:xfrm>
            <a:off x="10050861" y="-217922"/>
            <a:ext cx="1064684" cy="88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图片 26" descr="4.PNG"/>
          <p:cNvPicPr>
            <a:picLocks noChangeAspect="1"/>
          </p:cNvPicPr>
          <p:nvPr/>
        </p:nvPicPr>
        <p:blipFill>
          <a:blip r:embed="rId20" cstate="email"/>
          <a:srcRect/>
          <a:stretch>
            <a:fillRect/>
          </a:stretch>
        </p:blipFill>
        <p:spPr bwMode="auto">
          <a:xfrm>
            <a:off x="1478361" y="313573"/>
            <a:ext cx="251884" cy="925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descr="3.png"/>
          <p:cNvPicPr>
            <a:picLocks noChangeAspect="1"/>
          </p:cNvPicPr>
          <p:nvPr/>
        </p:nvPicPr>
        <p:blipFill>
          <a:blip r:embed="rId21" cstate="email"/>
          <a:srcRect/>
          <a:stretch>
            <a:fillRect/>
          </a:stretch>
        </p:blipFill>
        <p:spPr bwMode="auto">
          <a:xfrm>
            <a:off x="1080427" y="-134102"/>
            <a:ext cx="1064684" cy="88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28" descr="4.PNG"/>
          <p:cNvPicPr>
            <a:picLocks noChangeAspect="1"/>
          </p:cNvPicPr>
          <p:nvPr/>
        </p:nvPicPr>
        <p:blipFill>
          <a:blip r:embed="rId22" cstate="email"/>
          <a:srcRect/>
          <a:stretch>
            <a:fillRect/>
          </a:stretch>
        </p:blipFill>
        <p:spPr bwMode="auto">
          <a:xfrm>
            <a:off x="3260594" y="239277"/>
            <a:ext cx="226484" cy="828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29" descr="3.png"/>
          <p:cNvPicPr>
            <a:picLocks noChangeAspect="1"/>
          </p:cNvPicPr>
          <p:nvPr/>
        </p:nvPicPr>
        <p:blipFill>
          <a:blip r:embed="rId11" cstate="email"/>
          <a:srcRect/>
          <a:stretch>
            <a:fillRect/>
          </a:stretch>
        </p:blipFill>
        <p:spPr bwMode="auto">
          <a:xfrm>
            <a:off x="2907111" y="-210304"/>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图片 30" descr="4.PNG"/>
          <p:cNvPicPr>
            <a:picLocks noChangeAspect="1"/>
          </p:cNvPicPr>
          <p:nvPr/>
        </p:nvPicPr>
        <p:blipFill>
          <a:blip r:embed="rId6" cstate="email"/>
          <a:srcRect/>
          <a:stretch>
            <a:fillRect/>
          </a:stretch>
        </p:blipFill>
        <p:spPr bwMode="auto">
          <a:xfrm>
            <a:off x="2504941" y="1058427"/>
            <a:ext cx="406400" cy="1489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图片 31" descr="3.png"/>
          <p:cNvPicPr>
            <a:picLocks noChangeAspect="1"/>
          </p:cNvPicPr>
          <p:nvPr/>
        </p:nvPicPr>
        <p:blipFill>
          <a:blip r:embed="rId7" cstate="email"/>
          <a:srcRect/>
          <a:stretch>
            <a:fillRect/>
          </a:stretch>
        </p:blipFill>
        <p:spPr bwMode="auto">
          <a:xfrm>
            <a:off x="1859361" y="622183"/>
            <a:ext cx="1714500" cy="1419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图片 32" descr="4.PNG"/>
          <p:cNvPicPr>
            <a:picLocks noChangeAspect="1"/>
          </p:cNvPicPr>
          <p:nvPr/>
        </p:nvPicPr>
        <p:blipFill>
          <a:blip r:embed="rId8" cstate="email"/>
          <a:srcRect/>
          <a:stretch>
            <a:fillRect/>
          </a:stretch>
        </p:blipFill>
        <p:spPr bwMode="auto">
          <a:xfrm>
            <a:off x="834894" y="1481336"/>
            <a:ext cx="317500" cy="1158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图片 33" descr="3.png"/>
          <p:cNvPicPr>
            <a:picLocks noChangeAspect="1"/>
          </p:cNvPicPr>
          <p:nvPr/>
        </p:nvPicPr>
        <p:blipFill>
          <a:blip r:embed="rId9" cstate="email"/>
          <a:srcRect/>
          <a:stretch>
            <a:fillRect/>
          </a:stretch>
        </p:blipFill>
        <p:spPr bwMode="auto">
          <a:xfrm>
            <a:off x="335361" y="1037472"/>
            <a:ext cx="1333500" cy="110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图片 34" descr="3.png"/>
          <p:cNvPicPr>
            <a:picLocks noChangeAspect="1"/>
          </p:cNvPicPr>
          <p:nvPr/>
        </p:nvPicPr>
        <p:blipFill>
          <a:blip r:embed="rId9" cstate="email"/>
          <a:srcRect/>
          <a:stretch>
            <a:fillRect/>
          </a:stretch>
        </p:blipFill>
        <p:spPr bwMode="auto">
          <a:xfrm>
            <a:off x="3669111" y="1250832"/>
            <a:ext cx="1333500" cy="110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图片 35" descr="4.PNG"/>
          <p:cNvPicPr>
            <a:picLocks noChangeAspect="1"/>
          </p:cNvPicPr>
          <p:nvPr/>
        </p:nvPicPr>
        <p:blipFill>
          <a:blip r:embed="rId10" cstate="email"/>
          <a:srcRect/>
          <a:stretch>
            <a:fillRect/>
          </a:stretch>
        </p:blipFill>
        <p:spPr bwMode="auto">
          <a:xfrm>
            <a:off x="5597394" y="406916"/>
            <a:ext cx="317500" cy="1160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图片 36" descr="3.png"/>
          <p:cNvPicPr>
            <a:picLocks noChangeAspect="1"/>
          </p:cNvPicPr>
          <p:nvPr/>
        </p:nvPicPr>
        <p:blipFill>
          <a:blip r:embed="rId9" cstate="email"/>
          <a:srcRect/>
          <a:stretch>
            <a:fillRect/>
          </a:stretch>
        </p:blipFill>
        <p:spPr bwMode="auto">
          <a:xfrm>
            <a:off x="5097861" y="-35043"/>
            <a:ext cx="1333500" cy="1102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图片 37" descr="3.png"/>
          <p:cNvPicPr>
            <a:picLocks noChangeAspect="1"/>
          </p:cNvPicPr>
          <p:nvPr/>
        </p:nvPicPr>
        <p:blipFill>
          <a:blip r:embed="rId11" cstate="email"/>
          <a:srcRect/>
          <a:stretch>
            <a:fillRect/>
          </a:stretch>
        </p:blipFill>
        <p:spPr bwMode="auto">
          <a:xfrm>
            <a:off x="5955111" y="1408946"/>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图片 38" descr="4.PNG"/>
          <p:cNvPicPr>
            <a:picLocks noChangeAspect="1"/>
          </p:cNvPicPr>
          <p:nvPr/>
        </p:nvPicPr>
        <p:blipFill>
          <a:blip r:embed="rId12" cstate="email"/>
          <a:srcRect/>
          <a:stretch>
            <a:fillRect/>
          </a:stretch>
        </p:blipFill>
        <p:spPr bwMode="auto">
          <a:xfrm>
            <a:off x="4213094" y="845067"/>
            <a:ext cx="226484" cy="82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图片 39" descr="3.png"/>
          <p:cNvPicPr>
            <a:picLocks noChangeAspect="1"/>
          </p:cNvPicPr>
          <p:nvPr/>
        </p:nvPicPr>
        <p:blipFill>
          <a:blip r:embed="rId13" cstate="email"/>
          <a:srcRect/>
          <a:stretch>
            <a:fillRect/>
          </a:stretch>
        </p:blipFill>
        <p:spPr bwMode="auto">
          <a:xfrm>
            <a:off x="3859611" y="393582"/>
            <a:ext cx="952500" cy="78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图片 40" descr="4.PNG"/>
          <p:cNvPicPr>
            <a:picLocks noChangeAspect="1"/>
          </p:cNvPicPr>
          <p:nvPr/>
        </p:nvPicPr>
        <p:blipFill>
          <a:blip r:embed="rId12" cstate="email"/>
          <a:srcRect/>
          <a:stretch>
            <a:fillRect/>
          </a:stretch>
        </p:blipFill>
        <p:spPr bwMode="auto">
          <a:xfrm>
            <a:off x="6975341" y="1102241"/>
            <a:ext cx="226483" cy="82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图片 41" descr="3.png"/>
          <p:cNvPicPr>
            <a:picLocks noChangeAspect="1"/>
          </p:cNvPicPr>
          <p:nvPr/>
        </p:nvPicPr>
        <p:blipFill>
          <a:blip r:embed="rId11" cstate="email"/>
          <a:srcRect/>
          <a:stretch>
            <a:fillRect/>
          </a:stretch>
        </p:blipFill>
        <p:spPr bwMode="auto">
          <a:xfrm>
            <a:off x="6621861" y="650757"/>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图片 42" descr="3.png"/>
          <p:cNvPicPr>
            <a:picLocks noChangeAspect="1"/>
          </p:cNvPicPr>
          <p:nvPr/>
        </p:nvPicPr>
        <p:blipFill>
          <a:blip r:embed="rId15" cstate="email"/>
          <a:srcRect/>
          <a:stretch>
            <a:fillRect/>
          </a:stretch>
        </p:blipFill>
        <p:spPr bwMode="auto">
          <a:xfrm>
            <a:off x="8691957" y="907932"/>
            <a:ext cx="1574800" cy="1301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图片 43" descr="4.PNG"/>
          <p:cNvPicPr>
            <a:picLocks noChangeAspect="1"/>
          </p:cNvPicPr>
          <p:nvPr/>
        </p:nvPicPr>
        <p:blipFill>
          <a:blip r:embed="rId16" cstate="email"/>
          <a:srcRect/>
          <a:stretch>
            <a:fillRect/>
          </a:stretch>
        </p:blipFill>
        <p:spPr bwMode="auto">
          <a:xfrm>
            <a:off x="7915141" y="528837"/>
            <a:ext cx="304800" cy="111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图片 44" descr="3.png"/>
          <p:cNvPicPr>
            <a:picLocks noChangeAspect="1"/>
          </p:cNvPicPr>
          <p:nvPr/>
        </p:nvPicPr>
        <p:blipFill>
          <a:blip r:embed="rId17" cstate="email"/>
          <a:srcRect/>
          <a:stretch>
            <a:fillRect/>
          </a:stretch>
        </p:blipFill>
        <p:spPr bwMode="auto">
          <a:xfrm>
            <a:off x="7434661" y="84973"/>
            <a:ext cx="1282700" cy="106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图片 45" descr="4.PNG"/>
          <p:cNvPicPr>
            <a:picLocks noChangeAspect="1"/>
          </p:cNvPicPr>
          <p:nvPr/>
        </p:nvPicPr>
        <p:blipFill>
          <a:blip r:embed="rId18" cstate="email"/>
          <a:srcRect/>
          <a:stretch>
            <a:fillRect/>
          </a:stretch>
        </p:blipFill>
        <p:spPr bwMode="auto">
          <a:xfrm>
            <a:off x="11073208" y="835543"/>
            <a:ext cx="336549" cy="1226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图片 46" descr="3.png"/>
          <p:cNvPicPr>
            <a:picLocks noChangeAspect="1"/>
          </p:cNvPicPr>
          <p:nvPr/>
        </p:nvPicPr>
        <p:blipFill>
          <a:blip r:embed="rId19" cstate="email"/>
          <a:srcRect/>
          <a:stretch>
            <a:fillRect/>
          </a:stretch>
        </p:blipFill>
        <p:spPr bwMode="auto">
          <a:xfrm>
            <a:off x="10544041" y="393583"/>
            <a:ext cx="1411816" cy="1167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图片 47" descr="4.PNG"/>
          <p:cNvPicPr>
            <a:picLocks noChangeAspect="1"/>
          </p:cNvPicPr>
          <p:nvPr/>
        </p:nvPicPr>
        <p:blipFill>
          <a:blip r:embed="rId20" cstate="email"/>
          <a:srcRect/>
          <a:stretch>
            <a:fillRect/>
          </a:stretch>
        </p:blipFill>
        <p:spPr bwMode="auto">
          <a:xfrm>
            <a:off x="10258294" y="412633"/>
            <a:ext cx="251884" cy="925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图片 48" descr="3.png"/>
          <p:cNvPicPr>
            <a:picLocks noChangeAspect="1"/>
          </p:cNvPicPr>
          <p:nvPr/>
        </p:nvPicPr>
        <p:blipFill>
          <a:blip r:embed="rId21" cstate="email"/>
          <a:srcRect/>
          <a:stretch>
            <a:fillRect/>
          </a:stretch>
        </p:blipFill>
        <p:spPr bwMode="auto">
          <a:xfrm>
            <a:off x="9860361" y="-35042"/>
            <a:ext cx="1064684" cy="88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图片 49" descr="4.PNG"/>
          <p:cNvPicPr>
            <a:picLocks noChangeAspect="1"/>
          </p:cNvPicPr>
          <p:nvPr/>
        </p:nvPicPr>
        <p:blipFill>
          <a:blip r:embed="rId20" cstate="email"/>
          <a:srcRect/>
          <a:stretch>
            <a:fillRect/>
          </a:stretch>
        </p:blipFill>
        <p:spPr bwMode="auto">
          <a:xfrm>
            <a:off x="1287861" y="496453"/>
            <a:ext cx="251884" cy="925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图片 50" descr="3.png"/>
          <p:cNvPicPr>
            <a:picLocks noChangeAspect="1"/>
          </p:cNvPicPr>
          <p:nvPr/>
        </p:nvPicPr>
        <p:blipFill>
          <a:blip r:embed="rId21" cstate="email"/>
          <a:srcRect/>
          <a:stretch>
            <a:fillRect/>
          </a:stretch>
        </p:blipFill>
        <p:spPr bwMode="auto">
          <a:xfrm>
            <a:off x="889927" y="48778"/>
            <a:ext cx="1064684" cy="88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51" descr="4.PNG"/>
          <p:cNvPicPr>
            <a:picLocks noChangeAspect="1"/>
          </p:cNvPicPr>
          <p:nvPr/>
        </p:nvPicPr>
        <p:blipFill>
          <a:blip r:embed="rId22" cstate="email"/>
          <a:srcRect/>
          <a:stretch>
            <a:fillRect/>
          </a:stretch>
        </p:blipFill>
        <p:spPr bwMode="auto">
          <a:xfrm>
            <a:off x="3070094" y="422157"/>
            <a:ext cx="226484" cy="828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52" descr="3.png"/>
          <p:cNvPicPr>
            <a:picLocks noChangeAspect="1"/>
          </p:cNvPicPr>
          <p:nvPr/>
        </p:nvPicPr>
        <p:blipFill>
          <a:blip r:embed="rId11" cstate="email"/>
          <a:srcRect/>
          <a:stretch>
            <a:fillRect/>
          </a:stretch>
        </p:blipFill>
        <p:spPr bwMode="auto">
          <a:xfrm>
            <a:off x="2716611" y="-27424"/>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46902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250" fill="hold"/>
                                        <p:tgtEl>
                                          <p:spTgt spid="4"/>
                                        </p:tgtEl>
                                        <p:attrNameLst>
                                          <p:attrName>ppt_w</p:attrName>
                                        </p:attrNameLst>
                                      </p:cBhvr>
                                      <p:tavLst>
                                        <p:tav tm="0">
                                          <p:val>
                                            <p:fltVal val="0"/>
                                          </p:val>
                                        </p:tav>
                                        <p:tav tm="100000">
                                          <p:val>
                                            <p:strVal val="#ppt_w"/>
                                          </p:val>
                                        </p:tav>
                                      </p:tavLst>
                                    </p:anim>
                                    <p:anim calcmode="lin" valueType="num">
                                      <p:cBhvr>
                                        <p:cTn id="14" dur="250" fill="hold"/>
                                        <p:tgtEl>
                                          <p:spTgt spid="4"/>
                                        </p:tgtEl>
                                        <p:attrNameLst>
                                          <p:attrName>ppt_h</p:attrName>
                                        </p:attrNameLst>
                                      </p:cBhvr>
                                      <p:tavLst>
                                        <p:tav tm="0">
                                          <p:val>
                                            <p:fltVal val="0"/>
                                          </p:val>
                                        </p:tav>
                                        <p:tav tm="100000">
                                          <p:val>
                                            <p:strVal val="#ppt_h"/>
                                          </p:val>
                                        </p:tav>
                                      </p:tavLst>
                                    </p:anim>
                                    <p:animEffect transition="in" filter="fade">
                                      <p:cBhvr>
                                        <p:cTn id="15" dur="250"/>
                                        <p:tgtEl>
                                          <p:spTgt spid="4"/>
                                        </p:tgtEl>
                                      </p:cBhvr>
                                    </p:animEffect>
                                  </p:childTnLst>
                                </p:cTn>
                              </p:par>
                            </p:childTnLst>
                          </p:cTn>
                        </p:par>
                        <p:par>
                          <p:cTn id="16" fill="hold">
                            <p:stCondLst>
                              <p:cond delay="1250"/>
                            </p:stCondLst>
                            <p:childTnLst>
                              <p:par>
                                <p:cTn id="17" presetID="2" presetClass="entr" presetSubtype="4" decel="10000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700" fill="hold"/>
                                        <p:tgtEl>
                                          <p:spTgt spid="5"/>
                                        </p:tgtEl>
                                        <p:attrNameLst>
                                          <p:attrName>ppt_x</p:attrName>
                                        </p:attrNameLst>
                                      </p:cBhvr>
                                      <p:tavLst>
                                        <p:tav tm="0">
                                          <p:val>
                                            <p:strVal val="#ppt_x"/>
                                          </p:val>
                                        </p:tav>
                                        <p:tav tm="100000">
                                          <p:val>
                                            <p:strVal val="#ppt_x"/>
                                          </p:val>
                                        </p:tav>
                                      </p:tavLst>
                                    </p:anim>
                                    <p:anim calcmode="lin" valueType="num">
                                      <p:cBhvr additive="base">
                                        <p:cTn id="20" dur="17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2950"/>
                            </p:stCondLst>
                            <p:childTnLst>
                              <p:par>
                                <p:cTn id="22" presetID="10"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0" presetClass="path" presetSubtype="0" accel="50000" decel="50000" fill="hold" nodeType="withEffect">
                                  <p:stCondLst>
                                    <p:cond delay="0"/>
                                  </p:stCondLst>
                                  <p:childTnLst>
                                    <p:animMotion origin="layout" path="M 3.33333E-6 4.44444E-6 C 3.33333E-6 4.44444E-6 3.33333E-6 0.45417 3.33333E-6 0.90861 " pathEditMode="relative" ptsTypes="aA">
                                      <p:cBhvr>
                                        <p:cTn id="26" dur="1000" spd="-100000" fill="hold"/>
                                        <p:tgtEl>
                                          <p:spTgt spid="6"/>
                                        </p:tgtEl>
                                        <p:attrNameLst>
                                          <p:attrName>ppt_x</p:attrName>
                                          <p:attrName>ppt_y</p:attrName>
                                        </p:attrNameLst>
                                      </p:cBhvr>
                                    </p:animMotion>
                                  </p:childTnLst>
                                </p:cTn>
                              </p:par>
                              <p:par>
                                <p:cTn id="27" presetID="10" presetClass="exit" presetSubtype="0" fill="hold" nodeType="withEffect">
                                  <p:stCondLst>
                                    <p:cond delay="200"/>
                                  </p:stCondLst>
                                  <p:childTnLst>
                                    <p:animEffect transition="out" filter="fade">
                                      <p:cBhvr>
                                        <p:cTn id="28" dur="500"/>
                                        <p:tgtEl>
                                          <p:spTgt spid="6"/>
                                        </p:tgtEl>
                                      </p:cBhvr>
                                    </p:animEffect>
                                    <p:set>
                                      <p:cBhvr>
                                        <p:cTn id="29" dur="1" fill="hold">
                                          <p:stCondLst>
                                            <p:cond delay="499"/>
                                          </p:stCondLst>
                                        </p:cTn>
                                        <p:tgtEl>
                                          <p:spTgt spid="6"/>
                                        </p:tgtEl>
                                        <p:attrNameLst>
                                          <p:attrName>style.visibility</p:attrName>
                                        </p:attrNameLst>
                                      </p:cBhvr>
                                      <p:to>
                                        <p:strVal val="hidden"/>
                                      </p:to>
                                    </p:set>
                                  </p:childTnLst>
                                </p:cTn>
                              </p:par>
                              <p:par>
                                <p:cTn id="30" presetID="10" presetClass="entr" presetSubtype="0" fill="hold" nodeType="withEffect">
                                  <p:stCondLst>
                                    <p:cond delay="4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6" presetClass="emph" presetSubtype="0" fill="hold" nodeType="withEffect">
                                  <p:stCondLst>
                                    <p:cond delay="400"/>
                                  </p:stCondLst>
                                  <p:childTnLst>
                                    <p:animScale>
                                      <p:cBhvr>
                                        <p:cTn id="34" dur="1000" fill="hold"/>
                                        <p:tgtEl>
                                          <p:spTgt spid="7"/>
                                        </p:tgtEl>
                                      </p:cBhvr>
                                      <p:by x="150000" y="150000"/>
                                    </p:animScale>
                                  </p:childTnLst>
                                </p:cTn>
                              </p:par>
                              <p:par>
                                <p:cTn id="35" presetID="10" presetClass="exit" presetSubtype="0" fill="hold" nodeType="withEffect">
                                  <p:stCondLst>
                                    <p:cond delay="1000"/>
                                  </p:stCondLst>
                                  <p:childTnLst>
                                    <p:animEffect transition="out" filter="fade">
                                      <p:cBhvr>
                                        <p:cTn id="36" dur="500"/>
                                        <p:tgtEl>
                                          <p:spTgt spid="7"/>
                                        </p:tgtEl>
                                      </p:cBhvr>
                                    </p:animEffect>
                                    <p:set>
                                      <p:cBhvr>
                                        <p:cTn id="37" dur="1" fill="hold">
                                          <p:stCondLst>
                                            <p:cond delay="499"/>
                                          </p:stCondLst>
                                        </p:cTn>
                                        <p:tgtEl>
                                          <p:spTgt spid="7"/>
                                        </p:tgtEl>
                                        <p:attrNameLst>
                                          <p:attrName>style.visibility</p:attrName>
                                        </p:attrNameLst>
                                      </p:cBhvr>
                                      <p:to>
                                        <p:strVal val="hidden"/>
                                      </p:to>
                                    </p:set>
                                  </p:childTnLst>
                                </p:cTn>
                              </p:par>
                              <p:par>
                                <p:cTn id="38" presetID="10" presetClass="entr" presetSubtype="0" fill="hold" nodeType="withEffect">
                                  <p:stCondLst>
                                    <p:cond delay="40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par>
                                <p:cTn id="41" presetID="0" presetClass="path" presetSubtype="0" accel="50000" decel="50000" fill="hold" nodeType="withEffect">
                                  <p:stCondLst>
                                    <p:cond delay="400"/>
                                  </p:stCondLst>
                                  <p:childTnLst>
                                    <p:animMotion origin="layout" path="M 3.33333E-6 4.44444E-6 C 3.33333E-6 4.44444E-6 3.33333E-6 0.45417 3.33333E-6 0.90861 " pathEditMode="relative" ptsTypes="aA">
                                      <p:cBhvr>
                                        <p:cTn id="42" dur="500" spd="-100000" fill="hold"/>
                                        <p:tgtEl>
                                          <p:spTgt spid="8"/>
                                        </p:tgtEl>
                                        <p:attrNameLst>
                                          <p:attrName>ppt_x</p:attrName>
                                          <p:attrName>ppt_y</p:attrName>
                                        </p:attrNameLst>
                                      </p:cBhvr>
                                    </p:animMotion>
                                  </p:childTnLst>
                                </p:cTn>
                              </p:par>
                              <p:par>
                                <p:cTn id="43" presetID="10" presetClass="exit" presetSubtype="0" fill="hold" nodeType="withEffect">
                                  <p:stCondLst>
                                    <p:cond delay="700"/>
                                  </p:stCondLst>
                                  <p:childTnLst>
                                    <p:animEffect transition="out" filter="fade">
                                      <p:cBhvr>
                                        <p:cTn id="44" dur="500"/>
                                        <p:tgtEl>
                                          <p:spTgt spid="8"/>
                                        </p:tgtEl>
                                      </p:cBhvr>
                                    </p:animEffect>
                                    <p:set>
                                      <p:cBhvr>
                                        <p:cTn id="45" dur="1" fill="hold">
                                          <p:stCondLst>
                                            <p:cond delay="499"/>
                                          </p:stCondLst>
                                        </p:cTn>
                                        <p:tgtEl>
                                          <p:spTgt spid="8"/>
                                        </p:tgtEl>
                                        <p:attrNameLst>
                                          <p:attrName>style.visibility</p:attrName>
                                        </p:attrNameLst>
                                      </p:cBhvr>
                                      <p:to>
                                        <p:strVal val="hidden"/>
                                      </p:to>
                                    </p:set>
                                  </p:childTnLst>
                                </p:cTn>
                              </p:par>
                              <p:par>
                                <p:cTn id="46" presetID="10" presetClass="entr" presetSubtype="0" fill="hold" nodeType="withEffect">
                                  <p:stCondLst>
                                    <p:cond delay="70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par>
                                <p:cTn id="49" presetID="6" presetClass="emph" presetSubtype="0" fill="hold" nodeType="withEffect">
                                  <p:stCondLst>
                                    <p:cond delay="700"/>
                                  </p:stCondLst>
                                  <p:childTnLst>
                                    <p:animScale>
                                      <p:cBhvr>
                                        <p:cTn id="50" dur="1000" fill="hold"/>
                                        <p:tgtEl>
                                          <p:spTgt spid="9"/>
                                        </p:tgtEl>
                                      </p:cBhvr>
                                      <p:by x="150000" y="150000"/>
                                    </p:animScale>
                                  </p:childTnLst>
                                </p:cTn>
                              </p:par>
                              <p:par>
                                <p:cTn id="51" presetID="10" presetClass="exit" presetSubtype="0" fill="hold" nodeType="withEffect">
                                  <p:stCondLst>
                                    <p:cond delay="1300"/>
                                  </p:stCondLst>
                                  <p:childTnLst>
                                    <p:animEffect transition="out" filter="fade">
                                      <p:cBhvr>
                                        <p:cTn id="52" dur="500"/>
                                        <p:tgtEl>
                                          <p:spTgt spid="9"/>
                                        </p:tgtEl>
                                      </p:cBhvr>
                                    </p:animEffect>
                                    <p:set>
                                      <p:cBhvr>
                                        <p:cTn id="53" dur="1" fill="hold">
                                          <p:stCondLst>
                                            <p:cond delay="499"/>
                                          </p:stCondLst>
                                        </p:cTn>
                                        <p:tgtEl>
                                          <p:spTgt spid="9"/>
                                        </p:tgtEl>
                                        <p:attrNameLst>
                                          <p:attrName>style.visibility</p:attrName>
                                        </p:attrNameLst>
                                      </p:cBhvr>
                                      <p:to>
                                        <p:strVal val="hidden"/>
                                      </p:to>
                                    </p:set>
                                  </p:childTnLst>
                                </p:cTn>
                              </p:par>
                              <p:par>
                                <p:cTn id="54" presetID="10" presetClass="entr" presetSubtype="0" fill="hold" nodeType="withEffect">
                                  <p:stCondLst>
                                    <p:cond delay="200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childTnLst>
                                </p:cTn>
                              </p:par>
                              <p:par>
                                <p:cTn id="57" presetID="0" presetClass="path" presetSubtype="0" accel="50000" decel="50000" fill="hold" nodeType="withEffect">
                                  <p:stCondLst>
                                    <p:cond delay="2000"/>
                                  </p:stCondLst>
                                  <p:childTnLst>
                                    <p:animMotion origin="layout" path="M -4.58333E-6 -3.33333E-6 C -4.58333E-6 0.00023 -4.58333E-6 0.45417 -4.58333E-6 0.90857 " pathEditMode="relative" rAng="0" ptsTypes="AA">
                                      <p:cBhvr>
                                        <p:cTn id="58" dur="500" spd="-100000" fill="hold"/>
                                        <p:tgtEl>
                                          <p:spTgt spid="10"/>
                                        </p:tgtEl>
                                        <p:attrNameLst>
                                          <p:attrName>ppt_x</p:attrName>
                                          <p:attrName>ppt_y</p:attrName>
                                        </p:attrNameLst>
                                      </p:cBhvr>
                                      <p:rCtr x="0" y="45417"/>
                                    </p:animMotion>
                                  </p:childTnLst>
                                </p:cTn>
                              </p:par>
                              <p:par>
                                <p:cTn id="59" presetID="10" presetClass="exit" presetSubtype="0" fill="hold" nodeType="withEffect">
                                  <p:stCondLst>
                                    <p:cond delay="2300"/>
                                  </p:stCondLst>
                                  <p:childTnLst>
                                    <p:animEffect transition="out" filter="fade">
                                      <p:cBhvr>
                                        <p:cTn id="60" dur="500"/>
                                        <p:tgtEl>
                                          <p:spTgt spid="10"/>
                                        </p:tgtEl>
                                      </p:cBhvr>
                                    </p:animEffect>
                                    <p:set>
                                      <p:cBhvr>
                                        <p:cTn id="61" dur="1" fill="hold">
                                          <p:stCondLst>
                                            <p:cond delay="499"/>
                                          </p:stCondLst>
                                        </p:cTn>
                                        <p:tgtEl>
                                          <p:spTgt spid="10"/>
                                        </p:tgtEl>
                                        <p:attrNameLst>
                                          <p:attrName>style.visibility</p:attrName>
                                        </p:attrNameLst>
                                      </p:cBhvr>
                                      <p:to>
                                        <p:strVal val="hidden"/>
                                      </p:to>
                                    </p:set>
                                  </p:childTnLst>
                                </p:cTn>
                              </p:par>
                              <p:par>
                                <p:cTn id="62" presetID="10" presetClass="entr" presetSubtype="0" fill="hold" nodeType="withEffect">
                                  <p:stCondLst>
                                    <p:cond delay="230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par>
                                <p:cTn id="65" presetID="6" presetClass="emph" presetSubtype="0" fill="hold" nodeType="withEffect">
                                  <p:stCondLst>
                                    <p:cond delay="2200"/>
                                  </p:stCondLst>
                                  <p:childTnLst>
                                    <p:animScale>
                                      <p:cBhvr>
                                        <p:cTn id="66" dur="1000" fill="hold"/>
                                        <p:tgtEl>
                                          <p:spTgt spid="11"/>
                                        </p:tgtEl>
                                      </p:cBhvr>
                                      <p:by x="150000" y="150000"/>
                                    </p:animScale>
                                  </p:childTnLst>
                                </p:cTn>
                              </p:par>
                              <p:par>
                                <p:cTn id="67" presetID="10" presetClass="exit" presetSubtype="0" fill="hold" nodeType="withEffect">
                                  <p:stCondLst>
                                    <p:cond delay="2700"/>
                                  </p:stCondLst>
                                  <p:childTnLst>
                                    <p:animEffect transition="out" filter="fade">
                                      <p:cBhvr>
                                        <p:cTn id="68" dur="500"/>
                                        <p:tgtEl>
                                          <p:spTgt spid="11"/>
                                        </p:tgtEl>
                                      </p:cBhvr>
                                    </p:animEffect>
                                    <p:set>
                                      <p:cBhvr>
                                        <p:cTn id="69" dur="1" fill="hold">
                                          <p:stCondLst>
                                            <p:cond delay="499"/>
                                          </p:stCondLst>
                                        </p:cTn>
                                        <p:tgtEl>
                                          <p:spTgt spid="11"/>
                                        </p:tgtEl>
                                        <p:attrNameLst>
                                          <p:attrName>style.visibility</p:attrName>
                                        </p:attrNameLst>
                                      </p:cBhvr>
                                      <p:to>
                                        <p:strVal val="hidden"/>
                                      </p:to>
                                    </p:set>
                                  </p:childTnLst>
                                </p:cTn>
                              </p:par>
                              <p:par>
                                <p:cTn id="70" presetID="10" presetClass="entr" presetSubtype="0" fill="hold" nodeType="withEffect">
                                  <p:stCondLst>
                                    <p:cond delay="300"/>
                                  </p:stCondLst>
                                  <p:childTnLst>
                                    <p:set>
                                      <p:cBhvr>
                                        <p:cTn id="71" dur="1" fill="hold">
                                          <p:stCondLst>
                                            <p:cond delay="0"/>
                                          </p:stCondLst>
                                        </p:cTn>
                                        <p:tgtEl>
                                          <p:spTgt spid="12"/>
                                        </p:tgtEl>
                                        <p:attrNameLst>
                                          <p:attrName>style.visibility</p:attrName>
                                        </p:attrNameLst>
                                      </p:cBhvr>
                                      <p:to>
                                        <p:strVal val="visible"/>
                                      </p:to>
                                    </p:set>
                                    <p:animEffect transition="in" filter="fade">
                                      <p:cBhvr>
                                        <p:cTn id="72" dur="500"/>
                                        <p:tgtEl>
                                          <p:spTgt spid="12"/>
                                        </p:tgtEl>
                                      </p:cBhvr>
                                    </p:animEffect>
                                  </p:childTnLst>
                                </p:cTn>
                              </p:par>
                              <p:par>
                                <p:cTn id="73" presetID="0" presetClass="path" presetSubtype="0" accel="50000" decel="50000" fill="hold" nodeType="withEffect">
                                  <p:stCondLst>
                                    <p:cond delay="300"/>
                                  </p:stCondLst>
                                  <p:childTnLst>
                                    <p:animMotion origin="layout" path="M 3.33333E-6 4.44444E-6 C 3.33333E-6 4.44444E-6 3.33333E-6 0.45417 3.33333E-6 0.90861 " pathEditMode="relative" ptsTypes="aA">
                                      <p:cBhvr>
                                        <p:cTn id="74" dur="500" spd="-100000" fill="hold"/>
                                        <p:tgtEl>
                                          <p:spTgt spid="12"/>
                                        </p:tgtEl>
                                        <p:attrNameLst>
                                          <p:attrName>ppt_x</p:attrName>
                                          <p:attrName>ppt_y</p:attrName>
                                        </p:attrNameLst>
                                      </p:cBhvr>
                                    </p:animMotion>
                                  </p:childTnLst>
                                </p:cTn>
                              </p:par>
                              <p:par>
                                <p:cTn id="75" presetID="10" presetClass="exit" presetSubtype="0" fill="hold" nodeType="withEffect">
                                  <p:stCondLst>
                                    <p:cond delay="600"/>
                                  </p:stCondLst>
                                  <p:childTnLst>
                                    <p:animEffect transition="out" filter="fade">
                                      <p:cBhvr>
                                        <p:cTn id="76" dur="500"/>
                                        <p:tgtEl>
                                          <p:spTgt spid="12"/>
                                        </p:tgtEl>
                                      </p:cBhvr>
                                    </p:animEffect>
                                    <p:set>
                                      <p:cBhvr>
                                        <p:cTn id="77" dur="1" fill="hold">
                                          <p:stCondLst>
                                            <p:cond delay="499"/>
                                          </p:stCondLst>
                                        </p:cTn>
                                        <p:tgtEl>
                                          <p:spTgt spid="12"/>
                                        </p:tgtEl>
                                        <p:attrNameLst>
                                          <p:attrName>style.visibility</p:attrName>
                                        </p:attrNameLst>
                                      </p:cBhvr>
                                      <p:to>
                                        <p:strVal val="hidden"/>
                                      </p:to>
                                    </p:set>
                                  </p:childTnLst>
                                </p:cTn>
                              </p:par>
                              <p:par>
                                <p:cTn id="78" presetID="10" presetClass="entr" presetSubtype="0" fill="hold" nodeType="withEffect">
                                  <p:stCondLst>
                                    <p:cond delay="700"/>
                                  </p:stCondLst>
                                  <p:childTnLst>
                                    <p:set>
                                      <p:cBhvr>
                                        <p:cTn id="79" dur="1" fill="hold">
                                          <p:stCondLst>
                                            <p:cond delay="0"/>
                                          </p:stCondLst>
                                        </p:cTn>
                                        <p:tgtEl>
                                          <p:spTgt spid="13"/>
                                        </p:tgtEl>
                                        <p:attrNameLst>
                                          <p:attrName>style.visibility</p:attrName>
                                        </p:attrNameLst>
                                      </p:cBhvr>
                                      <p:to>
                                        <p:strVal val="visible"/>
                                      </p:to>
                                    </p:set>
                                    <p:animEffect transition="in" filter="fade">
                                      <p:cBhvr>
                                        <p:cTn id="80" dur="500"/>
                                        <p:tgtEl>
                                          <p:spTgt spid="13"/>
                                        </p:tgtEl>
                                      </p:cBhvr>
                                    </p:animEffect>
                                  </p:childTnLst>
                                </p:cTn>
                              </p:par>
                              <p:par>
                                <p:cTn id="81" presetID="6" presetClass="emph" presetSubtype="0" fill="hold" nodeType="withEffect">
                                  <p:stCondLst>
                                    <p:cond delay="700"/>
                                  </p:stCondLst>
                                  <p:childTnLst>
                                    <p:animScale>
                                      <p:cBhvr>
                                        <p:cTn id="82" dur="1000" fill="hold"/>
                                        <p:tgtEl>
                                          <p:spTgt spid="13"/>
                                        </p:tgtEl>
                                      </p:cBhvr>
                                      <p:by x="150000" y="150000"/>
                                    </p:animScale>
                                  </p:childTnLst>
                                </p:cTn>
                              </p:par>
                              <p:par>
                                <p:cTn id="83" presetID="10" presetClass="exit" presetSubtype="0" fill="hold" nodeType="withEffect">
                                  <p:stCondLst>
                                    <p:cond delay="1200"/>
                                  </p:stCondLst>
                                  <p:childTnLst>
                                    <p:animEffect transition="out" filter="fade">
                                      <p:cBhvr>
                                        <p:cTn id="84" dur="500"/>
                                        <p:tgtEl>
                                          <p:spTgt spid="13"/>
                                        </p:tgtEl>
                                      </p:cBhvr>
                                    </p:animEffect>
                                    <p:set>
                                      <p:cBhvr>
                                        <p:cTn id="85" dur="1" fill="hold">
                                          <p:stCondLst>
                                            <p:cond delay="499"/>
                                          </p:stCondLst>
                                        </p:cTn>
                                        <p:tgtEl>
                                          <p:spTgt spid="13"/>
                                        </p:tgtEl>
                                        <p:attrNameLst>
                                          <p:attrName>style.visibility</p:attrName>
                                        </p:attrNameLst>
                                      </p:cBhvr>
                                      <p:to>
                                        <p:strVal val="hidden"/>
                                      </p:to>
                                    </p:set>
                                  </p:childTnLst>
                                </p:cTn>
                              </p:par>
                              <p:par>
                                <p:cTn id="86" presetID="10" presetClass="entr" presetSubtype="0" fill="hold" nodeType="withEffect">
                                  <p:stCondLst>
                                    <p:cond delay="2300"/>
                                  </p:stCondLst>
                                  <p:childTnLst>
                                    <p:set>
                                      <p:cBhvr>
                                        <p:cTn id="87" dur="1" fill="hold">
                                          <p:stCondLst>
                                            <p:cond delay="0"/>
                                          </p:stCondLst>
                                        </p:cTn>
                                        <p:tgtEl>
                                          <p:spTgt spid="14"/>
                                        </p:tgtEl>
                                        <p:attrNameLst>
                                          <p:attrName>style.visibility</p:attrName>
                                        </p:attrNameLst>
                                      </p:cBhvr>
                                      <p:to>
                                        <p:strVal val="visible"/>
                                      </p:to>
                                    </p:set>
                                    <p:animEffect transition="in" filter="fade">
                                      <p:cBhvr>
                                        <p:cTn id="88" dur="500"/>
                                        <p:tgtEl>
                                          <p:spTgt spid="14"/>
                                        </p:tgtEl>
                                      </p:cBhvr>
                                    </p:animEffect>
                                  </p:childTnLst>
                                </p:cTn>
                              </p:par>
                              <p:par>
                                <p:cTn id="89" presetID="6" presetClass="emph" presetSubtype="0" fill="hold" nodeType="withEffect">
                                  <p:stCondLst>
                                    <p:cond delay="2300"/>
                                  </p:stCondLst>
                                  <p:childTnLst>
                                    <p:animScale>
                                      <p:cBhvr>
                                        <p:cTn id="90" dur="1000" fill="hold"/>
                                        <p:tgtEl>
                                          <p:spTgt spid="14"/>
                                        </p:tgtEl>
                                      </p:cBhvr>
                                      <p:by x="150000" y="150000"/>
                                    </p:animScale>
                                  </p:childTnLst>
                                </p:cTn>
                              </p:par>
                              <p:par>
                                <p:cTn id="91" presetID="10" presetClass="exit" presetSubtype="0" fill="hold" nodeType="withEffect">
                                  <p:stCondLst>
                                    <p:cond delay="2800"/>
                                  </p:stCondLst>
                                  <p:childTnLst>
                                    <p:animEffect transition="out" filter="fade">
                                      <p:cBhvr>
                                        <p:cTn id="92" dur="500"/>
                                        <p:tgtEl>
                                          <p:spTgt spid="14"/>
                                        </p:tgtEl>
                                      </p:cBhvr>
                                    </p:animEffect>
                                    <p:set>
                                      <p:cBhvr>
                                        <p:cTn id="93" dur="1" fill="hold">
                                          <p:stCondLst>
                                            <p:cond delay="499"/>
                                          </p:stCondLst>
                                        </p:cTn>
                                        <p:tgtEl>
                                          <p:spTgt spid="14"/>
                                        </p:tgtEl>
                                        <p:attrNameLst>
                                          <p:attrName>style.visibility</p:attrName>
                                        </p:attrNameLst>
                                      </p:cBhvr>
                                      <p:to>
                                        <p:strVal val="hidden"/>
                                      </p:to>
                                    </p:set>
                                  </p:childTnLst>
                                </p:cTn>
                              </p:par>
                              <p:par>
                                <p:cTn id="94" presetID="10" presetClass="entr" presetSubtype="0" fill="hold" nodeType="with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fade">
                                      <p:cBhvr>
                                        <p:cTn id="96" dur="500"/>
                                        <p:tgtEl>
                                          <p:spTgt spid="15"/>
                                        </p:tgtEl>
                                      </p:cBhvr>
                                    </p:animEffect>
                                  </p:childTnLst>
                                </p:cTn>
                              </p:par>
                              <p:par>
                                <p:cTn id="97" presetID="0" presetClass="path" presetSubtype="0" accel="50000" decel="50000" fill="hold" nodeType="withEffect">
                                  <p:stCondLst>
                                    <p:cond delay="0"/>
                                  </p:stCondLst>
                                  <p:childTnLst>
                                    <p:animMotion origin="layout" path="M 3.33333E-6 4.44444E-6 C 3.33333E-6 4.44444E-6 3.33333E-6 0.45417 3.33333E-6 0.90861 " pathEditMode="relative" ptsTypes="aA">
                                      <p:cBhvr>
                                        <p:cTn id="98" dur="500" spd="-100000" fill="hold"/>
                                        <p:tgtEl>
                                          <p:spTgt spid="15"/>
                                        </p:tgtEl>
                                        <p:attrNameLst>
                                          <p:attrName>ppt_x</p:attrName>
                                          <p:attrName>ppt_y</p:attrName>
                                        </p:attrNameLst>
                                      </p:cBhvr>
                                    </p:animMotion>
                                  </p:childTnLst>
                                </p:cTn>
                              </p:par>
                              <p:par>
                                <p:cTn id="99" presetID="10" presetClass="exit" presetSubtype="0" fill="hold" nodeType="withEffect">
                                  <p:stCondLst>
                                    <p:cond delay="200"/>
                                  </p:stCondLst>
                                  <p:childTnLst>
                                    <p:animEffect transition="out" filter="fade">
                                      <p:cBhvr>
                                        <p:cTn id="100" dur="500"/>
                                        <p:tgtEl>
                                          <p:spTgt spid="15"/>
                                        </p:tgtEl>
                                      </p:cBhvr>
                                    </p:animEffect>
                                    <p:set>
                                      <p:cBhvr>
                                        <p:cTn id="101" dur="1" fill="hold">
                                          <p:stCondLst>
                                            <p:cond delay="499"/>
                                          </p:stCondLst>
                                        </p:cTn>
                                        <p:tgtEl>
                                          <p:spTgt spid="15"/>
                                        </p:tgtEl>
                                        <p:attrNameLst>
                                          <p:attrName>style.visibility</p:attrName>
                                        </p:attrNameLst>
                                      </p:cBhvr>
                                      <p:to>
                                        <p:strVal val="hidden"/>
                                      </p:to>
                                    </p:set>
                                  </p:childTnLst>
                                </p:cTn>
                              </p:par>
                              <p:par>
                                <p:cTn id="102" presetID="10" presetClass="entr" presetSubtype="0" fill="hold" nodeType="withEffect">
                                  <p:stCondLst>
                                    <p:cond delay="400"/>
                                  </p:stCondLst>
                                  <p:childTnLst>
                                    <p:set>
                                      <p:cBhvr>
                                        <p:cTn id="103" dur="1" fill="hold">
                                          <p:stCondLst>
                                            <p:cond delay="0"/>
                                          </p:stCondLst>
                                        </p:cTn>
                                        <p:tgtEl>
                                          <p:spTgt spid="16"/>
                                        </p:tgtEl>
                                        <p:attrNameLst>
                                          <p:attrName>style.visibility</p:attrName>
                                        </p:attrNameLst>
                                      </p:cBhvr>
                                      <p:to>
                                        <p:strVal val="visible"/>
                                      </p:to>
                                    </p:set>
                                    <p:animEffect transition="in" filter="fade">
                                      <p:cBhvr>
                                        <p:cTn id="104" dur="500"/>
                                        <p:tgtEl>
                                          <p:spTgt spid="16"/>
                                        </p:tgtEl>
                                      </p:cBhvr>
                                    </p:animEffect>
                                  </p:childTnLst>
                                </p:cTn>
                              </p:par>
                              <p:par>
                                <p:cTn id="105" presetID="6" presetClass="emph" presetSubtype="0" fill="hold" nodeType="withEffect">
                                  <p:stCondLst>
                                    <p:cond delay="400"/>
                                  </p:stCondLst>
                                  <p:childTnLst>
                                    <p:animScale>
                                      <p:cBhvr>
                                        <p:cTn id="106" dur="1000" fill="hold"/>
                                        <p:tgtEl>
                                          <p:spTgt spid="16"/>
                                        </p:tgtEl>
                                      </p:cBhvr>
                                      <p:by x="150000" y="150000"/>
                                    </p:animScale>
                                  </p:childTnLst>
                                </p:cTn>
                              </p:par>
                              <p:par>
                                <p:cTn id="107" presetID="10" presetClass="exit" presetSubtype="0" fill="hold" nodeType="withEffect">
                                  <p:stCondLst>
                                    <p:cond delay="1000"/>
                                  </p:stCondLst>
                                  <p:childTnLst>
                                    <p:animEffect transition="out" filter="fade">
                                      <p:cBhvr>
                                        <p:cTn id="108" dur="500"/>
                                        <p:tgtEl>
                                          <p:spTgt spid="16"/>
                                        </p:tgtEl>
                                      </p:cBhvr>
                                    </p:animEffect>
                                    <p:set>
                                      <p:cBhvr>
                                        <p:cTn id="109" dur="1" fill="hold">
                                          <p:stCondLst>
                                            <p:cond delay="499"/>
                                          </p:stCondLst>
                                        </p:cTn>
                                        <p:tgtEl>
                                          <p:spTgt spid="16"/>
                                        </p:tgtEl>
                                        <p:attrNameLst>
                                          <p:attrName>style.visibility</p:attrName>
                                        </p:attrNameLst>
                                      </p:cBhvr>
                                      <p:to>
                                        <p:strVal val="hidden"/>
                                      </p:to>
                                    </p:set>
                                  </p:childTnLst>
                                </p:cTn>
                              </p:par>
                              <p:par>
                                <p:cTn id="110" presetID="10" presetClass="entr" presetSubtype="0" fill="hold" nodeType="withEffect">
                                  <p:stCondLst>
                                    <p:cond delay="1500"/>
                                  </p:stCondLst>
                                  <p:childTnLst>
                                    <p:set>
                                      <p:cBhvr>
                                        <p:cTn id="111" dur="1" fill="hold">
                                          <p:stCondLst>
                                            <p:cond delay="0"/>
                                          </p:stCondLst>
                                        </p:cTn>
                                        <p:tgtEl>
                                          <p:spTgt spid="17"/>
                                        </p:tgtEl>
                                        <p:attrNameLst>
                                          <p:attrName>style.visibility</p:attrName>
                                        </p:attrNameLst>
                                      </p:cBhvr>
                                      <p:to>
                                        <p:strVal val="visible"/>
                                      </p:to>
                                    </p:set>
                                    <p:animEffect transition="in" filter="fade">
                                      <p:cBhvr>
                                        <p:cTn id="112" dur="500"/>
                                        <p:tgtEl>
                                          <p:spTgt spid="17"/>
                                        </p:tgtEl>
                                      </p:cBhvr>
                                    </p:animEffect>
                                  </p:childTnLst>
                                </p:cTn>
                              </p:par>
                              <p:par>
                                <p:cTn id="113"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114" dur="500" spd="-100000" fill="hold"/>
                                        <p:tgtEl>
                                          <p:spTgt spid="17"/>
                                        </p:tgtEl>
                                        <p:attrNameLst>
                                          <p:attrName>ppt_x</p:attrName>
                                          <p:attrName>ppt_y</p:attrName>
                                        </p:attrNameLst>
                                      </p:cBhvr>
                                    </p:animMotion>
                                  </p:childTnLst>
                                </p:cTn>
                              </p:par>
                              <p:par>
                                <p:cTn id="115" presetID="10" presetClass="exit" presetSubtype="0" fill="hold" nodeType="withEffect">
                                  <p:stCondLst>
                                    <p:cond delay="1900"/>
                                  </p:stCondLst>
                                  <p:childTnLst>
                                    <p:animEffect transition="out" filter="fade">
                                      <p:cBhvr>
                                        <p:cTn id="116" dur="500"/>
                                        <p:tgtEl>
                                          <p:spTgt spid="17"/>
                                        </p:tgtEl>
                                      </p:cBhvr>
                                    </p:animEffect>
                                    <p:set>
                                      <p:cBhvr>
                                        <p:cTn id="117" dur="1" fill="hold">
                                          <p:stCondLst>
                                            <p:cond delay="499"/>
                                          </p:stCondLst>
                                        </p:cTn>
                                        <p:tgtEl>
                                          <p:spTgt spid="17"/>
                                        </p:tgtEl>
                                        <p:attrNameLst>
                                          <p:attrName>style.visibility</p:attrName>
                                        </p:attrNameLst>
                                      </p:cBhvr>
                                      <p:to>
                                        <p:strVal val="hidden"/>
                                      </p:to>
                                    </p:set>
                                  </p:childTnLst>
                                </p:cTn>
                              </p:par>
                              <p:par>
                                <p:cTn id="118" presetID="10" presetClass="entr" presetSubtype="0" fill="hold" nodeType="withEffect">
                                  <p:stCondLst>
                                    <p:cond delay="1900"/>
                                  </p:stCondLst>
                                  <p:childTnLst>
                                    <p:set>
                                      <p:cBhvr>
                                        <p:cTn id="119" dur="1" fill="hold">
                                          <p:stCondLst>
                                            <p:cond delay="0"/>
                                          </p:stCondLst>
                                        </p:cTn>
                                        <p:tgtEl>
                                          <p:spTgt spid="18"/>
                                        </p:tgtEl>
                                        <p:attrNameLst>
                                          <p:attrName>style.visibility</p:attrName>
                                        </p:attrNameLst>
                                      </p:cBhvr>
                                      <p:to>
                                        <p:strVal val="visible"/>
                                      </p:to>
                                    </p:set>
                                    <p:animEffect transition="in" filter="fade">
                                      <p:cBhvr>
                                        <p:cTn id="120" dur="500"/>
                                        <p:tgtEl>
                                          <p:spTgt spid="18"/>
                                        </p:tgtEl>
                                      </p:cBhvr>
                                    </p:animEffect>
                                  </p:childTnLst>
                                </p:cTn>
                              </p:par>
                              <p:par>
                                <p:cTn id="121" presetID="6" presetClass="emph" presetSubtype="0" fill="hold" nodeType="withEffect">
                                  <p:stCondLst>
                                    <p:cond delay="1900"/>
                                  </p:stCondLst>
                                  <p:childTnLst>
                                    <p:animScale>
                                      <p:cBhvr>
                                        <p:cTn id="122" dur="1000" fill="hold"/>
                                        <p:tgtEl>
                                          <p:spTgt spid="18"/>
                                        </p:tgtEl>
                                      </p:cBhvr>
                                      <p:by x="150000" y="150000"/>
                                    </p:animScale>
                                  </p:childTnLst>
                                </p:cTn>
                              </p:par>
                              <p:par>
                                <p:cTn id="123" presetID="10" presetClass="exit" presetSubtype="0" fill="hold" nodeType="withEffect">
                                  <p:stCondLst>
                                    <p:cond delay="2500"/>
                                  </p:stCondLst>
                                  <p:childTnLst>
                                    <p:animEffect transition="out" filter="fade">
                                      <p:cBhvr>
                                        <p:cTn id="124" dur="500"/>
                                        <p:tgtEl>
                                          <p:spTgt spid="18"/>
                                        </p:tgtEl>
                                      </p:cBhvr>
                                    </p:animEffect>
                                    <p:set>
                                      <p:cBhvr>
                                        <p:cTn id="125" dur="1" fill="hold">
                                          <p:stCondLst>
                                            <p:cond delay="499"/>
                                          </p:stCondLst>
                                        </p:cTn>
                                        <p:tgtEl>
                                          <p:spTgt spid="18"/>
                                        </p:tgtEl>
                                        <p:attrNameLst>
                                          <p:attrName>style.visibility</p:attrName>
                                        </p:attrNameLst>
                                      </p:cBhvr>
                                      <p:to>
                                        <p:strVal val="hidden"/>
                                      </p:to>
                                    </p:set>
                                  </p:childTnLst>
                                </p:cTn>
                              </p:par>
                              <p:par>
                                <p:cTn id="126" presetID="10" presetClass="entr" presetSubtype="0" fill="hold" nodeType="withEffect">
                                  <p:stCondLst>
                                    <p:cond delay="1500"/>
                                  </p:stCondLst>
                                  <p:childTnLst>
                                    <p:set>
                                      <p:cBhvr>
                                        <p:cTn id="127" dur="1" fill="hold">
                                          <p:stCondLst>
                                            <p:cond delay="0"/>
                                          </p:stCondLst>
                                        </p:cTn>
                                        <p:tgtEl>
                                          <p:spTgt spid="19"/>
                                        </p:tgtEl>
                                        <p:attrNameLst>
                                          <p:attrName>style.visibility</p:attrName>
                                        </p:attrNameLst>
                                      </p:cBhvr>
                                      <p:to>
                                        <p:strVal val="visible"/>
                                      </p:to>
                                    </p:set>
                                    <p:animEffect transition="in" filter="fade">
                                      <p:cBhvr>
                                        <p:cTn id="128" dur="500"/>
                                        <p:tgtEl>
                                          <p:spTgt spid="19"/>
                                        </p:tgtEl>
                                      </p:cBhvr>
                                    </p:animEffect>
                                  </p:childTnLst>
                                </p:cTn>
                              </p:par>
                              <p:par>
                                <p:cTn id="129"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130" dur="500" spd="-100000" fill="hold"/>
                                        <p:tgtEl>
                                          <p:spTgt spid="19"/>
                                        </p:tgtEl>
                                        <p:attrNameLst>
                                          <p:attrName>ppt_x</p:attrName>
                                          <p:attrName>ppt_y</p:attrName>
                                        </p:attrNameLst>
                                      </p:cBhvr>
                                    </p:animMotion>
                                  </p:childTnLst>
                                </p:cTn>
                              </p:par>
                              <p:par>
                                <p:cTn id="131" presetID="10" presetClass="exit" presetSubtype="0" fill="hold" nodeType="withEffect">
                                  <p:stCondLst>
                                    <p:cond delay="1900"/>
                                  </p:stCondLst>
                                  <p:childTnLst>
                                    <p:animEffect transition="out" filter="fade">
                                      <p:cBhvr>
                                        <p:cTn id="132" dur="500"/>
                                        <p:tgtEl>
                                          <p:spTgt spid="19"/>
                                        </p:tgtEl>
                                      </p:cBhvr>
                                    </p:animEffect>
                                    <p:set>
                                      <p:cBhvr>
                                        <p:cTn id="133" dur="1" fill="hold">
                                          <p:stCondLst>
                                            <p:cond delay="499"/>
                                          </p:stCondLst>
                                        </p:cTn>
                                        <p:tgtEl>
                                          <p:spTgt spid="19"/>
                                        </p:tgtEl>
                                        <p:attrNameLst>
                                          <p:attrName>style.visibility</p:attrName>
                                        </p:attrNameLst>
                                      </p:cBhvr>
                                      <p:to>
                                        <p:strVal val="hidden"/>
                                      </p:to>
                                    </p:set>
                                  </p:childTnLst>
                                </p:cTn>
                              </p:par>
                              <p:par>
                                <p:cTn id="134" presetID="10" presetClass="entr" presetSubtype="0" fill="hold" nodeType="withEffect">
                                  <p:stCondLst>
                                    <p:cond delay="1900"/>
                                  </p:stCondLst>
                                  <p:childTnLst>
                                    <p:set>
                                      <p:cBhvr>
                                        <p:cTn id="135" dur="1" fill="hold">
                                          <p:stCondLst>
                                            <p:cond delay="0"/>
                                          </p:stCondLst>
                                        </p:cTn>
                                        <p:tgtEl>
                                          <p:spTgt spid="20"/>
                                        </p:tgtEl>
                                        <p:attrNameLst>
                                          <p:attrName>style.visibility</p:attrName>
                                        </p:attrNameLst>
                                      </p:cBhvr>
                                      <p:to>
                                        <p:strVal val="visible"/>
                                      </p:to>
                                    </p:set>
                                    <p:animEffect transition="in" filter="fade">
                                      <p:cBhvr>
                                        <p:cTn id="136" dur="500"/>
                                        <p:tgtEl>
                                          <p:spTgt spid="20"/>
                                        </p:tgtEl>
                                      </p:cBhvr>
                                    </p:animEffect>
                                  </p:childTnLst>
                                </p:cTn>
                              </p:par>
                              <p:par>
                                <p:cTn id="137" presetID="6" presetClass="emph" presetSubtype="0" fill="hold" nodeType="withEffect">
                                  <p:stCondLst>
                                    <p:cond delay="1900"/>
                                  </p:stCondLst>
                                  <p:childTnLst>
                                    <p:animScale>
                                      <p:cBhvr>
                                        <p:cTn id="138" dur="1000" fill="hold"/>
                                        <p:tgtEl>
                                          <p:spTgt spid="20"/>
                                        </p:tgtEl>
                                      </p:cBhvr>
                                      <p:by x="150000" y="150000"/>
                                    </p:animScale>
                                  </p:childTnLst>
                                </p:cTn>
                              </p:par>
                              <p:par>
                                <p:cTn id="139" presetID="10" presetClass="exit" presetSubtype="0" fill="hold" nodeType="withEffect">
                                  <p:stCondLst>
                                    <p:cond delay="2400"/>
                                  </p:stCondLst>
                                  <p:childTnLst>
                                    <p:animEffect transition="out" filter="fade">
                                      <p:cBhvr>
                                        <p:cTn id="140" dur="500"/>
                                        <p:tgtEl>
                                          <p:spTgt spid="20"/>
                                        </p:tgtEl>
                                      </p:cBhvr>
                                    </p:animEffect>
                                    <p:set>
                                      <p:cBhvr>
                                        <p:cTn id="141" dur="1" fill="hold">
                                          <p:stCondLst>
                                            <p:cond delay="499"/>
                                          </p:stCondLst>
                                        </p:cTn>
                                        <p:tgtEl>
                                          <p:spTgt spid="20"/>
                                        </p:tgtEl>
                                        <p:attrNameLst>
                                          <p:attrName>style.visibility</p:attrName>
                                        </p:attrNameLst>
                                      </p:cBhvr>
                                      <p:to>
                                        <p:strVal val="hidden"/>
                                      </p:to>
                                    </p:set>
                                  </p:childTnLst>
                                </p:cTn>
                              </p:par>
                              <p:par>
                                <p:cTn id="142" presetID="10" presetClass="entr" presetSubtype="0" fill="hold" nodeType="withEffect">
                                  <p:stCondLst>
                                    <p:cond delay="500"/>
                                  </p:stCondLst>
                                  <p:childTnLst>
                                    <p:set>
                                      <p:cBhvr>
                                        <p:cTn id="143" dur="1" fill="hold">
                                          <p:stCondLst>
                                            <p:cond delay="0"/>
                                          </p:stCondLst>
                                        </p:cTn>
                                        <p:tgtEl>
                                          <p:spTgt spid="21"/>
                                        </p:tgtEl>
                                        <p:attrNameLst>
                                          <p:attrName>style.visibility</p:attrName>
                                        </p:attrNameLst>
                                      </p:cBhvr>
                                      <p:to>
                                        <p:strVal val="visible"/>
                                      </p:to>
                                    </p:set>
                                    <p:animEffect transition="in" filter="fade">
                                      <p:cBhvr>
                                        <p:cTn id="144" dur="500"/>
                                        <p:tgtEl>
                                          <p:spTgt spid="21"/>
                                        </p:tgtEl>
                                      </p:cBhvr>
                                    </p:animEffect>
                                  </p:childTnLst>
                                </p:cTn>
                              </p:par>
                              <p:par>
                                <p:cTn id="145" presetID="0" presetClass="path" presetSubtype="0" accel="50000" decel="50000" fill="hold" nodeType="withEffect">
                                  <p:stCondLst>
                                    <p:cond delay="500"/>
                                  </p:stCondLst>
                                  <p:childTnLst>
                                    <p:animMotion origin="layout" path="M 3.33333E-6 4.44444E-6 C 3.33333E-6 4.44444E-6 3.33333E-6 0.45417 3.33333E-6 0.90861 " pathEditMode="relative" ptsTypes="aA">
                                      <p:cBhvr>
                                        <p:cTn id="146" dur="500" spd="-100000" fill="hold"/>
                                        <p:tgtEl>
                                          <p:spTgt spid="21"/>
                                        </p:tgtEl>
                                        <p:attrNameLst>
                                          <p:attrName>ppt_x</p:attrName>
                                          <p:attrName>ppt_y</p:attrName>
                                        </p:attrNameLst>
                                      </p:cBhvr>
                                    </p:animMotion>
                                  </p:childTnLst>
                                </p:cTn>
                              </p:par>
                              <p:par>
                                <p:cTn id="147" presetID="10" presetClass="exit" presetSubtype="0" fill="hold" nodeType="withEffect">
                                  <p:stCondLst>
                                    <p:cond delay="800"/>
                                  </p:stCondLst>
                                  <p:childTnLst>
                                    <p:animEffect transition="out" filter="fade">
                                      <p:cBhvr>
                                        <p:cTn id="148" dur="500"/>
                                        <p:tgtEl>
                                          <p:spTgt spid="21"/>
                                        </p:tgtEl>
                                      </p:cBhvr>
                                    </p:animEffect>
                                    <p:set>
                                      <p:cBhvr>
                                        <p:cTn id="149" dur="1" fill="hold">
                                          <p:stCondLst>
                                            <p:cond delay="499"/>
                                          </p:stCondLst>
                                        </p:cTn>
                                        <p:tgtEl>
                                          <p:spTgt spid="21"/>
                                        </p:tgtEl>
                                        <p:attrNameLst>
                                          <p:attrName>style.visibility</p:attrName>
                                        </p:attrNameLst>
                                      </p:cBhvr>
                                      <p:to>
                                        <p:strVal val="hidden"/>
                                      </p:to>
                                    </p:set>
                                  </p:childTnLst>
                                </p:cTn>
                              </p:par>
                              <p:par>
                                <p:cTn id="150" presetID="10" presetClass="entr" presetSubtype="0" fill="hold" nodeType="withEffect">
                                  <p:stCondLst>
                                    <p:cond delay="800"/>
                                  </p:stCondLst>
                                  <p:childTnLst>
                                    <p:set>
                                      <p:cBhvr>
                                        <p:cTn id="151" dur="1" fill="hold">
                                          <p:stCondLst>
                                            <p:cond delay="0"/>
                                          </p:stCondLst>
                                        </p:cTn>
                                        <p:tgtEl>
                                          <p:spTgt spid="22"/>
                                        </p:tgtEl>
                                        <p:attrNameLst>
                                          <p:attrName>style.visibility</p:attrName>
                                        </p:attrNameLst>
                                      </p:cBhvr>
                                      <p:to>
                                        <p:strVal val="visible"/>
                                      </p:to>
                                    </p:set>
                                    <p:animEffect transition="in" filter="fade">
                                      <p:cBhvr>
                                        <p:cTn id="152" dur="500"/>
                                        <p:tgtEl>
                                          <p:spTgt spid="22"/>
                                        </p:tgtEl>
                                      </p:cBhvr>
                                    </p:animEffect>
                                  </p:childTnLst>
                                </p:cTn>
                              </p:par>
                              <p:par>
                                <p:cTn id="153" presetID="6" presetClass="emph" presetSubtype="0" fill="hold" nodeType="withEffect">
                                  <p:stCondLst>
                                    <p:cond delay="800"/>
                                  </p:stCondLst>
                                  <p:childTnLst>
                                    <p:animScale>
                                      <p:cBhvr>
                                        <p:cTn id="154" dur="1000" fill="hold"/>
                                        <p:tgtEl>
                                          <p:spTgt spid="22"/>
                                        </p:tgtEl>
                                      </p:cBhvr>
                                      <p:by x="150000" y="150000"/>
                                    </p:animScale>
                                  </p:childTnLst>
                                </p:cTn>
                              </p:par>
                              <p:par>
                                <p:cTn id="155" presetID="10" presetClass="exit" presetSubtype="0" fill="hold" nodeType="withEffect">
                                  <p:stCondLst>
                                    <p:cond delay="1300"/>
                                  </p:stCondLst>
                                  <p:childTnLst>
                                    <p:animEffect transition="out" filter="fade">
                                      <p:cBhvr>
                                        <p:cTn id="156" dur="500"/>
                                        <p:tgtEl>
                                          <p:spTgt spid="22"/>
                                        </p:tgtEl>
                                      </p:cBhvr>
                                    </p:animEffect>
                                    <p:set>
                                      <p:cBhvr>
                                        <p:cTn id="157" dur="1" fill="hold">
                                          <p:stCondLst>
                                            <p:cond delay="499"/>
                                          </p:stCondLst>
                                        </p:cTn>
                                        <p:tgtEl>
                                          <p:spTgt spid="22"/>
                                        </p:tgtEl>
                                        <p:attrNameLst>
                                          <p:attrName>style.visibility</p:attrName>
                                        </p:attrNameLst>
                                      </p:cBhvr>
                                      <p:to>
                                        <p:strVal val="hidden"/>
                                      </p:to>
                                    </p:set>
                                  </p:childTnLst>
                                </p:cTn>
                              </p:par>
                              <p:par>
                                <p:cTn id="158" presetID="10" presetClass="entr" presetSubtype="0" fill="hold" nodeType="withEffect">
                                  <p:stCondLst>
                                    <p:cond delay="1800"/>
                                  </p:stCondLst>
                                  <p:childTnLst>
                                    <p:set>
                                      <p:cBhvr>
                                        <p:cTn id="159" dur="1" fill="hold">
                                          <p:stCondLst>
                                            <p:cond delay="0"/>
                                          </p:stCondLst>
                                        </p:cTn>
                                        <p:tgtEl>
                                          <p:spTgt spid="23"/>
                                        </p:tgtEl>
                                        <p:attrNameLst>
                                          <p:attrName>style.visibility</p:attrName>
                                        </p:attrNameLst>
                                      </p:cBhvr>
                                      <p:to>
                                        <p:strVal val="visible"/>
                                      </p:to>
                                    </p:set>
                                    <p:animEffect transition="in" filter="fade">
                                      <p:cBhvr>
                                        <p:cTn id="160" dur="500"/>
                                        <p:tgtEl>
                                          <p:spTgt spid="23"/>
                                        </p:tgtEl>
                                      </p:cBhvr>
                                    </p:animEffect>
                                  </p:childTnLst>
                                </p:cTn>
                              </p:par>
                              <p:par>
                                <p:cTn id="161" presetID="0" presetClass="path" presetSubtype="0" accel="50000" decel="50000" fill="hold" nodeType="withEffect">
                                  <p:stCondLst>
                                    <p:cond delay="1800"/>
                                  </p:stCondLst>
                                  <p:childTnLst>
                                    <p:animMotion origin="layout" path="M 0 2.83688E-6 C 0 0.00031 0 0.45421 0 0.90872 " pathEditMode="relative" rAng="0" ptsTypes="aA">
                                      <p:cBhvr>
                                        <p:cTn id="162" dur="500" spd="-100000" fill="hold"/>
                                        <p:tgtEl>
                                          <p:spTgt spid="23"/>
                                        </p:tgtEl>
                                        <p:attrNameLst>
                                          <p:attrName>ppt_x</p:attrName>
                                          <p:attrName>ppt_y</p:attrName>
                                        </p:attrNameLst>
                                      </p:cBhvr>
                                      <p:rCtr x="0" y="45421"/>
                                    </p:animMotion>
                                  </p:childTnLst>
                                </p:cTn>
                              </p:par>
                              <p:par>
                                <p:cTn id="163" presetID="10" presetClass="exit" presetSubtype="0" fill="hold" nodeType="withEffect">
                                  <p:stCondLst>
                                    <p:cond delay="2000"/>
                                  </p:stCondLst>
                                  <p:childTnLst>
                                    <p:animEffect transition="out" filter="fade">
                                      <p:cBhvr>
                                        <p:cTn id="164" dur="500"/>
                                        <p:tgtEl>
                                          <p:spTgt spid="23"/>
                                        </p:tgtEl>
                                      </p:cBhvr>
                                    </p:animEffect>
                                    <p:set>
                                      <p:cBhvr>
                                        <p:cTn id="165" dur="1" fill="hold">
                                          <p:stCondLst>
                                            <p:cond delay="499"/>
                                          </p:stCondLst>
                                        </p:cTn>
                                        <p:tgtEl>
                                          <p:spTgt spid="23"/>
                                        </p:tgtEl>
                                        <p:attrNameLst>
                                          <p:attrName>style.visibility</p:attrName>
                                        </p:attrNameLst>
                                      </p:cBhvr>
                                      <p:to>
                                        <p:strVal val="hidden"/>
                                      </p:to>
                                    </p:set>
                                  </p:childTnLst>
                                </p:cTn>
                              </p:par>
                              <p:par>
                                <p:cTn id="166" presetID="10" presetClass="entr" presetSubtype="0" fill="hold" nodeType="withEffect">
                                  <p:stCondLst>
                                    <p:cond delay="2000"/>
                                  </p:stCondLst>
                                  <p:childTnLst>
                                    <p:set>
                                      <p:cBhvr>
                                        <p:cTn id="167" dur="1" fill="hold">
                                          <p:stCondLst>
                                            <p:cond delay="0"/>
                                          </p:stCondLst>
                                        </p:cTn>
                                        <p:tgtEl>
                                          <p:spTgt spid="24"/>
                                        </p:tgtEl>
                                        <p:attrNameLst>
                                          <p:attrName>style.visibility</p:attrName>
                                        </p:attrNameLst>
                                      </p:cBhvr>
                                      <p:to>
                                        <p:strVal val="visible"/>
                                      </p:to>
                                    </p:set>
                                    <p:animEffect transition="in" filter="fade">
                                      <p:cBhvr>
                                        <p:cTn id="168" dur="500"/>
                                        <p:tgtEl>
                                          <p:spTgt spid="24"/>
                                        </p:tgtEl>
                                      </p:cBhvr>
                                    </p:animEffect>
                                  </p:childTnLst>
                                </p:cTn>
                              </p:par>
                              <p:par>
                                <p:cTn id="169" presetID="6" presetClass="emph" presetSubtype="0" fill="hold" nodeType="withEffect">
                                  <p:stCondLst>
                                    <p:cond delay="2000"/>
                                  </p:stCondLst>
                                  <p:childTnLst>
                                    <p:animScale>
                                      <p:cBhvr>
                                        <p:cTn id="170" dur="1000" fill="hold"/>
                                        <p:tgtEl>
                                          <p:spTgt spid="24"/>
                                        </p:tgtEl>
                                      </p:cBhvr>
                                      <p:by x="150000" y="150000"/>
                                    </p:animScale>
                                  </p:childTnLst>
                                </p:cTn>
                              </p:par>
                              <p:par>
                                <p:cTn id="171" presetID="10" presetClass="exit" presetSubtype="0" fill="hold" nodeType="withEffect">
                                  <p:stCondLst>
                                    <p:cond delay="2500"/>
                                  </p:stCondLst>
                                  <p:childTnLst>
                                    <p:animEffect transition="out" filter="fade">
                                      <p:cBhvr>
                                        <p:cTn id="172" dur="500"/>
                                        <p:tgtEl>
                                          <p:spTgt spid="24"/>
                                        </p:tgtEl>
                                      </p:cBhvr>
                                    </p:animEffect>
                                    <p:set>
                                      <p:cBhvr>
                                        <p:cTn id="173" dur="1" fill="hold">
                                          <p:stCondLst>
                                            <p:cond delay="499"/>
                                          </p:stCondLst>
                                        </p:cTn>
                                        <p:tgtEl>
                                          <p:spTgt spid="24"/>
                                        </p:tgtEl>
                                        <p:attrNameLst>
                                          <p:attrName>style.visibility</p:attrName>
                                        </p:attrNameLst>
                                      </p:cBhvr>
                                      <p:to>
                                        <p:strVal val="hidden"/>
                                      </p:to>
                                    </p:set>
                                  </p:childTnLst>
                                </p:cTn>
                              </p:par>
                              <p:par>
                                <p:cTn id="174" presetID="10" presetClass="entr" presetSubtype="0" fill="hold" nodeType="withEffect">
                                  <p:stCondLst>
                                    <p:cond delay="6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500"/>
                                        <p:tgtEl>
                                          <p:spTgt spid="25"/>
                                        </p:tgtEl>
                                      </p:cBhvr>
                                    </p:animEffect>
                                  </p:childTnLst>
                                </p:cTn>
                              </p:par>
                              <p:par>
                                <p:cTn id="177" presetID="0" presetClass="path" presetSubtype="0" accel="50000" decel="50000" fill="hold" nodeType="withEffect">
                                  <p:stCondLst>
                                    <p:cond delay="600"/>
                                  </p:stCondLst>
                                  <p:childTnLst>
                                    <p:animMotion origin="layout" path="M 3.33333E-6 4.44444E-6 C 3.33333E-6 4.44444E-6 3.33333E-6 0.45417 3.33333E-6 0.90861 " pathEditMode="relative" ptsTypes="aA">
                                      <p:cBhvr>
                                        <p:cTn id="178" dur="500" spd="-100000" fill="hold"/>
                                        <p:tgtEl>
                                          <p:spTgt spid="25"/>
                                        </p:tgtEl>
                                        <p:attrNameLst>
                                          <p:attrName>ppt_x</p:attrName>
                                          <p:attrName>ppt_y</p:attrName>
                                        </p:attrNameLst>
                                      </p:cBhvr>
                                    </p:animMotion>
                                  </p:childTnLst>
                                </p:cTn>
                              </p:par>
                              <p:par>
                                <p:cTn id="179" presetID="10" presetClass="exit" presetSubtype="0" fill="hold" nodeType="withEffect">
                                  <p:stCondLst>
                                    <p:cond delay="800"/>
                                  </p:stCondLst>
                                  <p:childTnLst>
                                    <p:animEffect transition="out" filter="fade">
                                      <p:cBhvr>
                                        <p:cTn id="180" dur="500"/>
                                        <p:tgtEl>
                                          <p:spTgt spid="25"/>
                                        </p:tgtEl>
                                      </p:cBhvr>
                                    </p:animEffect>
                                    <p:set>
                                      <p:cBhvr>
                                        <p:cTn id="181" dur="1" fill="hold">
                                          <p:stCondLst>
                                            <p:cond delay="499"/>
                                          </p:stCondLst>
                                        </p:cTn>
                                        <p:tgtEl>
                                          <p:spTgt spid="25"/>
                                        </p:tgtEl>
                                        <p:attrNameLst>
                                          <p:attrName>style.visibility</p:attrName>
                                        </p:attrNameLst>
                                      </p:cBhvr>
                                      <p:to>
                                        <p:strVal val="hidden"/>
                                      </p:to>
                                    </p:set>
                                  </p:childTnLst>
                                </p:cTn>
                              </p:par>
                              <p:par>
                                <p:cTn id="182" presetID="10" presetClass="entr" presetSubtype="0" fill="hold" nodeType="withEffect">
                                  <p:stCondLst>
                                    <p:cond delay="800"/>
                                  </p:stCondLst>
                                  <p:childTnLst>
                                    <p:set>
                                      <p:cBhvr>
                                        <p:cTn id="183" dur="1" fill="hold">
                                          <p:stCondLst>
                                            <p:cond delay="0"/>
                                          </p:stCondLst>
                                        </p:cTn>
                                        <p:tgtEl>
                                          <p:spTgt spid="26"/>
                                        </p:tgtEl>
                                        <p:attrNameLst>
                                          <p:attrName>style.visibility</p:attrName>
                                        </p:attrNameLst>
                                      </p:cBhvr>
                                      <p:to>
                                        <p:strVal val="visible"/>
                                      </p:to>
                                    </p:set>
                                    <p:animEffect transition="in" filter="fade">
                                      <p:cBhvr>
                                        <p:cTn id="184" dur="500"/>
                                        <p:tgtEl>
                                          <p:spTgt spid="26"/>
                                        </p:tgtEl>
                                      </p:cBhvr>
                                    </p:animEffect>
                                  </p:childTnLst>
                                </p:cTn>
                              </p:par>
                              <p:par>
                                <p:cTn id="185" presetID="6" presetClass="emph" presetSubtype="0" fill="hold" nodeType="withEffect">
                                  <p:stCondLst>
                                    <p:cond delay="800"/>
                                  </p:stCondLst>
                                  <p:childTnLst>
                                    <p:animScale>
                                      <p:cBhvr>
                                        <p:cTn id="186" dur="1000" fill="hold"/>
                                        <p:tgtEl>
                                          <p:spTgt spid="26"/>
                                        </p:tgtEl>
                                      </p:cBhvr>
                                      <p:by x="150000" y="150000"/>
                                    </p:animScale>
                                  </p:childTnLst>
                                </p:cTn>
                              </p:par>
                              <p:par>
                                <p:cTn id="187" presetID="10" presetClass="exit" presetSubtype="0" fill="hold" nodeType="withEffect">
                                  <p:stCondLst>
                                    <p:cond delay="1300"/>
                                  </p:stCondLst>
                                  <p:childTnLst>
                                    <p:animEffect transition="out" filter="fade">
                                      <p:cBhvr>
                                        <p:cTn id="188" dur="500"/>
                                        <p:tgtEl>
                                          <p:spTgt spid="26"/>
                                        </p:tgtEl>
                                      </p:cBhvr>
                                    </p:animEffect>
                                    <p:set>
                                      <p:cBhvr>
                                        <p:cTn id="189" dur="1" fill="hold">
                                          <p:stCondLst>
                                            <p:cond delay="499"/>
                                          </p:stCondLst>
                                        </p:cTn>
                                        <p:tgtEl>
                                          <p:spTgt spid="26"/>
                                        </p:tgtEl>
                                        <p:attrNameLst>
                                          <p:attrName>style.visibility</p:attrName>
                                        </p:attrNameLst>
                                      </p:cBhvr>
                                      <p:to>
                                        <p:strVal val="hidden"/>
                                      </p:to>
                                    </p:set>
                                  </p:childTnLst>
                                </p:cTn>
                              </p:par>
                              <p:par>
                                <p:cTn id="190" presetID="10" presetClass="entr" presetSubtype="0" fill="hold" nodeType="withEffect">
                                  <p:stCondLst>
                                    <p:cond delay="200"/>
                                  </p:stCondLst>
                                  <p:childTnLst>
                                    <p:set>
                                      <p:cBhvr>
                                        <p:cTn id="191" dur="1" fill="hold">
                                          <p:stCondLst>
                                            <p:cond delay="0"/>
                                          </p:stCondLst>
                                        </p:cTn>
                                        <p:tgtEl>
                                          <p:spTgt spid="27"/>
                                        </p:tgtEl>
                                        <p:attrNameLst>
                                          <p:attrName>style.visibility</p:attrName>
                                        </p:attrNameLst>
                                      </p:cBhvr>
                                      <p:to>
                                        <p:strVal val="visible"/>
                                      </p:to>
                                    </p:set>
                                    <p:animEffect transition="in" filter="fade">
                                      <p:cBhvr>
                                        <p:cTn id="192" dur="500"/>
                                        <p:tgtEl>
                                          <p:spTgt spid="27"/>
                                        </p:tgtEl>
                                      </p:cBhvr>
                                    </p:animEffect>
                                  </p:childTnLst>
                                </p:cTn>
                              </p:par>
                              <p:par>
                                <p:cTn id="193" presetID="0" presetClass="path" presetSubtype="0" accel="50000" decel="50000" fill="hold" nodeType="withEffect">
                                  <p:stCondLst>
                                    <p:cond delay="200"/>
                                  </p:stCondLst>
                                  <p:childTnLst>
                                    <p:animMotion origin="layout" path="M 3.33333E-6 4.44444E-6 C 3.33333E-6 4.44444E-6 3.33333E-6 0.45417 3.33333E-6 0.90861 " pathEditMode="relative" ptsTypes="aA">
                                      <p:cBhvr>
                                        <p:cTn id="194" dur="500" spd="-100000" fill="hold"/>
                                        <p:tgtEl>
                                          <p:spTgt spid="27"/>
                                        </p:tgtEl>
                                        <p:attrNameLst>
                                          <p:attrName>ppt_x</p:attrName>
                                          <p:attrName>ppt_y</p:attrName>
                                        </p:attrNameLst>
                                      </p:cBhvr>
                                    </p:animMotion>
                                  </p:childTnLst>
                                </p:cTn>
                              </p:par>
                              <p:par>
                                <p:cTn id="195" presetID="10" presetClass="exit" presetSubtype="0" fill="hold" nodeType="withEffect">
                                  <p:stCondLst>
                                    <p:cond delay="600"/>
                                  </p:stCondLst>
                                  <p:childTnLst>
                                    <p:animEffect transition="out" filter="fade">
                                      <p:cBhvr>
                                        <p:cTn id="196" dur="500"/>
                                        <p:tgtEl>
                                          <p:spTgt spid="27"/>
                                        </p:tgtEl>
                                      </p:cBhvr>
                                    </p:animEffect>
                                    <p:set>
                                      <p:cBhvr>
                                        <p:cTn id="197" dur="1" fill="hold">
                                          <p:stCondLst>
                                            <p:cond delay="499"/>
                                          </p:stCondLst>
                                        </p:cTn>
                                        <p:tgtEl>
                                          <p:spTgt spid="27"/>
                                        </p:tgtEl>
                                        <p:attrNameLst>
                                          <p:attrName>style.visibility</p:attrName>
                                        </p:attrNameLst>
                                      </p:cBhvr>
                                      <p:to>
                                        <p:strVal val="hidden"/>
                                      </p:to>
                                    </p:set>
                                  </p:childTnLst>
                                </p:cTn>
                              </p:par>
                              <p:par>
                                <p:cTn id="198" presetID="10" presetClass="entr" presetSubtype="0" fill="hold" nodeType="withEffect">
                                  <p:stCondLst>
                                    <p:cond delay="600"/>
                                  </p:stCondLst>
                                  <p:childTnLst>
                                    <p:set>
                                      <p:cBhvr>
                                        <p:cTn id="199" dur="1" fill="hold">
                                          <p:stCondLst>
                                            <p:cond delay="0"/>
                                          </p:stCondLst>
                                        </p:cTn>
                                        <p:tgtEl>
                                          <p:spTgt spid="28"/>
                                        </p:tgtEl>
                                        <p:attrNameLst>
                                          <p:attrName>style.visibility</p:attrName>
                                        </p:attrNameLst>
                                      </p:cBhvr>
                                      <p:to>
                                        <p:strVal val="visible"/>
                                      </p:to>
                                    </p:set>
                                    <p:animEffect transition="in" filter="fade">
                                      <p:cBhvr>
                                        <p:cTn id="200" dur="500"/>
                                        <p:tgtEl>
                                          <p:spTgt spid="28"/>
                                        </p:tgtEl>
                                      </p:cBhvr>
                                    </p:animEffect>
                                  </p:childTnLst>
                                </p:cTn>
                              </p:par>
                              <p:par>
                                <p:cTn id="201" presetID="6" presetClass="emph" presetSubtype="0" fill="hold" nodeType="withEffect">
                                  <p:stCondLst>
                                    <p:cond delay="600"/>
                                  </p:stCondLst>
                                  <p:childTnLst>
                                    <p:animScale>
                                      <p:cBhvr>
                                        <p:cTn id="202" dur="1000" fill="hold"/>
                                        <p:tgtEl>
                                          <p:spTgt spid="28"/>
                                        </p:tgtEl>
                                      </p:cBhvr>
                                      <p:by x="150000" y="150000"/>
                                    </p:animScale>
                                  </p:childTnLst>
                                </p:cTn>
                              </p:par>
                              <p:par>
                                <p:cTn id="203" presetID="10" presetClass="exit" presetSubtype="0" fill="hold" nodeType="withEffect">
                                  <p:stCondLst>
                                    <p:cond delay="1100"/>
                                  </p:stCondLst>
                                  <p:childTnLst>
                                    <p:animEffect transition="out" filter="fade">
                                      <p:cBhvr>
                                        <p:cTn id="204" dur="500"/>
                                        <p:tgtEl>
                                          <p:spTgt spid="28"/>
                                        </p:tgtEl>
                                      </p:cBhvr>
                                    </p:animEffect>
                                    <p:set>
                                      <p:cBhvr>
                                        <p:cTn id="205" dur="1" fill="hold">
                                          <p:stCondLst>
                                            <p:cond delay="499"/>
                                          </p:stCondLst>
                                        </p:cTn>
                                        <p:tgtEl>
                                          <p:spTgt spid="28"/>
                                        </p:tgtEl>
                                        <p:attrNameLst>
                                          <p:attrName>style.visibility</p:attrName>
                                        </p:attrNameLst>
                                      </p:cBhvr>
                                      <p:to>
                                        <p:strVal val="hidden"/>
                                      </p:to>
                                    </p:set>
                                  </p:childTnLst>
                                </p:cTn>
                              </p:par>
                              <p:par>
                                <p:cTn id="206" presetID="10" presetClass="entr" presetSubtype="0" fill="hold" nodeType="withEffect">
                                  <p:stCondLst>
                                    <p:cond delay="1500"/>
                                  </p:stCondLst>
                                  <p:childTnLst>
                                    <p:set>
                                      <p:cBhvr>
                                        <p:cTn id="207" dur="1" fill="hold">
                                          <p:stCondLst>
                                            <p:cond delay="0"/>
                                          </p:stCondLst>
                                        </p:cTn>
                                        <p:tgtEl>
                                          <p:spTgt spid="29"/>
                                        </p:tgtEl>
                                        <p:attrNameLst>
                                          <p:attrName>style.visibility</p:attrName>
                                        </p:attrNameLst>
                                      </p:cBhvr>
                                      <p:to>
                                        <p:strVal val="visible"/>
                                      </p:to>
                                    </p:set>
                                    <p:animEffect transition="in" filter="fade">
                                      <p:cBhvr>
                                        <p:cTn id="208" dur="500"/>
                                        <p:tgtEl>
                                          <p:spTgt spid="29"/>
                                        </p:tgtEl>
                                      </p:cBhvr>
                                    </p:animEffect>
                                  </p:childTnLst>
                                </p:cTn>
                              </p:par>
                              <p:par>
                                <p:cTn id="209"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210" dur="500" spd="-100000" fill="hold"/>
                                        <p:tgtEl>
                                          <p:spTgt spid="29"/>
                                        </p:tgtEl>
                                        <p:attrNameLst>
                                          <p:attrName>ppt_x</p:attrName>
                                          <p:attrName>ppt_y</p:attrName>
                                        </p:attrNameLst>
                                      </p:cBhvr>
                                    </p:animMotion>
                                  </p:childTnLst>
                                </p:cTn>
                              </p:par>
                              <p:par>
                                <p:cTn id="211" presetID="10" presetClass="exit" presetSubtype="0" fill="hold" nodeType="withEffect">
                                  <p:stCondLst>
                                    <p:cond delay="1900"/>
                                  </p:stCondLst>
                                  <p:childTnLst>
                                    <p:animEffect transition="out" filter="fade">
                                      <p:cBhvr>
                                        <p:cTn id="212" dur="500"/>
                                        <p:tgtEl>
                                          <p:spTgt spid="29"/>
                                        </p:tgtEl>
                                      </p:cBhvr>
                                    </p:animEffect>
                                    <p:set>
                                      <p:cBhvr>
                                        <p:cTn id="213" dur="1" fill="hold">
                                          <p:stCondLst>
                                            <p:cond delay="499"/>
                                          </p:stCondLst>
                                        </p:cTn>
                                        <p:tgtEl>
                                          <p:spTgt spid="29"/>
                                        </p:tgtEl>
                                        <p:attrNameLst>
                                          <p:attrName>style.visibility</p:attrName>
                                        </p:attrNameLst>
                                      </p:cBhvr>
                                      <p:to>
                                        <p:strVal val="hidden"/>
                                      </p:to>
                                    </p:set>
                                  </p:childTnLst>
                                </p:cTn>
                              </p:par>
                              <p:par>
                                <p:cTn id="214" presetID="10" presetClass="entr" presetSubtype="0" fill="hold" nodeType="withEffect">
                                  <p:stCondLst>
                                    <p:cond delay="1900"/>
                                  </p:stCondLst>
                                  <p:childTnLst>
                                    <p:set>
                                      <p:cBhvr>
                                        <p:cTn id="215" dur="1" fill="hold">
                                          <p:stCondLst>
                                            <p:cond delay="0"/>
                                          </p:stCondLst>
                                        </p:cTn>
                                        <p:tgtEl>
                                          <p:spTgt spid="30"/>
                                        </p:tgtEl>
                                        <p:attrNameLst>
                                          <p:attrName>style.visibility</p:attrName>
                                        </p:attrNameLst>
                                      </p:cBhvr>
                                      <p:to>
                                        <p:strVal val="visible"/>
                                      </p:to>
                                    </p:set>
                                    <p:animEffect transition="in" filter="fade">
                                      <p:cBhvr>
                                        <p:cTn id="216" dur="500"/>
                                        <p:tgtEl>
                                          <p:spTgt spid="30"/>
                                        </p:tgtEl>
                                      </p:cBhvr>
                                    </p:animEffect>
                                  </p:childTnLst>
                                </p:cTn>
                              </p:par>
                              <p:par>
                                <p:cTn id="217" presetID="6" presetClass="emph" presetSubtype="0" fill="hold" nodeType="withEffect">
                                  <p:stCondLst>
                                    <p:cond delay="1900"/>
                                  </p:stCondLst>
                                  <p:childTnLst>
                                    <p:animScale>
                                      <p:cBhvr>
                                        <p:cTn id="218" dur="1000" fill="hold"/>
                                        <p:tgtEl>
                                          <p:spTgt spid="30"/>
                                        </p:tgtEl>
                                      </p:cBhvr>
                                      <p:by x="150000" y="150000"/>
                                    </p:animScale>
                                  </p:childTnLst>
                                </p:cTn>
                              </p:par>
                              <p:par>
                                <p:cTn id="219" presetID="10" presetClass="exit" presetSubtype="0" fill="hold" nodeType="withEffect">
                                  <p:stCondLst>
                                    <p:cond delay="2500"/>
                                  </p:stCondLst>
                                  <p:childTnLst>
                                    <p:animEffect transition="out" filter="fade">
                                      <p:cBhvr>
                                        <p:cTn id="220" dur="500"/>
                                        <p:tgtEl>
                                          <p:spTgt spid="30"/>
                                        </p:tgtEl>
                                      </p:cBhvr>
                                    </p:animEffect>
                                    <p:set>
                                      <p:cBhvr>
                                        <p:cTn id="221" dur="1" fill="hold">
                                          <p:stCondLst>
                                            <p:cond delay="499"/>
                                          </p:stCondLst>
                                        </p:cTn>
                                        <p:tgtEl>
                                          <p:spTgt spid="30"/>
                                        </p:tgtEl>
                                        <p:attrNameLst>
                                          <p:attrName>style.visibility</p:attrName>
                                        </p:attrNameLst>
                                      </p:cBhvr>
                                      <p:to>
                                        <p:strVal val="hidden"/>
                                      </p:to>
                                    </p:set>
                                  </p:childTnLst>
                                </p:cTn>
                              </p:par>
                            </p:childTnLst>
                          </p:cTn>
                        </p:par>
                        <p:par>
                          <p:cTn id="222" fill="hold">
                            <p:stCondLst>
                              <p:cond delay="6250"/>
                            </p:stCondLst>
                            <p:childTnLst>
                              <p:par>
                                <p:cTn id="223" presetID="10" presetClass="entr" presetSubtype="0" fill="hold" nodeType="afterEffect">
                                  <p:stCondLst>
                                    <p:cond delay="0"/>
                                  </p:stCondLst>
                                  <p:childTnLst>
                                    <p:set>
                                      <p:cBhvr>
                                        <p:cTn id="224" dur="1" fill="hold">
                                          <p:stCondLst>
                                            <p:cond delay="0"/>
                                          </p:stCondLst>
                                        </p:cTn>
                                        <p:tgtEl>
                                          <p:spTgt spid="31"/>
                                        </p:tgtEl>
                                        <p:attrNameLst>
                                          <p:attrName>style.visibility</p:attrName>
                                        </p:attrNameLst>
                                      </p:cBhvr>
                                      <p:to>
                                        <p:strVal val="visible"/>
                                      </p:to>
                                    </p:set>
                                    <p:animEffect transition="in" filter="fade">
                                      <p:cBhvr>
                                        <p:cTn id="225" dur="500"/>
                                        <p:tgtEl>
                                          <p:spTgt spid="31"/>
                                        </p:tgtEl>
                                      </p:cBhvr>
                                    </p:animEffect>
                                  </p:childTnLst>
                                </p:cTn>
                              </p:par>
                              <p:par>
                                <p:cTn id="226" presetID="0" presetClass="path" presetSubtype="0" accel="50000" decel="50000" fill="hold" nodeType="withEffect">
                                  <p:stCondLst>
                                    <p:cond delay="0"/>
                                  </p:stCondLst>
                                  <p:childTnLst>
                                    <p:animMotion origin="layout" path="M 3.33333E-6 4.44444E-6 C 3.33333E-6 4.44444E-6 3.33333E-6 0.45417 3.33333E-6 0.90861 " pathEditMode="relative" ptsTypes="aA">
                                      <p:cBhvr>
                                        <p:cTn id="227" dur="500" spd="-100000" fill="hold"/>
                                        <p:tgtEl>
                                          <p:spTgt spid="31"/>
                                        </p:tgtEl>
                                        <p:attrNameLst>
                                          <p:attrName>ppt_x</p:attrName>
                                          <p:attrName>ppt_y</p:attrName>
                                        </p:attrNameLst>
                                      </p:cBhvr>
                                    </p:animMotion>
                                  </p:childTnLst>
                                </p:cTn>
                              </p:par>
                              <p:par>
                                <p:cTn id="228" presetID="10" presetClass="exit" presetSubtype="0" fill="hold" nodeType="withEffect">
                                  <p:stCondLst>
                                    <p:cond delay="200"/>
                                  </p:stCondLst>
                                  <p:childTnLst>
                                    <p:animEffect transition="out" filter="fade">
                                      <p:cBhvr>
                                        <p:cTn id="229" dur="500"/>
                                        <p:tgtEl>
                                          <p:spTgt spid="31"/>
                                        </p:tgtEl>
                                      </p:cBhvr>
                                    </p:animEffect>
                                    <p:set>
                                      <p:cBhvr>
                                        <p:cTn id="230" dur="1" fill="hold">
                                          <p:stCondLst>
                                            <p:cond delay="499"/>
                                          </p:stCondLst>
                                        </p:cTn>
                                        <p:tgtEl>
                                          <p:spTgt spid="31"/>
                                        </p:tgtEl>
                                        <p:attrNameLst>
                                          <p:attrName>style.visibility</p:attrName>
                                        </p:attrNameLst>
                                      </p:cBhvr>
                                      <p:to>
                                        <p:strVal val="hidden"/>
                                      </p:to>
                                    </p:set>
                                  </p:childTnLst>
                                </p:cTn>
                              </p:par>
                              <p:par>
                                <p:cTn id="231" presetID="10" presetClass="entr" presetSubtype="0" fill="hold" nodeType="withEffect">
                                  <p:stCondLst>
                                    <p:cond delay="400"/>
                                  </p:stCondLst>
                                  <p:childTnLst>
                                    <p:set>
                                      <p:cBhvr>
                                        <p:cTn id="232" dur="1" fill="hold">
                                          <p:stCondLst>
                                            <p:cond delay="0"/>
                                          </p:stCondLst>
                                        </p:cTn>
                                        <p:tgtEl>
                                          <p:spTgt spid="32"/>
                                        </p:tgtEl>
                                        <p:attrNameLst>
                                          <p:attrName>style.visibility</p:attrName>
                                        </p:attrNameLst>
                                      </p:cBhvr>
                                      <p:to>
                                        <p:strVal val="visible"/>
                                      </p:to>
                                    </p:set>
                                    <p:animEffect transition="in" filter="fade">
                                      <p:cBhvr>
                                        <p:cTn id="233" dur="500"/>
                                        <p:tgtEl>
                                          <p:spTgt spid="32"/>
                                        </p:tgtEl>
                                      </p:cBhvr>
                                    </p:animEffect>
                                  </p:childTnLst>
                                </p:cTn>
                              </p:par>
                              <p:par>
                                <p:cTn id="234" presetID="6" presetClass="emph" presetSubtype="0" fill="hold" nodeType="withEffect">
                                  <p:stCondLst>
                                    <p:cond delay="400"/>
                                  </p:stCondLst>
                                  <p:childTnLst>
                                    <p:animScale>
                                      <p:cBhvr>
                                        <p:cTn id="235" dur="1000" fill="hold"/>
                                        <p:tgtEl>
                                          <p:spTgt spid="32"/>
                                        </p:tgtEl>
                                      </p:cBhvr>
                                      <p:by x="150000" y="150000"/>
                                    </p:animScale>
                                  </p:childTnLst>
                                </p:cTn>
                              </p:par>
                              <p:par>
                                <p:cTn id="236" presetID="10" presetClass="exit" presetSubtype="0" fill="hold" nodeType="withEffect">
                                  <p:stCondLst>
                                    <p:cond delay="1000"/>
                                  </p:stCondLst>
                                  <p:childTnLst>
                                    <p:animEffect transition="out" filter="fade">
                                      <p:cBhvr>
                                        <p:cTn id="237" dur="500"/>
                                        <p:tgtEl>
                                          <p:spTgt spid="32"/>
                                        </p:tgtEl>
                                      </p:cBhvr>
                                    </p:animEffect>
                                    <p:set>
                                      <p:cBhvr>
                                        <p:cTn id="238" dur="1" fill="hold">
                                          <p:stCondLst>
                                            <p:cond delay="499"/>
                                          </p:stCondLst>
                                        </p:cTn>
                                        <p:tgtEl>
                                          <p:spTgt spid="32"/>
                                        </p:tgtEl>
                                        <p:attrNameLst>
                                          <p:attrName>style.visibility</p:attrName>
                                        </p:attrNameLst>
                                      </p:cBhvr>
                                      <p:to>
                                        <p:strVal val="hidden"/>
                                      </p:to>
                                    </p:set>
                                  </p:childTnLst>
                                </p:cTn>
                              </p:par>
                              <p:par>
                                <p:cTn id="239" presetID="10" presetClass="entr" presetSubtype="0" fill="hold" nodeType="withEffect">
                                  <p:stCondLst>
                                    <p:cond delay="400"/>
                                  </p:stCondLst>
                                  <p:childTnLst>
                                    <p:set>
                                      <p:cBhvr>
                                        <p:cTn id="240" dur="1" fill="hold">
                                          <p:stCondLst>
                                            <p:cond delay="0"/>
                                          </p:stCondLst>
                                        </p:cTn>
                                        <p:tgtEl>
                                          <p:spTgt spid="33"/>
                                        </p:tgtEl>
                                        <p:attrNameLst>
                                          <p:attrName>style.visibility</p:attrName>
                                        </p:attrNameLst>
                                      </p:cBhvr>
                                      <p:to>
                                        <p:strVal val="visible"/>
                                      </p:to>
                                    </p:set>
                                    <p:animEffect transition="in" filter="fade">
                                      <p:cBhvr>
                                        <p:cTn id="241" dur="500"/>
                                        <p:tgtEl>
                                          <p:spTgt spid="33"/>
                                        </p:tgtEl>
                                      </p:cBhvr>
                                    </p:animEffect>
                                  </p:childTnLst>
                                </p:cTn>
                              </p:par>
                              <p:par>
                                <p:cTn id="242" presetID="0" presetClass="path" presetSubtype="0" accel="50000" decel="50000" fill="hold" nodeType="withEffect">
                                  <p:stCondLst>
                                    <p:cond delay="400"/>
                                  </p:stCondLst>
                                  <p:childTnLst>
                                    <p:animMotion origin="layout" path="M 3.33333E-6 4.44444E-6 C 3.33333E-6 4.44444E-6 3.33333E-6 0.45417 3.33333E-6 0.90861 " pathEditMode="relative" ptsTypes="aA">
                                      <p:cBhvr>
                                        <p:cTn id="243" dur="500" spd="-100000" fill="hold"/>
                                        <p:tgtEl>
                                          <p:spTgt spid="33"/>
                                        </p:tgtEl>
                                        <p:attrNameLst>
                                          <p:attrName>ppt_x</p:attrName>
                                          <p:attrName>ppt_y</p:attrName>
                                        </p:attrNameLst>
                                      </p:cBhvr>
                                    </p:animMotion>
                                  </p:childTnLst>
                                </p:cTn>
                              </p:par>
                              <p:par>
                                <p:cTn id="244" presetID="10" presetClass="exit" presetSubtype="0" fill="hold" nodeType="withEffect">
                                  <p:stCondLst>
                                    <p:cond delay="700"/>
                                  </p:stCondLst>
                                  <p:childTnLst>
                                    <p:animEffect transition="out" filter="fade">
                                      <p:cBhvr>
                                        <p:cTn id="245" dur="500"/>
                                        <p:tgtEl>
                                          <p:spTgt spid="33"/>
                                        </p:tgtEl>
                                      </p:cBhvr>
                                    </p:animEffect>
                                    <p:set>
                                      <p:cBhvr>
                                        <p:cTn id="246" dur="1" fill="hold">
                                          <p:stCondLst>
                                            <p:cond delay="499"/>
                                          </p:stCondLst>
                                        </p:cTn>
                                        <p:tgtEl>
                                          <p:spTgt spid="33"/>
                                        </p:tgtEl>
                                        <p:attrNameLst>
                                          <p:attrName>style.visibility</p:attrName>
                                        </p:attrNameLst>
                                      </p:cBhvr>
                                      <p:to>
                                        <p:strVal val="hidden"/>
                                      </p:to>
                                    </p:set>
                                  </p:childTnLst>
                                </p:cTn>
                              </p:par>
                              <p:par>
                                <p:cTn id="247" presetID="10" presetClass="entr" presetSubtype="0" fill="hold" nodeType="withEffect">
                                  <p:stCondLst>
                                    <p:cond delay="700"/>
                                  </p:stCondLst>
                                  <p:childTnLst>
                                    <p:set>
                                      <p:cBhvr>
                                        <p:cTn id="248" dur="1" fill="hold">
                                          <p:stCondLst>
                                            <p:cond delay="0"/>
                                          </p:stCondLst>
                                        </p:cTn>
                                        <p:tgtEl>
                                          <p:spTgt spid="34"/>
                                        </p:tgtEl>
                                        <p:attrNameLst>
                                          <p:attrName>style.visibility</p:attrName>
                                        </p:attrNameLst>
                                      </p:cBhvr>
                                      <p:to>
                                        <p:strVal val="visible"/>
                                      </p:to>
                                    </p:set>
                                    <p:animEffect transition="in" filter="fade">
                                      <p:cBhvr>
                                        <p:cTn id="249" dur="500"/>
                                        <p:tgtEl>
                                          <p:spTgt spid="34"/>
                                        </p:tgtEl>
                                      </p:cBhvr>
                                    </p:animEffect>
                                  </p:childTnLst>
                                </p:cTn>
                              </p:par>
                              <p:par>
                                <p:cTn id="250" presetID="6" presetClass="emph" presetSubtype="0" fill="hold" nodeType="withEffect">
                                  <p:stCondLst>
                                    <p:cond delay="700"/>
                                  </p:stCondLst>
                                  <p:childTnLst>
                                    <p:animScale>
                                      <p:cBhvr>
                                        <p:cTn id="251" dur="1000" fill="hold"/>
                                        <p:tgtEl>
                                          <p:spTgt spid="34"/>
                                        </p:tgtEl>
                                      </p:cBhvr>
                                      <p:by x="150000" y="150000"/>
                                    </p:animScale>
                                  </p:childTnLst>
                                </p:cTn>
                              </p:par>
                              <p:par>
                                <p:cTn id="252" presetID="10" presetClass="exit" presetSubtype="0" fill="hold" nodeType="withEffect">
                                  <p:stCondLst>
                                    <p:cond delay="1300"/>
                                  </p:stCondLst>
                                  <p:childTnLst>
                                    <p:animEffect transition="out" filter="fade">
                                      <p:cBhvr>
                                        <p:cTn id="253" dur="500"/>
                                        <p:tgtEl>
                                          <p:spTgt spid="34"/>
                                        </p:tgtEl>
                                      </p:cBhvr>
                                    </p:animEffect>
                                    <p:set>
                                      <p:cBhvr>
                                        <p:cTn id="254" dur="1" fill="hold">
                                          <p:stCondLst>
                                            <p:cond delay="499"/>
                                          </p:stCondLst>
                                        </p:cTn>
                                        <p:tgtEl>
                                          <p:spTgt spid="34"/>
                                        </p:tgtEl>
                                        <p:attrNameLst>
                                          <p:attrName>style.visibility</p:attrName>
                                        </p:attrNameLst>
                                      </p:cBhvr>
                                      <p:to>
                                        <p:strVal val="hidden"/>
                                      </p:to>
                                    </p:set>
                                  </p:childTnLst>
                                </p:cTn>
                              </p:par>
                              <p:par>
                                <p:cTn id="255" presetID="10" presetClass="entr" presetSubtype="0" fill="hold" nodeType="withEffect">
                                  <p:stCondLst>
                                    <p:cond delay="2300"/>
                                  </p:stCondLst>
                                  <p:childTnLst>
                                    <p:set>
                                      <p:cBhvr>
                                        <p:cTn id="256" dur="1" fill="hold">
                                          <p:stCondLst>
                                            <p:cond delay="0"/>
                                          </p:stCondLst>
                                        </p:cTn>
                                        <p:tgtEl>
                                          <p:spTgt spid="35"/>
                                        </p:tgtEl>
                                        <p:attrNameLst>
                                          <p:attrName>style.visibility</p:attrName>
                                        </p:attrNameLst>
                                      </p:cBhvr>
                                      <p:to>
                                        <p:strVal val="visible"/>
                                      </p:to>
                                    </p:set>
                                    <p:animEffect transition="in" filter="fade">
                                      <p:cBhvr>
                                        <p:cTn id="257" dur="500"/>
                                        <p:tgtEl>
                                          <p:spTgt spid="35"/>
                                        </p:tgtEl>
                                      </p:cBhvr>
                                    </p:animEffect>
                                  </p:childTnLst>
                                </p:cTn>
                              </p:par>
                              <p:par>
                                <p:cTn id="258" presetID="6" presetClass="emph" presetSubtype="0" fill="hold" nodeType="withEffect">
                                  <p:stCondLst>
                                    <p:cond delay="2200"/>
                                  </p:stCondLst>
                                  <p:childTnLst>
                                    <p:animScale>
                                      <p:cBhvr>
                                        <p:cTn id="259" dur="1000" fill="hold"/>
                                        <p:tgtEl>
                                          <p:spTgt spid="35"/>
                                        </p:tgtEl>
                                      </p:cBhvr>
                                      <p:by x="150000" y="150000"/>
                                    </p:animScale>
                                  </p:childTnLst>
                                </p:cTn>
                              </p:par>
                              <p:par>
                                <p:cTn id="260" presetID="10" presetClass="exit" presetSubtype="0" fill="hold" nodeType="withEffect">
                                  <p:stCondLst>
                                    <p:cond delay="2700"/>
                                  </p:stCondLst>
                                  <p:childTnLst>
                                    <p:animEffect transition="out" filter="fade">
                                      <p:cBhvr>
                                        <p:cTn id="261" dur="500"/>
                                        <p:tgtEl>
                                          <p:spTgt spid="35"/>
                                        </p:tgtEl>
                                      </p:cBhvr>
                                    </p:animEffect>
                                    <p:set>
                                      <p:cBhvr>
                                        <p:cTn id="262" dur="1" fill="hold">
                                          <p:stCondLst>
                                            <p:cond delay="499"/>
                                          </p:stCondLst>
                                        </p:cTn>
                                        <p:tgtEl>
                                          <p:spTgt spid="35"/>
                                        </p:tgtEl>
                                        <p:attrNameLst>
                                          <p:attrName>style.visibility</p:attrName>
                                        </p:attrNameLst>
                                      </p:cBhvr>
                                      <p:to>
                                        <p:strVal val="hidden"/>
                                      </p:to>
                                    </p:set>
                                  </p:childTnLst>
                                </p:cTn>
                              </p:par>
                              <p:par>
                                <p:cTn id="263" presetID="10" presetClass="entr" presetSubtype="0" fill="hold" nodeType="withEffect">
                                  <p:stCondLst>
                                    <p:cond delay="300"/>
                                  </p:stCondLst>
                                  <p:childTnLst>
                                    <p:set>
                                      <p:cBhvr>
                                        <p:cTn id="264" dur="1" fill="hold">
                                          <p:stCondLst>
                                            <p:cond delay="0"/>
                                          </p:stCondLst>
                                        </p:cTn>
                                        <p:tgtEl>
                                          <p:spTgt spid="36"/>
                                        </p:tgtEl>
                                        <p:attrNameLst>
                                          <p:attrName>style.visibility</p:attrName>
                                        </p:attrNameLst>
                                      </p:cBhvr>
                                      <p:to>
                                        <p:strVal val="visible"/>
                                      </p:to>
                                    </p:set>
                                    <p:animEffect transition="in" filter="fade">
                                      <p:cBhvr>
                                        <p:cTn id="265" dur="500"/>
                                        <p:tgtEl>
                                          <p:spTgt spid="36"/>
                                        </p:tgtEl>
                                      </p:cBhvr>
                                    </p:animEffect>
                                  </p:childTnLst>
                                </p:cTn>
                              </p:par>
                              <p:par>
                                <p:cTn id="266" presetID="0" presetClass="path" presetSubtype="0" accel="50000" decel="50000" fill="hold" nodeType="withEffect">
                                  <p:stCondLst>
                                    <p:cond delay="300"/>
                                  </p:stCondLst>
                                  <p:childTnLst>
                                    <p:animMotion origin="layout" path="M 3.33333E-6 4.44444E-6 C 3.33333E-6 4.44444E-6 3.33333E-6 0.45417 3.33333E-6 0.90861 " pathEditMode="relative" ptsTypes="aA">
                                      <p:cBhvr>
                                        <p:cTn id="267" dur="500" spd="-100000" fill="hold"/>
                                        <p:tgtEl>
                                          <p:spTgt spid="36"/>
                                        </p:tgtEl>
                                        <p:attrNameLst>
                                          <p:attrName>ppt_x</p:attrName>
                                          <p:attrName>ppt_y</p:attrName>
                                        </p:attrNameLst>
                                      </p:cBhvr>
                                    </p:animMotion>
                                  </p:childTnLst>
                                </p:cTn>
                              </p:par>
                              <p:par>
                                <p:cTn id="268" presetID="10" presetClass="exit" presetSubtype="0" fill="hold" nodeType="withEffect">
                                  <p:stCondLst>
                                    <p:cond delay="600"/>
                                  </p:stCondLst>
                                  <p:childTnLst>
                                    <p:animEffect transition="out" filter="fade">
                                      <p:cBhvr>
                                        <p:cTn id="269" dur="500"/>
                                        <p:tgtEl>
                                          <p:spTgt spid="36"/>
                                        </p:tgtEl>
                                      </p:cBhvr>
                                    </p:animEffect>
                                    <p:set>
                                      <p:cBhvr>
                                        <p:cTn id="270" dur="1" fill="hold">
                                          <p:stCondLst>
                                            <p:cond delay="499"/>
                                          </p:stCondLst>
                                        </p:cTn>
                                        <p:tgtEl>
                                          <p:spTgt spid="36"/>
                                        </p:tgtEl>
                                        <p:attrNameLst>
                                          <p:attrName>style.visibility</p:attrName>
                                        </p:attrNameLst>
                                      </p:cBhvr>
                                      <p:to>
                                        <p:strVal val="hidden"/>
                                      </p:to>
                                    </p:set>
                                  </p:childTnLst>
                                </p:cTn>
                              </p:par>
                              <p:par>
                                <p:cTn id="271" presetID="10" presetClass="entr" presetSubtype="0" fill="hold" nodeType="withEffect">
                                  <p:stCondLst>
                                    <p:cond delay="700"/>
                                  </p:stCondLst>
                                  <p:childTnLst>
                                    <p:set>
                                      <p:cBhvr>
                                        <p:cTn id="272" dur="1" fill="hold">
                                          <p:stCondLst>
                                            <p:cond delay="0"/>
                                          </p:stCondLst>
                                        </p:cTn>
                                        <p:tgtEl>
                                          <p:spTgt spid="37"/>
                                        </p:tgtEl>
                                        <p:attrNameLst>
                                          <p:attrName>style.visibility</p:attrName>
                                        </p:attrNameLst>
                                      </p:cBhvr>
                                      <p:to>
                                        <p:strVal val="visible"/>
                                      </p:to>
                                    </p:set>
                                    <p:animEffect transition="in" filter="fade">
                                      <p:cBhvr>
                                        <p:cTn id="273" dur="500"/>
                                        <p:tgtEl>
                                          <p:spTgt spid="37"/>
                                        </p:tgtEl>
                                      </p:cBhvr>
                                    </p:animEffect>
                                  </p:childTnLst>
                                </p:cTn>
                              </p:par>
                              <p:par>
                                <p:cTn id="274" presetID="6" presetClass="emph" presetSubtype="0" fill="hold" nodeType="withEffect">
                                  <p:stCondLst>
                                    <p:cond delay="700"/>
                                  </p:stCondLst>
                                  <p:childTnLst>
                                    <p:animScale>
                                      <p:cBhvr>
                                        <p:cTn id="275" dur="1000" fill="hold"/>
                                        <p:tgtEl>
                                          <p:spTgt spid="37"/>
                                        </p:tgtEl>
                                      </p:cBhvr>
                                      <p:by x="150000" y="150000"/>
                                    </p:animScale>
                                  </p:childTnLst>
                                </p:cTn>
                              </p:par>
                              <p:par>
                                <p:cTn id="276" presetID="10" presetClass="exit" presetSubtype="0" fill="hold" nodeType="withEffect">
                                  <p:stCondLst>
                                    <p:cond delay="1200"/>
                                  </p:stCondLst>
                                  <p:childTnLst>
                                    <p:animEffect transition="out" filter="fade">
                                      <p:cBhvr>
                                        <p:cTn id="277" dur="500"/>
                                        <p:tgtEl>
                                          <p:spTgt spid="37"/>
                                        </p:tgtEl>
                                      </p:cBhvr>
                                    </p:animEffect>
                                    <p:set>
                                      <p:cBhvr>
                                        <p:cTn id="278" dur="1" fill="hold">
                                          <p:stCondLst>
                                            <p:cond delay="499"/>
                                          </p:stCondLst>
                                        </p:cTn>
                                        <p:tgtEl>
                                          <p:spTgt spid="37"/>
                                        </p:tgtEl>
                                        <p:attrNameLst>
                                          <p:attrName>style.visibility</p:attrName>
                                        </p:attrNameLst>
                                      </p:cBhvr>
                                      <p:to>
                                        <p:strVal val="hidden"/>
                                      </p:to>
                                    </p:set>
                                  </p:childTnLst>
                                </p:cTn>
                              </p:par>
                              <p:par>
                                <p:cTn id="279" presetID="10" presetClass="entr" presetSubtype="0" fill="hold" nodeType="withEffect">
                                  <p:stCondLst>
                                    <p:cond delay="2300"/>
                                  </p:stCondLst>
                                  <p:childTnLst>
                                    <p:set>
                                      <p:cBhvr>
                                        <p:cTn id="280" dur="1" fill="hold">
                                          <p:stCondLst>
                                            <p:cond delay="0"/>
                                          </p:stCondLst>
                                        </p:cTn>
                                        <p:tgtEl>
                                          <p:spTgt spid="38"/>
                                        </p:tgtEl>
                                        <p:attrNameLst>
                                          <p:attrName>style.visibility</p:attrName>
                                        </p:attrNameLst>
                                      </p:cBhvr>
                                      <p:to>
                                        <p:strVal val="visible"/>
                                      </p:to>
                                    </p:set>
                                    <p:animEffect transition="in" filter="fade">
                                      <p:cBhvr>
                                        <p:cTn id="281" dur="500"/>
                                        <p:tgtEl>
                                          <p:spTgt spid="38"/>
                                        </p:tgtEl>
                                      </p:cBhvr>
                                    </p:animEffect>
                                  </p:childTnLst>
                                </p:cTn>
                              </p:par>
                              <p:par>
                                <p:cTn id="282" presetID="6" presetClass="emph" presetSubtype="0" fill="hold" nodeType="withEffect">
                                  <p:stCondLst>
                                    <p:cond delay="2300"/>
                                  </p:stCondLst>
                                  <p:childTnLst>
                                    <p:animScale>
                                      <p:cBhvr>
                                        <p:cTn id="283" dur="1000" fill="hold"/>
                                        <p:tgtEl>
                                          <p:spTgt spid="38"/>
                                        </p:tgtEl>
                                      </p:cBhvr>
                                      <p:by x="150000" y="150000"/>
                                    </p:animScale>
                                  </p:childTnLst>
                                </p:cTn>
                              </p:par>
                              <p:par>
                                <p:cTn id="284" presetID="10" presetClass="exit" presetSubtype="0" fill="hold" nodeType="withEffect">
                                  <p:stCondLst>
                                    <p:cond delay="2800"/>
                                  </p:stCondLst>
                                  <p:childTnLst>
                                    <p:animEffect transition="out" filter="fade">
                                      <p:cBhvr>
                                        <p:cTn id="285" dur="500"/>
                                        <p:tgtEl>
                                          <p:spTgt spid="38"/>
                                        </p:tgtEl>
                                      </p:cBhvr>
                                    </p:animEffect>
                                    <p:set>
                                      <p:cBhvr>
                                        <p:cTn id="286" dur="1" fill="hold">
                                          <p:stCondLst>
                                            <p:cond delay="499"/>
                                          </p:stCondLst>
                                        </p:cTn>
                                        <p:tgtEl>
                                          <p:spTgt spid="38"/>
                                        </p:tgtEl>
                                        <p:attrNameLst>
                                          <p:attrName>style.visibility</p:attrName>
                                        </p:attrNameLst>
                                      </p:cBhvr>
                                      <p:to>
                                        <p:strVal val="hidden"/>
                                      </p:to>
                                    </p:set>
                                  </p:childTnLst>
                                </p:cTn>
                              </p:par>
                              <p:par>
                                <p:cTn id="287" presetID="10" presetClass="entr" presetSubtype="0" fill="hold" nodeType="withEffect">
                                  <p:stCondLst>
                                    <p:cond delay="0"/>
                                  </p:stCondLst>
                                  <p:childTnLst>
                                    <p:set>
                                      <p:cBhvr>
                                        <p:cTn id="288" dur="1" fill="hold">
                                          <p:stCondLst>
                                            <p:cond delay="0"/>
                                          </p:stCondLst>
                                        </p:cTn>
                                        <p:tgtEl>
                                          <p:spTgt spid="39"/>
                                        </p:tgtEl>
                                        <p:attrNameLst>
                                          <p:attrName>style.visibility</p:attrName>
                                        </p:attrNameLst>
                                      </p:cBhvr>
                                      <p:to>
                                        <p:strVal val="visible"/>
                                      </p:to>
                                    </p:set>
                                    <p:animEffect transition="in" filter="fade">
                                      <p:cBhvr>
                                        <p:cTn id="289" dur="500"/>
                                        <p:tgtEl>
                                          <p:spTgt spid="39"/>
                                        </p:tgtEl>
                                      </p:cBhvr>
                                    </p:animEffect>
                                  </p:childTnLst>
                                </p:cTn>
                              </p:par>
                              <p:par>
                                <p:cTn id="290" presetID="0" presetClass="path" presetSubtype="0" accel="50000" decel="50000" fill="hold" nodeType="withEffect">
                                  <p:stCondLst>
                                    <p:cond delay="0"/>
                                  </p:stCondLst>
                                  <p:childTnLst>
                                    <p:animMotion origin="layout" path="M 3.33333E-6 4.44444E-6 C 3.33333E-6 4.44444E-6 3.33333E-6 0.45417 3.33333E-6 0.90861 " pathEditMode="relative" ptsTypes="aA">
                                      <p:cBhvr>
                                        <p:cTn id="291" dur="500" spd="-100000" fill="hold"/>
                                        <p:tgtEl>
                                          <p:spTgt spid="39"/>
                                        </p:tgtEl>
                                        <p:attrNameLst>
                                          <p:attrName>ppt_x</p:attrName>
                                          <p:attrName>ppt_y</p:attrName>
                                        </p:attrNameLst>
                                      </p:cBhvr>
                                    </p:animMotion>
                                  </p:childTnLst>
                                </p:cTn>
                              </p:par>
                              <p:par>
                                <p:cTn id="292" presetID="10" presetClass="exit" presetSubtype="0" fill="hold" nodeType="withEffect">
                                  <p:stCondLst>
                                    <p:cond delay="200"/>
                                  </p:stCondLst>
                                  <p:childTnLst>
                                    <p:animEffect transition="out" filter="fade">
                                      <p:cBhvr>
                                        <p:cTn id="293" dur="500"/>
                                        <p:tgtEl>
                                          <p:spTgt spid="39"/>
                                        </p:tgtEl>
                                      </p:cBhvr>
                                    </p:animEffect>
                                    <p:set>
                                      <p:cBhvr>
                                        <p:cTn id="294" dur="1" fill="hold">
                                          <p:stCondLst>
                                            <p:cond delay="499"/>
                                          </p:stCondLst>
                                        </p:cTn>
                                        <p:tgtEl>
                                          <p:spTgt spid="39"/>
                                        </p:tgtEl>
                                        <p:attrNameLst>
                                          <p:attrName>style.visibility</p:attrName>
                                        </p:attrNameLst>
                                      </p:cBhvr>
                                      <p:to>
                                        <p:strVal val="hidden"/>
                                      </p:to>
                                    </p:set>
                                  </p:childTnLst>
                                </p:cTn>
                              </p:par>
                              <p:par>
                                <p:cTn id="295" presetID="10" presetClass="entr" presetSubtype="0" fill="hold" nodeType="withEffect">
                                  <p:stCondLst>
                                    <p:cond delay="400"/>
                                  </p:stCondLst>
                                  <p:childTnLst>
                                    <p:set>
                                      <p:cBhvr>
                                        <p:cTn id="296" dur="1" fill="hold">
                                          <p:stCondLst>
                                            <p:cond delay="0"/>
                                          </p:stCondLst>
                                        </p:cTn>
                                        <p:tgtEl>
                                          <p:spTgt spid="40"/>
                                        </p:tgtEl>
                                        <p:attrNameLst>
                                          <p:attrName>style.visibility</p:attrName>
                                        </p:attrNameLst>
                                      </p:cBhvr>
                                      <p:to>
                                        <p:strVal val="visible"/>
                                      </p:to>
                                    </p:set>
                                    <p:animEffect transition="in" filter="fade">
                                      <p:cBhvr>
                                        <p:cTn id="297" dur="500"/>
                                        <p:tgtEl>
                                          <p:spTgt spid="40"/>
                                        </p:tgtEl>
                                      </p:cBhvr>
                                    </p:animEffect>
                                  </p:childTnLst>
                                </p:cTn>
                              </p:par>
                              <p:par>
                                <p:cTn id="298" presetID="6" presetClass="emph" presetSubtype="0" fill="hold" nodeType="withEffect">
                                  <p:stCondLst>
                                    <p:cond delay="400"/>
                                  </p:stCondLst>
                                  <p:childTnLst>
                                    <p:animScale>
                                      <p:cBhvr>
                                        <p:cTn id="299" dur="1000" fill="hold"/>
                                        <p:tgtEl>
                                          <p:spTgt spid="40"/>
                                        </p:tgtEl>
                                      </p:cBhvr>
                                      <p:by x="150000" y="150000"/>
                                    </p:animScale>
                                  </p:childTnLst>
                                </p:cTn>
                              </p:par>
                              <p:par>
                                <p:cTn id="300" presetID="10" presetClass="exit" presetSubtype="0" fill="hold" nodeType="withEffect">
                                  <p:stCondLst>
                                    <p:cond delay="1000"/>
                                  </p:stCondLst>
                                  <p:childTnLst>
                                    <p:animEffect transition="out" filter="fade">
                                      <p:cBhvr>
                                        <p:cTn id="301" dur="500"/>
                                        <p:tgtEl>
                                          <p:spTgt spid="40"/>
                                        </p:tgtEl>
                                      </p:cBhvr>
                                    </p:animEffect>
                                    <p:set>
                                      <p:cBhvr>
                                        <p:cTn id="302" dur="1" fill="hold">
                                          <p:stCondLst>
                                            <p:cond delay="499"/>
                                          </p:stCondLst>
                                        </p:cTn>
                                        <p:tgtEl>
                                          <p:spTgt spid="40"/>
                                        </p:tgtEl>
                                        <p:attrNameLst>
                                          <p:attrName>style.visibility</p:attrName>
                                        </p:attrNameLst>
                                      </p:cBhvr>
                                      <p:to>
                                        <p:strVal val="hidden"/>
                                      </p:to>
                                    </p:set>
                                  </p:childTnLst>
                                </p:cTn>
                              </p:par>
                              <p:par>
                                <p:cTn id="303" presetID="10" presetClass="entr" presetSubtype="0" fill="hold" nodeType="withEffect">
                                  <p:stCondLst>
                                    <p:cond delay="1500"/>
                                  </p:stCondLst>
                                  <p:childTnLst>
                                    <p:set>
                                      <p:cBhvr>
                                        <p:cTn id="304" dur="1" fill="hold">
                                          <p:stCondLst>
                                            <p:cond delay="0"/>
                                          </p:stCondLst>
                                        </p:cTn>
                                        <p:tgtEl>
                                          <p:spTgt spid="41"/>
                                        </p:tgtEl>
                                        <p:attrNameLst>
                                          <p:attrName>style.visibility</p:attrName>
                                        </p:attrNameLst>
                                      </p:cBhvr>
                                      <p:to>
                                        <p:strVal val="visible"/>
                                      </p:to>
                                    </p:set>
                                    <p:animEffect transition="in" filter="fade">
                                      <p:cBhvr>
                                        <p:cTn id="305" dur="500"/>
                                        <p:tgtEl>
                                          <p:spTgt spid="41"/>
                                        </p:tgtEl>
                                      </p:cBhvr>
                                    </p:animEffect>
                                  </p:childTnLst>
                                </p:cTn>
                              </p:par>
                              <p:par>
                                <p:cTn id="306"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307" dur="500" spd="-100000" fill="hold"/>
                                        <p:tgtEl>
                                          <p:spTgt spid="41"/>
                                        </p:tgtEl>
                                        <p:attrNameLst>
                                          <p:attrName>ppt_x</p:attrName>
                                          <p:attrName>ppt_y</p:attrName>
                                        </p:attrNameLst>
                                      </p:cBhvr>
                                    </p:animMotion>
                                  </p:childTnLst>
                                </p:cTn>
                              </p:par>
                              <p:par>
                                <p:cTn id="308" presetID="10" presetClass="exit" presetSubtype="0" fill="hold" nodeType="withEffect">
                                  <p:stCondLst>
                                    <p:cond delay="1900"/>
                                  </p:stCondLst>
                                  <p:childTnLst>
                                    <p:animEffect transition="out" filter="fade">
                                      <p:cBhvr>
                                        <p:cTn id="309" dur="500"/>
                                        <p:tgtEl>
                                          <p:spTgt spid="41"/>
                                        </p:tgtEl>
                                      </p:cBhvr>
                                    </p:animEffect>
                                    <p:set>
                                      <p:cBhvr>
                                        <p:cTn id="310" dur="1" fill="hold">
                                          <p:stCondLst>
                                            <p:cond delay="499"/>
                                          </p:stCondLst>
                                        </p:cTn>
                                        <p:tgtEl>
                                          <p:spTgt spid="41"/>
                                        </p:tgtEl>
                                        <p:attrNameLst>
                                          <p:attrName>style.visibility</p:attrName>
                                        </p:attrNameLst>
                                      </p:cBhvr>
                                      <p:to>
                                        <p:strVal val="hidden"/>
                                      </p:to>
                                    </p:set>
                                  </p:childTnLst>
                                </p:cTn>
                              </p:par>
                              <p:par>
                                <p:cTn id="311" presetID="10" presetClass="entr" presetSubtype="0" fill="hold" nodeType="withEffect">
                                  <p:stCondLst>
                                    <p:cond delay="1900"/>
                                  </p:stCondLst>
                                  <p:childTnLst>
                                    <p:set>
                                      <p:cBhvr>
                                        <p:cTn id="312" dur="1" fill="hold">
                                          <p:stCondLst>
                                            <p:cond delay="0"/>
                                          </p:stCondLst>
                                        </p:cTn>
                                        <p:tgtEl>
                                          <p:spTgt spid="42"/>
                                        </p:tgtEl>
                                        <p:attrNameLst>
                                          <p:attrName>style.visibility</p:attrName>
                                        </p:attrNameLst>
                                      </p:cBhvr>
                                      <p:to>
                                        <p:strVal val="visible"/>
                                      </p:to>
                                    </p:set>
                                    <p:animEffect transition="in" filter="fade">
                                      <p:cBhvr>
                                        <p:cTn id="313" dur="500"/>
                                        <p:tgtEl>
                                          <p:spTgt spid="42"/>
                                        </p:tgtEl>
                                      </p:cBhvr>
                                    </p:animEffect>
                                  </p:childTnLst>
                                </p:cTn>
                              </p:par>
                              <p:par>
                                <p:cTn id="314" presetID="6" presetClass="emph" presetSubtype="0" fill="hold" nodeType="withEffect">
                                  <p:stCondLst>
                                    <p:cond delay="1900"/>
                                  </p:stCondLst>
                                  <p:childTnLst>
                                    <p:animScale>
                                      <p:cBhvr>
                                        <p:cTn id="315" dur="1000" fill="hold"/>
                                        <p:tgtEl>
                                          <p:spTgt spid="42"/>
                                        </p:tgtEl>
                                      </p:cBhvr>
                                      <p:by x="150000" y="150000"/>
                                    </p:animScale>
                                  </p:childTnLst>
                                </p:cTn>
                              </p:par>
                              <p:par>
                                <p:cTn id="316" presetID="10" presetClass="exit" presetSubtype="0" fill="hold" nodeType="withEffect">
                                  <p:stCondLst>
                                    <p:cond delay="2500"/>
                                  </p:stCondLst>
                                  <p:childTnLst>
                                    <p:animEffect transition="out" filter="fade">
                                      <p:cBhvr>
                                        <p:cTn id="317" dur="500"/>
                                        <p:tgtEl>
                                          <p:spTgt spid="42"/>
                                        </p:tgtEl>
                                      </p:cBhvr>
                                    </p:animEffect>
                                    <p:set>
                                      <p:cBhvr>
                                        <p:cTn id="318" dur="1" fill="hold">
                                          <p:stCondLst>
                                            <p:cond delay="499"/>
                                          </p:stCondLst>
                                        </p:cTn>
                                        <p:tgtEl>
                                          <p:spTgt spid="42"/>
                                        </p:tgtEl>
                                        <p:attrNameLst>
                                          <p:attrName>style.visibility</p:attrName>
                                        </p:attrNameLst>
                                      </p:cBhvr>
                                      <p:to>
                                        <p:strVal val="hidden"/>
                                      </p:to>
                                    </p:set>
                                  </p:childTnLst>
                                </p:cTn>
                              </p:par>
                              <p:par>
                                <p:cTn id="319" presetID="10" presetClass="entr" presetSubtype="0" fill="hold" nodeType="withEffect">
                                  <p:stCondLst>
                                    <p:cond delay="1900"/>
                                  </p:stCondLst>
                                  <p:childTnLst>
                                    <p:set>
                                      <p:cBhvr>
                                        <p:cTn id="320" dur="1" fill="hold">
                                          <p:stCondLst>
                                            <p:cond delay="0"/>
                                          </p:stCondLst>
                                        </p:cTn>
                                        <p:tgtEl>
                                          <p:spTgt spid="43"/>
                                        </p:tgtEl>
                                        <p:attrNameLst>
                                          <p:attrName>style.visibility</p:attrName>
                                        </p:attrNameLst>
                                      </p:cBhvr>
                                      <p:to>
                                        <p:strVal val="visible"/>
                                      </p:to>
                                    </p:set>
                                    <p:animEffect transition="in" filter="fade">
                                      <p:cBhvr>
                                        <p:cTn id="321" dur="500"/>
                                        <p:tgtEl>
                                          <p:spTgt spid="43"/>
                                        </p:tgtEl>
                                      </p:cBhvr>
                                    </p:animEffect>
                                  </p:childTnLst>
                                </p:cTn>
                              </p:par>
                              <p:par>
                                <p:cTn id="322" presetID="6" presetClass="emph" presetSubtype="0" fill="hold" nodeType="withEffect">
                                  <p:stCondLst>
                                    <p:cond delay="1900"/>
                                  </p:stCondLst>
                                  <p:childTnLst>
                                    <p:animScale>
                                      <p:cBhvr>
                                        <p:cTn id="323" dur="1000" fill="hold"/>
                                        <p:tgtEl>
                                          <p:spTgt spid="43"/>
                                        </p:tgtEl>
                                      </p:cBhvr>
                                      <p:by x="150000" y="150000"/>
                                    </p:animScale>
                                  </p:childTnLst>
                                </p:cTn>
                              </p:par>
                              <p:par>
                                <p:cTn id="324" presetID="10" presetClass="exit" presetSubtype="0" fill="hold" nodeType="withEffect">
                                  <p:stCondLst>
                                    <p:cond delay="2400"/>
                                  </p:stCondLst>
                                  <p:childTnLst>
                                    <p:animEffect transition="out" filter="fade">
                                      <p:cBhvr>
                                        <p:cTn id="325" dur="500"/>
                                        <p:tgtEl>
                                          <p:spTgt spid="43"/>
                                        </p:tgtEl>
                                      </p:cBhvr>
                                    </p:animEffect>
                                    <p:set>
                                      <p:cBhvr>
                                        <p:cTn id="326" dur="1" fill="hold">
                                          <p:stCondLst>
                                            <p:cond delay="499"/>
                                          </p:stCondLst>
                                        </p:cTn>
                                        <p:tgtEl>
                                          <p:spTgt spid="43"/>
                                        </p:tgtEl>
                                        <p:attrNameLst>
                                          <p:attrName>style.visibility</p:attrName>
                                        </p:attrNameLst>
                                      </p:cBhvr>
                                      <p:to>
                                        <p:strVal val="hidden"/>
                                      </p:to>
                                    </p:set>
                                  </p:childTnLst>
                                </p:cTn>
                              </p:par>
                              <p:par>
                                <p:cTn id="327" presetID="10" presetClass="entr" presetSubtype="0" fill="hold" nodeType="withEffect">
                                  <p:stCondLst>
                                    <p:cond delay="500"/>
                                  </p:stCondLst>
                                  <p:childTnLst>
                                    <p:set>
                                      <p:cBhvr>
                                        <p:cTn id="328" dur="1" fill="hold">
                                          <p:stCondLst>
                                            <p:cond delay="0"/>
                                          </p:stCondLst>
                                        </p:cTn>
                                        <p:tgtEl>
                                          <p:spTgt spid="44"/>
                                        </p:tgtEl>
                                        <p:attrNameLst>
                                          <p:attrName>style.visibility</p:attrName>
                                        </p:attrNameLst>
                                      </p:cBhvr>
                                      <p:to>
                                        <p:strVal val="visible"/>
                                      </p:to>
                                    </p:set>
                                    <p:animEffect transition="in" filter="fade">
                                      <p:cBhvr>
                                        <p:cTn id="329" dur="500"/>
                                        <p:tgtEl>
                                          <p:spTgt spid="44"/>
                                        </p:tgtEl>
                                      </p:cBhvr>
                                    </p:animEffect>
                                  </p:childTnLst>
                                </p:cTn>
                              </p:par>
                              <p:par>
                                <p:cTn id="330" presetID="0" presetClass="path" presetSubtype="0" accel="50000" decel="50000" fill="hold" nodeType="withEffect">
                                  <p:stCondLst>
                                    <p:cond delay="500"/>
                                  </p:stCondLst>
                                  <p:childTnLst>
                                    <p:animMotion origin="layout" path="M 3.33333E-6 4.44444E-6 C 3.33333E-6 4.44444E-6 3.33333E-6 0.45417 3.33333E-6 0.90861 " pathEditMode="relative" ptsTypes="aA">
                                      <p:cBhvr>
                                        <p:cTn id="331" dur="500" spd="-100000" fill="hold"/>
                                        <p:tgtEl>
                                          <p:spTgt spid="44"/>
                                        </p:tgtEl>
                                        <p:attrNameLst>
                                          <p:attrName>ppt_x</p:attrName>
                                          <p:attrName>ppt_y</p:attrName>
                                        </p:attrNameLst>
                                      </p:cBhvr>
                                    </p:animMotion>
                                  </p:childTnLst>
                                </p:cTn>
                              </p:par>
                              <p:par>
                                <p:cTn id="332" presetID="10" presetClass="exit" presetSubtype="0" fill="hold" nodeType="withEffect">
                                  <p:stCondLst>
                                    <p:cond delay="800"/>
                                  </p:stCondLst>
                                  <p:childTnLst>
                                    <p:animEffect transition="out" filter="fade">
                                      <p:cBhvr>
                                        <p:cTn id="333" dur="500"/>
                                        <p:tgtEl>
                                          <p:spTgt spid="44"/>
                                        </p:tgtEl>
                                      </p:cBhvr>
                                    </p:animEffect>
                                    <p:set>
                                      <p:cBhvr>
                                        <p:cTn id="334" dur="1" fill="hold">
                                          <p:stCondLst>
                                            <p:cond delay="499"/>
                                          </p:stCondLst>
                                        </p:cTn>
                                        <p:tgtEl>
                                          <p:spTgt spid="44"/>
                                        </p:tgtEl>
                                        <p:attrNameLst>
                                          <p:attrName>style.visibility</p:attrName>
                                        </p:attrNameLst>
                                      </p:cBhvr>
                                      <p:to>
                                        <p:strVal val="hidden"/>
                                      </p:to>
                                    </p:set>
                                  </p:childTnLst>
                                </p:cTn>
                              </p:par>
                              <p:par>
                                <p:cTn id="335" presetID="10" presetClass="entr" presetSubtype="0" fill="hold" nodeType="withEffect">
                                  <p:stCondLst>
                                    <p:cond delay="800"/>
                                  </p:stCondLst>
                                  <p:childTnLst>
                                    <p:set>
                                      <p:cBhvr>
                                        <p:cTn id="336" dur="1" fill="hold">
                                          <p:stCondLst>
                                            <p:cond delay="0"/>
                                          </p:stCondLst>
                                        </p:cTn>
                                        <p:tgtEl>
                                          <p:spTgt spid="45"/>
                                        </p:tgtEl>
                                        <p:attrNameLst>
                                          <p:attrName>style.visibility</p:attrName>
                                        </p:attrNameLst>
                                      </p:cBhvr>
                                      <p:to>
                                        <p:strVal val="visible"/>
                                      </p:to>
                                    </p:set>
                                    <p:animEffect transition="in" filter="fade">
                                      <p:cBhvr>
                                        <p:cTn id="337" dur="500"/>
                                        <p:tgtEl>
                                          <p:spTgt spid="45"/>
                                        </p:tgtEl>
                                      </p:cBhvr>
                                    </p:animEffect>
                                  </p:childTnLst>
                                </p:cTn>
                              </p:par>
                              <p:par>
                                <p:cTn id="338" presetID="6" presetClass="emph" presetSubtype="0" fill="hold" nodeType="withEffect">
                                  <p:stCondLst>
                                    <p:cond delay="800"/>
                                  </p:stCondLst>
                                  <p:childTnLst>
                                    <p:animScale>
                                      <p:cBhvr>
                                        <p:cTn id="339" dur="1000" fill="hold"/>
                                        <p:tgtEl>
                                          <p:spTgt spid="45"/>
                                        </p:tgtEl>
                                      </p:cBhvr>
                                      <p:by x="150000" y="150000"/>
                                    </p:animScale>
                                  </p:childTnLst>
                                </p:cTn>
                              </p:par>
                              <p:par>
                                <p:cTn id="340" presetID="10" presetClass="exit" presetSubtype="0" fill="hold" nodeType="withEffect">
                                  <p:stCondLst>
                                    <p:cond delay="1300"/>
                                  </p:stCondLst>
                                  <p:childTnLst>
                                    <p:animEffect transition="out" filter="fade">
                                      <p:cBhvr>
                                        <p:cTn id="341" dur="500"/>
                                        <p:tgtEl>
                                          <p:spTgt spid="45"/>
                                        </p:tgtEl>
                                      </p:cBhvr>
                                    </p:animEffect>
                                    <p:set>
                                      <p:cBhvr>
                                        <p:cTn id="342" dur="1" fill="hold">
                                          <p:stCondLst>
                                            <p:cond delay="499"/>
                                          </p:stCondLst>
                                        </p:cTn>
                                        <p:tgtEl>
                                          <p:spTgt spid="45"/>
                                        </p:tgtEl>
                                        <p:attrNameLst>
                                          <p:attrName>style.visibility</p:attrName>
                                        </p:attrNameLst>
                                      </p:cBhvr>
                                      <p:to>
                                        <p:strVal val="hidden"/>
                                      </p:to>
                                    </p:set>
                                  </p:childTnLst>
                                </p:cTn>
                              </p:par>
                              <p:par>
                                <p:cTn id="343" presetID="10" presetClass="entr" presetSubtype="0" fill="hold" nodeType="withEffect">
                                  <p:stCondLst>
                                    <p:cond delay="1800"/>
                                  </p:stCondLst>
                                  <p:childTnLst>
                                    <p:set>
                                      <p:cBhvr>
                                        <p:cTn id="344" dur="1" fill="hold">
                                          <p:stCondLst>
                                            <p:cond delay="0"/>
                                          </p:stCondLst>
                                        </p:cTn>
                                        <p:tgtEl>
                                          <p:spTgt spid="46"/>
                                        </p:tgtEl>
                                        <p:attrNameLst>
                                          <p:attrName>style.visibility</p:attrName>
                                        </p:attrNameLst>
                                      </p:cBhvr>
                                      <p:to>
                                        <p:strVal val="visible"/>
                                      </p:to>
                                    </p:set>
                                    <p:animEffect transition="in" filter="fade">
                                      <p:cBhvr>
                                        <p:cTn id="345" dur="500"/>
                                        <p:tgtEl>
                                          <p:spTgt spid="46"/>
                                        </p:tgtEl>
                                      </p:cBhvr>
                                    </p:animEffect>
                                  </p:childTnLst>
                                </p:cTn>
                              </p:par>
                              <p:par>
                                <p:cTn id="346" presetID="0" presetClass="path" presetSubtype="0" accel="50000" decel="50000" fill="hold" nodeType="withEffect">
                                  <p:stCondLst>
                                    <p:cond delay="1800"/>
                                  </p:stCondLst>
                                  <p:childTnLst>
                                    <p:animMotion origin="layout" path="M 3.33333E-6 4.44444E-6 C 3.33333E-6 4.44444E-6 3.33333E-6 0.45417 3.33333E-6 0.90861 " pathEditMode="relative" ptsTypes="aA">
                                      <p:cBhvr>
                                        <p:cTn id="347" dur="500" spd="-100000" fill="hold"/>
                                        <p:tgtEl>
                                          <p:spTgt spid="46"/>
                                        </p:tgtEl>
                                        <p:attrNameLst>
                                          <p:attrName>ppt_x</p:attrName>
                                          <p:attrName>ppt_y</p:attrName>
                                        </p:attrNameLst>
                                      </p:cBhvr>
                                    </p:animMotion>
                                  </p:childTnLst>
                                </p:cTn>
                              </p:par>
                              <p:par>
                                <p:cTn id="348" presetID="10" presetClass="exit" presetSubtype="0" fill="hold" nodeType="withEffect">
                                  <p:stCondLst>
                                    <p:cond delay="2000"/>
                                  </p:stCondLst>
                                  <p:childTnLst>
                                    <p:animEffect transition="out" filter="fade">
                                      <p:cBhvr>
                                        <p:cTn id="349" dur="500"/>
                                        <p:tgtEl>
                                          <p:spTgt spid="46"/>
                                        </p:tgtEl>
                                      </p:cBhvr>
                                    </p:animEffect>
                                    <p:set>
                                      <p:cBhvr>
                                        <p:cTn id="350" dur="1" fill="hold">
                                          <p:stCondLst>
                                            <p:cond delay="499"/>
                                          </p:stCondLst>
                                        </p:cTn>
                                        <p:tgtEl>
                                          <p:spTgt spid="46"/>
                                        </p:tgtEl>
                                        <p:attrNameLst>
                                          <p:attrName>style.visibility</p:attrName>
                                        </p:attrNameLst>
                                      </p:cBhvr>
                                      <p:to>
                                        <p:strVal val="hidden"/>
                                      </p:to>
                                    </p:set>
                                  </p:childTnLst>
                                </p:cTn>
                              </p:par>
                              <p:par>
                                <p:cTn id="351" presetID="10" presetClass="entr" presetSubtype="0" fill="hold" nodeType="withEffect">
                                  <p:stCondLst>
                                    <p:cond delay="2000"/>
                                  </p:stCondLst>
                                  <p:childTnLst>
                                    <p:set>
                                      <p:cBhvr>
                                        <p:cTn id="352" dur="1" fill="hold">
                                          <p:stCondLst>
                                            <p:cond delay="0"/>
                                          </p:stCondLst>
                                        </p:cTn>
                                        <p:tgtEl>
                                          <p:spTgt spid="47"/>
                                        </p:tgtEl>
                                        <p:attrNameLst>
                                          <p:attrName>style.visibility</p:attrName>
                                        </p:attrNameLst>
                                      </p:cBhvr>
                                      <p:to>
                                        <p:strVal val="visible"/>
                                      </p:to>
                                    </p:set>
                                    <p:animEffect transition="in" filter="fade">
                                      <p:cBhvr>
                                        <p:cTn id="353" dur="500"/>
                                        <p:tgtEl>
                                          <p:spTgt spid="47"/>
                                        </p:tgtEl>
                                      </p:cBhvr>
                                    </p:animEffect>
                                  </p:childTnLst>
                                </p:cTn>
                              </p:par>
                              <p:par>
                                <p:cTn id="354" presetID="6" presetClass="emph" presetSubtype="0" fill="hold" nodeType="withEffect">
                                  <p:stCondLst>
                                    <p:cond delay="2000"/>
                                  </p:stCondLst>
                                  <p:childTnLst>
                                    <p:animScale>
                                      <p:cBhvr>
                                        <p:cTn id="355" dur="1000" fill="hold"/>
                                        <p:tgtEl>
                                          <p:spTgt spid="47"/>
                                        </p:tgtEl>
                                      </p:cBhvr>
                                      <p:by x="150000" y="150000"/>
                                    </p:animScale>
                                  </p:childTnLst>
                                </p:cTn>
                              </p:par>
                              <p:par>
                                <p:cTn id="356" presetID="10" presetClass="exit" presetSubtype="0" fill="hold" nodeType="withEffect">
                                  <p:stCondLst>
                                    <p:cond delay="2500"/>
                                  </p:stCondLst>
                                  <p:childTnLst>
                                    <p:animEffect transition="out" filter="fade">
                                      <p:cBhvr>
                                        <p:cTn id="357" dur="500"/>
                                        <p:tgtEl>
                                          <p:spTgt spid="47"/>
                                        </p:tgtEl>
                                      </p:cBhvr>
                                    </p:animEffect>
                                    <p:set>
                                      <p:cBhvr>
                                        <p:cTn id="358" dur="1" fill="hold">
                                          <p:stCondLst>
                                            <p:cond delay="499"/>
                                          </p:stCondLst>
                                        </p:cTn>
                                        <p:tgtEl>
                                          <p:spTgt spid="47"/>
                                        </p:tgtEl>
                                        <p:attrNameLst>
                                          <p:attrName>style.visibility</p:attrName>
                                        </p:attrNameLst>
                                      </p:cBhvr>
                                      <p:to>
                                        <p:strVal val="hidden"/>
                                      </p:to>
                                    </p:set>
                                  </p:childTnLst>
                                </p:cTn>
                              </p:par>
                              <p:par>
                                <p:cTn id="359" presetID="10" presetClass="entr" presetSubtype="0" fill="hold" nodeType="withEffect">
                                  <p:stCondLst>
                                    <p:cond delay="600"/>
                                  </p:stCondLst>
                                  <p:childTnLst>
                                    <p:set>
                                      <p:cBhvr>
                                        <p:cTn id="360" dur="1" fill="hold">
                                          <p:stCondLst>
                                            <p:cond delay="0"/>
                                          </p:stCondLst>
                                        </p:cTn>
                                        <p:tgtEl>
                                          <p:spTgt spid="48"/>
                                        </p:tgtEl>
                                        <p:attrNameLst>
                                          <p:attrName>style.visibility</p:attrName>
                                        </p:attrNameLst>
                                      </p:cBhvr>
                                      <p:to>
                                        <p:strVal val="visible"/>
                                      </p:to>
                                    </p:set>
                                    <p:animEffect transition="in" filter="fade">
                                      <p:cBhvr>
                                        <p:cTn id="361" dur="500"/>
                                        <p:tgtEl>
                                          <p:spTgt spid="48"/>
                                        </p:tgtEl>
                                      </p:cBhvr>
                                    </p:animEffect>
                                  </p:childTnLst>
                                </p:cTn>
                              </p:par>
                              <p:par>
                                <p:cTn id="362" presetID="0" presetClass="path" presetSubtype="0" accel="50000" decel="50000" fill="hold" nodeType="withEffect">
                                  <p:stCondLst>
                                    <p:cond delay="600"/>
                                  </p:stCondLst>
                                  <p:childTnLst>
                                    <p:animMotion origin="layout" path="M 3.33333E-6 4.44444E-6 C 3.33333E-6 4.44444E-6 3.33333E-6 0.45417 3.33333E-6 0.90861 " pathEditMode="relative" ptsTypes="aA">
                                      <p:cBhvr>
                                        <p:cTn id="363" dur="500" spd="-100000" fill="hold"/>
                                        <p:tgtEl>
                                          <p:spTgt spid="48"/>
                                        </p:tgtEl>
                                        <p:attrNameLst>
                                          <p:attrName>ppt_x</p:attrName>
                                          <p:attrName>ppt_y</p:attrName>
                                        </p:attrNameLst>
                                      </p:cBhvr>
                                    </p:animMotion>
                                  </p:childTnLst>
                                </p:cTn>
                              </p:par>
                              <p:par>
                                <p:cTn id="364" presetID="10" presetClass="exit" presetSubtype="0" fill="hold" nodeType="withEffect">
                                  <p:stCondLst>
                                    <p:cond delay="800"/>
                                  </p:stCondLst>
                                  <p:childTnLst>
                                    <p:animEffect transition="out" filter="fade">
                                      <p:cBhvr>
                                        <p:cTn id="365" dur="500"/>
                                        <p:tgtEl>
                                          <p:spTgt spid="48"/>
                                        </p:tgtEl>
                                      </p:cBhvr>
                                    </p:animEffect>
                                    <p:set>
                                      <p:cBhvr>
                                        <p:cTn id="366" dur="1" fill="hold">
                                          <p:stCondLst>
                                            <p:cond delay="499"/>
                                          </p:stCondLst>
                                        </p:cTn>
                                        <p:tgtEl>
                                          <p:spTgt spid="48"/>
                                        </p:tgtEl>
                                        <p:attrNameLst>
                                          <p:attrName>style.visibility</p:attrName>
                                        </p:attrNameLst>
                                      </p:cBhvr>
                                      <p:to>
                                        <p:strVal val="hidden"/>
                                      </p:to>
                                    </p:set>
                                  </p:childTnLst>
                                </p:cTn>
                              </p:par>
                              <p:par>
                                <p:cTn id="367" presetID="10" presetClass="entr" presetSubtype="0" fill="hold" nodeType="withEffect">
                                  <p:stCondLst>
                                    <p:cond delay="800"/>
                                  </p:stCondLst>
                                  <p:childTnLst>
                                    <p:set>
                                      <p:cBhvr>
                                        <p:cTn id="368" dur="1" fill="hold">
                                          <p:stCondLst>
                                            <p:cond delay="0"/>
                                          </p:stCondLst>
                                        </p:cTn>
                                        <p:tgtEl>
                                          <p:spTgt spid="49"/>
                                        </p:tgtEl>
                                        <p:attrNameLst>
                                          <p:attrName>style.visibility</p:attrName>
                                        </p:attrNameLst>
                                      </p:cBhvr>
                                      <p:to>
                                        <p:strVal val="visible"/>
                                      </p:to>
                                    </p:set>
                                    <p:animEffect transition="in" filter="fade">
                                      <p:cBhvr>
                                        <p:cTn id="369" dur="500"/>
                                        <p:tgtEl>
                                          <p:spTgt spid="49"/>
                                        </p:tgtEl>
                                      </p:cBhvr>
                                    </p:animEffect>
                                  </p:childTnLst>
                                </p:cTn>
                              </p:par>
                              <p:par>
                                <p:cTn id="370" presetID="6" presetClass="emph" presetSubtype="0" fill="hold" nodeType="withEffect">
                                  <p:stCondLst>
                                    <p:cond delay="800"/>
                                  </p:stCondLst>
                                  <p:childTnLst>
                                    <p:animScale>
                                      <p:cBhvr>
                                        <p:cTn id="371" dur="1000" fill="hold"/>
                                        <p:tgtEl>
                                          <p:spTgt spid="49"/>
                                        </p:tgtEl>
                                      </p:cBhvr>
                                      <p:by x="150000" y="150000"/>
                                    </p:animScale>
                                  </p:childTnLst>
                                </p:cTn>
                              </p:par>
                              <p:par>
                                <p:cTn id="372" presetID="10" presetClass="exit" presetSubtype="0" fill="hold" nodeType="withEffect">
                                  <p:stCondLst>
                                    <p:cond delay="1300"/>
                                  </p:stCondLst>
                                  <p:childTnLst>
                                    <p:animEffect transition="out" filter="fade">
                                      <p:cBhvr>
                                        <p:cTn id="373" dur="500"/>
                                        <p:tgtEl>
                                          <p:spTgt spid="49"/>
                                        </p:tgtEl>
                                      </p:cBhvr>
                                    </p:animEffect>
                                    <p:set>
                                      <p:cBhvr>
                                        <p:cTn id="374" dur="1" fill="hold">
                                          <p:stCondLst>
                                            <p:cond delay="499"/>
                                          </p:stCondLst>
                                        </p:cTn>
                                        <p:tgtEl>
                                          <p:spTgt spid="49"/>
                                        </p:tgtEl>
                                        <p:attrNameLst>
                                          <p:attrName>style.visibility</p:attrName>
                                        </p:attrNameLst>
                                      </p:cBhvr>
                                      <p:to>
                                        <p:strVal val="hidden"/>
                                      </p:to>
                                    </p:set>
                                  </p:childTnLst>
                                </p:cTn>
                              </p:par>
                              <p:par>
                                <p:cTn id="375" presetID="10" presetClass="entr" presetSubtype="0" fill="hold" nodeType="withEffect">
                                  <p:stCondLst>
                                    <p:cond delay="200"/>
                                  </p:stCondLst>
                                  <p:childTnLst>
                                    <p:set>
                                      <p:cBhvr>
                                        <p:cTn id="376" dur="1" fill="hold">
                                          <p:stCondLst>
                                            <p:cond delay="0"/>
                                          </p:stCondLst>
                                        </p:cTn>
                                        <p:tgtEl>
                                          <p:spTgt spid="50"/>
                                        </p:tgtEl>
                                        <p:attrNameLst>
                                          <p:attrName>style.visibility</p:attrName>
                                        </p:attrNameLst>
                                      </p:cBhvr>
                                      <p:to>
                                        <p:strVal val="visible"/>
                                      </p:to>
                                    </p:set>
                                    <p:animEffect transition="in" filter="fade">
                                      <p:cBhvr>
                                        <p:cTn id="377" dur="500"/>
                                        <p:tgtEl>
                                          <p:spTgt spid="50"/>
                                        </p:tgtEl>
                                      </p:cBhvr>
                                    </p:animEffect>
                                  </p:childTnLst>
                                </p:cTn>
                              </p:par>
                              <p:par>
                                <p:cTn id="378" presetID="0" presetClass="path" presetSubtype="0" accel="50000" decel="50000" fill="hold" nodeType="withEffect">
                                  <p:stCondLst>
                                    <p:cond delay="200"/>
                                  </p:stCondLst>
                                  <p:childTnLst>
                                    <p:animMotion origin="layout" path="M 3.33333E-6 4.44444E-6 C 3.33333E-6 4.44444E-6 3.33333E-6 0.45417 3.33333E-6 0.90861 " pathEditMode="relative" ptsTypes="aA">
                                      <p:cBhvr>
                                        <p:cTn id="379" dur="500" spd="-100000" fill="hold"/>
                                        <p:tgtEl>
                                          <p:spTgt spid="50"/>
                                        </p:tgtEl>
                                        <p:attrNameLst>
                                          <p:attrName>ppt_x</p:attrName>
                                          <p:attrName>ppt_y</p:attrName>
                                        </p:attrNameLst>
                                      </p:cBhvr>
                                    </p:animMotion>
                                  </p:childTnLst>
                                </p:cTn>
                              </p:par>
                              <p:par>
                                <p:cTn id="380" presetID="10" presetClass="exit" presetSubtype="0" fill="hold" nodeType="withEffect">
                                  <p:stCondLst>
                                    <p:cond delay="600"/>
                                  </p:stCondLst>
                                  <p:childTnLst>
                                    <p:animEffect transition="out" filter="fade">
                                      <p:cBhvr>
                                        <p:cTn id="381" dur="500"/>
                                        <p:tgtEl>
                                          <p:spTgt spid="50"/>
                                        </p:tgtEl>
                                      </p:cBhvr>
                                    </p:animEffect>
                                    <p:set>
                                      <p:cBhvr>
                                        <p:cTn id="382" dur="1" fill="hold">
                                          <p:stCondLst>
                                            <p:cond delay="499"/>
                                          </p:stCondLst>
                                        </p:cTn>
                                        <p:tgtEl>
                                          <p:spTgt spid="50"/>
                                        </p:tgtEl>
                                        <p:attrNameLst>
                                          <p:attrName>style.visibility</p:attrName>
                                        </p:attrNameLst>
                                      </p:cBhvr>
                                      <p:to>
                                        <p:strVal val="hidden"/>
                                      </p:to>
                                    </p:set>
                                  </p:childTnLst>
                                </p:cTn>
                              </p:par>
                              <p:par>
                                <p:cTn id="383" presetID="10" presetClass="entr" presetSubtype="0" fill="hold" nodeType="withEffect">
                                  <p:stCondLst>
                                    <p:cond delay="600"/>
                                  </p:stCondLst>
                                  <p:childTnLst>
                                    <p:set>
                                      <p:cBhvr>
                                        <p:cTn id="384" dur="1" fill="hold">
                                          <p:stCondLst>
                                            <p:cond delay="0"/>
                                          </p:stCondLst>
                                        </p:cTn>
                                        <p:tgtEl>
                                          <p:spTgt spid="51"/>
                                        </p:tgtEl>
                                        <p:attrNameLst>
                                          <p:attrName>style.visibility</p:attrName>
                                        </p:attrNameLst>
                                      </p:cBhvr>
                                      <p:to>
                                        <p:strVal val="visible"/>
                                      </p:to>
                                    </p:set>
                                    <p:animEffect transition="in" filter="fade">
                                      <p:cBhvr>
                                        <p:cTn id="385" dur="500"/>
                                        <p:tgtEl>
                                          <p:spTgt spid="51"/>
                                        </p:tgtEl>
                                      </p:cBhvr>
                                    </p:animEffect>
                                  </p:childTnLst>
                                </p:cTn>
                              </p:par>
                              <p:par>
                                <p:cTn id="386" presetID="6" presetClass="emph" presetSubtype="0" fill="hold" nodeType="withEffect">
                                  <p:stCondLst>
                                    <p:cond delay="600"/>
                                  </p:stCondLst>
                                  <p:childTnLst>
                                    <p:animScale>
                                      <p:cBhvr>
                                        <p:cTn id="387" dur="1000" fill="hold"/>
                                        <p:tgtEl>
                                          <p:spTgt spid="51"/>
                                        </p:tgtEl>
                                      </p:cBhvr>
                                      <p:by x="150000" y="150000"/>
                                    </p:animScale>
                                  </p:childTnLst>
                                </p:cTn>
                              </p:par>
                              <p:par>
                                <p:cTn id="388" presetID="10" presetClass="exit" presetSubtype="0" fill="hold" nodeType="withEffect">
                                  <p:stCondLst>
                                    <p:cond delay="1100"/>
                                  </p:stCondLst>
                                  <p:childTnLst>
                                    <p:animEffect transition="out" filter="fade">
                                      <p:cBhvr>
                                        <p:cTn id="389" dur="500"/>
                                        <p:tgtEl>
                                          <p:spTgt spid="51"/>
                                        </p:tgtEl>
                                      </p:cBhvr>
                                    </p:animEffect>
                                    <p:set>
                                      <p:cBhvr>
                                        <p:cTn id="390" dur="1" fill="hold">
                                          <p:stCondLst>
                                            <p:cond delay="499"/>
                                          </p:stCondLst>
                                        </p:cTn>
                                        <p:tgtEl>
                                          <p:spTgt spid="51"/>
                                        </p:tgtEl>
                                        <p:attrNameLst>
                                          <p:attrName>style.visibility</p:attrName>
                                        </p:attrNameLst>
                                      </p:cBhvr>
                                      <p:to>
                                        <p:strVal val="hidden"/>
                                      </p:to>
                                    </p:set>
                                  </p:childTnLst>
                                </p:cTn>
                              </p:par>
                              <p:par>
                                <p:cTn id="391" presetID="10" presetClass="entr" presetSubtype="0" fill="hold" nodeType="withEffect">
                                  <p:stCondLst>
                                    <p:cond delay="1500"/>
                                  </p:stCondLst>
                                  <p:childTnLst>
                                    <p:set>
                                      <p:cBhvr>
                                        <p:cTn id="392" dur="1" fill="hold">
                                          <p:stCondLst>
                                            <p:cond delay="0"/>
                                          </p:stCondLst>
                                        </p:cTn>
                                        <p:tgtEl>
                                          <p:spTgt spid="52"/>
                                        </p:tgtEl>
                                        <p:attrNameLst>
                                          <p:attrName>style.visibility</p:attrName>
                                        </p:attrNameLst>
                                      </p:cBhvr>
                                      <p:to>
                                        <p:strVal val="visible"/>
                                      </p:to>
                                    </p:set>
                                    <p:animEffect transition="in" filter="fade">
                                      <p:cBhvr>
                                        <p:cTn id="393" dur="500"/>
                                        <p:tgtEl>
                                          <p:spTgt spid="52"/>
                                        </p:tgtEl>
                                      </p:cBhvr>
                                    </p:animEffect>
                                  </p:childTnLst>
                                </p:cTn>
                              </p:par>
                              <p:par>
                                <p:cTn id="394"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395" dur="500" spd="-100000" fill="hold"/>
                                        <p:tgtEl>
                                          <p:spTgt spid="52"/>
                                        </p:tgtEl>
                                        <p:attrNameLst>
                                          <p:attrName>ppt_x</p:attrName>
                                          <p:attrName>ppt_y</p:attrName>
                                        </p:attrNameLst>
                                      </p:cBhvr>
                                    </p:animMotion>
                                  </p:childTnLst>
                                </p:cTn>
                              </p:par>
                              <p:par>
                                <p:cTn id="396" presetID="10" presetClass="exit" presetSubtype="0" fill="hold" nodeType="withEffect">
                                  <p:stCondLst>
                                    <p:cond delay="1900"/>
                                  </p:stCondLst>
                                  <p:childTnLst>
                                    <p:animEffect transition="out" filter="fade">
                                      <p:cBhvr>
                                        <p:cTn id="397" dur="500"/>
                                        <p:tgtEl>
                                          <p:spTgt spid="52"/>
                                        </p:tgtEl>
                                      </p:cBhvr>
                                    </p:animEffect>
                                    <p:set>
                                      <p:cBhvr>
                                        <p:cTn id="398" dur="1" fill="hold">
                                          <p:stCondLst>
                                            <p:cond delay="499"/>
                                          </p:stCondLst>
                                        </p:cTn>
                                        <p:tgtEl>
                                          <p:spTgt spid="52"/>
                                        </p:tgtEl>
                                        <p:attrNameLst>
                                          <p:attrName>style.visibility</p:attrName>
                                        </p:attrNameLst>
                                      </p:cBhvr>
                                      <p:to>
                                        <p:strVal val="hidden"/>
                                      </p:to>
                                    </p:set>
                                  </p:childTnLst>
                                </p:cTn>
                              </p:par>
                              <p:par>
                                <p:cTn id="399" presetID="10" presetClass="entr" presetSubtype="0" fill="hold" nodeType="withEffect">
                                  <p:stCondLst>
                                    <p:cond delay="1900"/>
                                  </p:stCondLst>
                                  <p:childTnLst>
                                    <p:set>
                                      <p:cBhvr>
                                        <p:cTn id="400" dur="1" fill="hold">
                                          <p:stCondLst>
                                            <p:cond delay="0"/>
                                          </p:stCondLst>
                                        </p:cTn>
                                        <p:tgtEl>
                                          <p:spTgt spid="53"/>
                                        </p:tgtEl>
                                        <p:attrNameLst>
                                          <p:attrName>style.visibility</p:attrName>
                                        </p:attrNameLst>
                                      </p:cBhvr>
                                      <p:to>
                                        <p:strVal val="visible"/>
                                      </p:to>
                                    </p:set>
                                    <p:animEffect transition="in" filter="fade">
                                      <p:cBhvr>
                                        <p:cTn id="401" dur="500"/>
                                        <p:tgtEl>
                                          <p:spTgt spid="53"/>
                                        </p:tgtEl>
                                      </p:cBhvr>
                                    </p:animEffect>
                                  </p:childTnLst>
                                </p:cTn>
                              </p:par>
                              <p:par>
                                <p:cTn id="402" presetID="6" presetClass="emph" presetSubtype="0" fill="hold" nodeType="withEffect">
                                  <p:stCondLst>
                                    <p:cond delay="1900"/>
                                  </p:stCondLst>
                                  <p:childTnLst>
                                    <p:animScale>
                                      <p:cBhvr>
                                        <p:cTn id="403" dur="1000" fill="hold"/>
                                        <p:tgtEl>
                                          <p:spTgt spid="53"/>
                                        </p:tgtEl>
                                      </p:cBhvr>
                                      <p:by x="150000" y="150000"/>
                                    </p:animScale>
                                  </p:childTnLst>
                                </p:cTn>
                              </p:par>
                              <p:par>
                                <p:cTn id="404" presetID="10" presetClass="exit" presetSubtype="0" fill="hold" nodeType="withEffect">
                                  <p:stCondLst>
                                    <p:cond delay="2500"/>
                                  </p:stCondLst>
                                  <p:childTnLst>
                                    <p:animEffect transition="out" filter="fade">
                                      <p:cBhvr>
                                        <p:cTn id="405" dur="500"/>
                                        <p:tgtEl>
                                          <p:spTgt spid="53"/>
                                        </p:tgtEl>
                                      </p:cBhvr>
                                    </p:animEffect>
                                    <p:set>
                                      <p:cBhvr>
                                        <p:cTn id="406" dur="1" fill="hold">
                                          <p:stCondLst>
                                            <p:cond delay="499"/>
                                          </p:stCondLst>
                                        </p:cTn>
                                        <p:tgtEl>
                                          <p:spTgt spid="5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785ba906c7b08a5fcfc0c53a90e686c"/>
          <p:cNvPicPr>
            <a:picLocks noChangeAspect="1"/>
          </p:cNvPicPr>
          <p:nvPr/>
        </p:nvPicPr>
        <p:blipFill>
          <a:blip r:embed="rId3"/>
          <a:stretch>
            <a:fillRect/>
          </a:stretch>
        </p:blipFill>
        <p:spPr>
          <a:xfrm>
            <a:off x="-24130" y="2949575"/>
            <a:ext cx="12232005" cy="3945255"/>
          </a:xfrm>
          <a:prstGeom prst="rect">
            <a:avLst/>
          </a:prstGeom>
        </p:spPr>
      </p:pic>
      <p:sp>
        <p:nvSpPr>
          <p:cNvPr id="4" name="TextBox 13"/>
          <p:cNvSpPr txBox="1"/>
          <p:nvPr/>
        </p:nvSpPr>
        <p:spPr>
          <a:xfrm>
            <a:off x="4054415" y="2346623"/>
            <a:ext cx="4289485" cy="830997"/>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indent="0" algn="ctr">
              <a:lnSpc>
                <a:spcPct val="100000"/>
              </a:lnSpc>
              <a:spcBef>
                <a:spcPts val="600"/>
              </a:spcBef>
              <a:defRPr sz="80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4"/>
                  <a:srcRect/>
                  <a:tile tx="0" ty="0" sx="100000" sy="100000" flip="none" algn="ctr"/>
                </a:blipFill>
                <a:latin typeface="微软雅黑" panose="020B0503020204020204" pitchFamily="34" charset="-122"/>
                <a:ea typeface="微软雅黑" panose="020B0503020204020204" pitchFamily="34" charset="-122"/>
              </a:defRPr>
            </a:lvl1pPr>
          </a:lstStyle>
          <a:p>
            <a:r>
              <a:rPr lang="en-US" altLang="zh-CN" sz="4800" dirty="0"/>
              <a:t>《 </a:t>
            </a:r>
            <a:r>
              <a:rPr lang="zh-CN" altLang="en-US" sz="4800" dirty="0"/>
              <a:t>光辉岁月 </a:t>
            </a:r>
            <a:r>
              <a:rPr lang="en-US" altLang="zh-CN" sz="4800" dirty="0"/>
              <a:t>》</a:t>
            </a:r>
            <a:endParaRPr lang="zh-CN" altLang="en-US" sz="4800" dirty="0"/>
          </a:p>
        </p:txBody>
      </p:sp>
      <p:sp>
        <p:nvSpPr>
          <p:cNvPr id="5" name="TextBox 13"/>
          <p:cNvSpPr txBox="1"/>
          <p:nvPr/>
        </p:nvSpPr>
        <p:spPr>
          <a:xfrm>
            <a:off x="4381500" y="3327698"/>
            <a:ext cx="3962400" cy="461665"/>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indent="0" algn="ctr">
              <a:lnSpc>
                <a:spcPct val="100000"/>
              </a:lnSpc>
              <a:spcBef>
                <a:spcPts val="600"/>
              </a:spcBef>
              <a:defRPr sz="80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4"/>
                  <a:srcRect/>
                  <a:tile tx="0" ty="0" sx="100000" sy="100000" flip="none" algn="ctr"/>
                </a:blipFill>
                <a:latin typeface="微软雅黑" panose="020B0503020204020204" pitchFamily="34" charset="-122"/>
                <a:ea typeface="微软雅黑" panose="020B0503020204020204" pitchFamily="34" charset="-122"/>
              </a:defRPr>
            </a:lvl1pPr>
          </a:lstStyle>
          <a:p>
            <a:r>
              <a:rPr lang="zh-CN" altLang="en-US" sz="2400" dirty="0"/>
              <a:t>表演者：策划部 销售部</a:t>
            </a:r>
          </a:p>
        </p:txBody>
      </p:sp>
      <p:sp>
        <p:nvSpPr>
          <p:cNvPr id="6" name="TextBox 13"/>
          <p:cNvSpPr txBox="1"/>
          <p:nvPr/>
        </p:nvSpPr>
        <p:spPr>
          <a:xfrm>
            <a:off x="4381500" y="1515626"/>
            <a:ext cx="3962400" cy="830997"/>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indent="0" algn="ctr">
              <a:lnSpc>
                <a:spcPct val="100000"/>
              </a:lnSpc>
              <a:spcBef>
                <a:spcPts val="600"/>
              </a:spcBef>
              <a:defRPr sz="80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4"/>
                  <a:srcRect/>
                  <a:tile tx="0" ty="0" sx="100000" sy="100000" flip="none" algn="ctr"/>
                </a:blipFill>
                <a:latin typeface="微软雅黑" panose="020B0503020204020204" pitchFamily="34" charset="-122"/>
                <a:ea typeface="微软雅黑" panose="020B0503020204020204" pitchFamily="34" charset="-122"/>
              </a:defRPr>
            </a:lvl1pPr>
          </a:lstStyle>
          <a:p>
            <a:r>
              <a:rPr lang="zh-CN" altLang="en-US" sz="4800" dirty="0"/>
              <a:t>歌曲</a:t>
            </a:r>
          </a:p>
        </p:txBody>
      </p:sp>
    </p:spTree>
    <p:extLst>
      <p:ext uri="{BB962C8B-B14F-4D97-AF65-F5344CB8AC3E}">
        <p14:creationId xmlns:p14="http://schemas.microsoft.com/office/powerpoint/2010/main" val="12274388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Effect transition="in" filter="fade">
                                      <p:cBhvr>
                                        <p:cTn id="14" dur="10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Effect transition="in" filter="fade">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785ba906c7b08a5fcfc0c53a90e686c"/>
          <p:cNvPicPr>
            <a:picLocks noChangeAspect="1"/>
          </p:cNvPicPr>
          <p:nvPr/>
        </p:nvPicPr>
        <p:blipFill>
          <a:blip r:embed="rId3"/>
          <a:stretch>
            <a:fillRect/>
          </a:stretch>
        </p:blipFill>
        <p:spPr>
          <a:xfrm>
            <a:off x="-24130" y="2949575"/>
            <a:ext cx="12232005" cy="3945255"/>
          </a:xfrm>
          <a:prstGeom prst="rect">
            <a:avLst/>
          </a:prstGeom>
        </p:spPr>
      </p:pic>
      <p:sp>
        <p:nvSpPr>
          <p:cNvPr id="4" name="TextBox 13"/>
          <p:cNvSpPr txBox="1"/>
          <p:nvPr/>
        </p:nvSpPr>
        <p:spPr>
          <a:xfrm>
            <a:off x="4381500" y="2346623"/>
            <a:ext cx="3962400" cy="830997"/>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indent="0" algn="ctr">
              <a:lnSpc>
                <a:spcPct val="100000"/>
              </a:lnSpc>
              <a:spcBef>
                <a:spcPts val="600"/>
              </a:spcBef>
              <a:defRPr sz="80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4"/>
                  <a:srcRect/>
                  <a:tile tx="0" ty="0" sx="100000" sy="100000" flip="none" algn="ctr"/>
                </a:blipFill>
                <a:latin typeface="微软雅黑" panose="020B0503020204020204" pitchFamily="34" charset="-122"/>
                <a:ea typeface="微软雅黑" panose="020B0503020204020204" pitchFamily="34" charset="-122"/>
              </a:defRPr>
            </a:lvl1pPr>
          </a:lstStyle>
          <a:p>
            <a:r>
              <a:rPr lang="en-US" altLang="zh-CN" sz="4800" dirty="0"/>
              <a:t>《 </a:t>
            </a:r>
            <a:r>
              <a:rPr lang="zh-CN" altLang="en-US" sz="4800" dirty="0"/>
              <a:t>小苹果 </a:t>
            </a:r>
            <a:r>
              <a:rPr lang="en-US" altLang="zh-CN" sz="4800" dirty="0"/>
              <a:t>》</a:t>
            </a:r>
            <a:endParaRPr lang="zh-CN" altLang="en-US" sz="4800" dirty="0"/>
          </a:p>
        </p:txBody>
      </p:sp>
      <p:sp>
        <p:nvSpPr>
          <p:cNvPr id="5" name="TextBox 13"/>
          <p:cNvSpPr txBox="1"/>
          <p:nvPr/>
        </p:nvSpPr>
        <p:spPr>
          <a:xfrm>
            <a:off x="4381500" y="3327698"/>
            <a:ext cx="3962400" cy="461665"/>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indent="0" algn="ctr">
              <a:lnSpc>
                <a:spcPct val="100000"/>
              </a:lnSpc>
              <a:spcBef>
                <a:spcPts val="600"/>
              </a:spcBef>
              <a:defRPr sz="80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4"/>
                  <a:srcRect/>
                  <a:tile tx="0" ty="0" sx="100000" sy="100000" flip="none" algn="ctr"/>
                </a:blipFill>
                <a:latin typeface="微软雅黑" panose="020B0503020204020204" pitchFamily="34" charset="-122"/>
                <a:ea typeface="微软雅黑" panose="020B0503020204020204" pitchFamily="34" charset="-122"/>
              </a:defRPr>
            </a:lvl1pPr>
          </a:lstStyle>
          <a:p>
            <a:r>
              <a:rPr lang="zh-CN" altLang="en-US" sz="2400" dirty="0"/>
              <a:t>表演者：策划部 销售部</a:t>
            </a:r>
          </a:p>
        </p:txBody>
      </p:sp>
      <p:sp>
        <p:nvSpPr>
          <p:cNvPr id="6" name="TextBox 13"/>
          <p:cNvSpPr txBox="1"/>
          <p:nvPr/>
        </p:nvSpPr>
        <p:spPr>
          <a:xfrm>
            <a:off x="4381500" y="1515626"/>
            <a:ext cx="3962400" cy="830997"/>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indent="0" algn="ctr">
              <a:lnSpc>
                <a:spcPct val="100000"/>
              </a:lnSpc>
              <a:spcBef>
                <a:spcPts val="600"/>
              </a:spcBef>
              <a:defRPr sz="80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4"/>
                  <a:srcRect/>
                  <a:tile tx="0" ty="0" sx="100000" sy="100000" flip="none" algn="ctr"/>
                </a:blipFill>
                <a:latin typeface="微软雅黑" panose="020B0503020204020204" pitchFamily="34" charset="-122"/>
                <a:ea typeface="微软雅黑" panose="020B0503020204020204" pitchFamily="34" charset="-122"/>
              </a:defRPr>
            </a:lvl1pPr>
          </a:lstStyle>
          <a:p>
            <a:r>
              <a:rPr lang="zh-CN" altLang="en-US" sz="4800" dirty="0"/>
              <a:t>歌曲</a:t>
            </a:r>
          </a:p>
        </p:txBody>
      </p:sp>
    </p:spTree>
    <p:extLst>
      <p:ext uri="{BB962C8B-B14F-4D97-AF65-F5344CB8AC3E}">
        <p14:creationId xmlns:p14="http://schemas.microsoft.com/office/powerpoint/2010/main" val="5914536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Effect transition="in" filter="fade">
                                      <p:cBhvr>
                                        <p:cTn id="14" dur="10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Effect transition="in" filter="fade">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785ba906c7b08a5fcfc0c53a90e686c"/>
          <p:cNvPicPr>
            <a:picLocks noChangeAspect="1"/>
          </p:cNvPicPr>
          <p:nvPr/>
        </p:nvPicPr>
        <p:blipFill>
          <a:blip r:embed="rId3"/>
          <a:stretch>
            <a:fillRect/>
          </a:stretch>
        </p:blipFill>
        <p:spPr>
          <a:xfrm>
            <a:off x="-24130" y="2949575"/>
            <a:ext cx="12232005" cy="3945255"/>
          </a:xfrm>
          <a:prstGeom prst="rect">
            <a:avLst/>
          </a:prstGeom>
        </p:spPr>
      </p:pic>
      <p:sp>
        <p:nvSpPr>
          <p:cNvPr id="4" name="TextBox 13"/>
          <p:cNvSpPr txBox="1"/>
          <p:nvPr/>
        </p:nvSpPr>
        <p:spPr>
          <a:xfrm>
            <a:off x="3364302" y="2346623"/>
            <a:ext cx="5678098" cy="830997"/>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indent="0" algn="ctr">
              <a:lnSpc>
                <a:spcPct val="100000"/>
              </a:lnSpc>
              <a:spcBef>
                <a:spcPts val="600"/>
              </a:spcBef>
              <a:defRPr sz="80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4"/>
                  <a:srcRect/>
                  <a:tile tx="0" ty="0" sx="100000" sy="100000" flip="none" algn="ctr"/>
                </a:blipFill>
                <a:latin typeface="微软雅黑" panose="020B0503020204020204" pitchFamily="34" charset="-122"/>
                <a:ea typeface="微软雅黑" panose="020B0503020204020204" pitchFamily="34" charset="-122"/>
              </a:defRPr>
            </a:lvl1pPr>
          </a:lstStyle>
          <a:p>
            <a:r>
              <a:rPr lang="en-US" altLang="zh-CN" sz="4800" dirty="0"/>
              <a:t>《 </a:t>
            </a:r>
            <a:r>
              <a:rPr lang="zh-CN" altLang="en-US" sz="4800" dirty="0"/>
              <a:t>青春修炼手册 </a:t>
            </a:r>
            <a:r>
              <a:rPr lang="en-US" altLang="zh-CN" sz="4800" dirty="0"/>
              <a:t>》</a:t>
            </a:r>
            <a:endParaRPr lang="zh-CN" altLang="en-US" sz="4800" dirty="0"/>
          </a:p>
        </p:txBody>
      </p:sp>
      <p:sp>
        <p:nvSpPr>
          <p:cNvPr id="5" name="TextBox 13"/>
          <p:cNvSpPr txBox="1"/>
          <p:nvPr/>
        </p:nvSpPr>
        <p:spPr>
          <a:xfrm>
            <a:off x="4381500" y="3327698"/>
            <a:ext cx="3962400" cy="461665"/>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indent="0" algn="ctr">
              <a:lnSpc>
                <a:spcPct val="100000"/>
              </a:lnSpc>
              <a:spcBef>
                <a:spcPts val="600"/>
              </a:spcBef>
              <a:defRPr sz="80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4"/>
                  <a:srcRect/>
                  <a:tile tx="0" ty="0" sx="100000" sy="100000" flip="none" algn="ctr"/>
                </a:blipFill>
                <a:latin typeface="微软雅黑" panose="020B0503020204020204" pitchFamily="34" charset="-122"/>
                <a:ea typeface="微软雅黑" panose="020B0503020204020204" pitchFamily="34" charset="-122"/>
              </a:defRPr>
            </a:lvl1pPr>
          </a:lstStyle>
          <a:p>
            <a:r>
              <a:rPr lang="zh-CN" altLang="en-US" sz="2400" dirty="0"/>
              <a:t>表演者：策划部 销售部</a:t>
            </a:r>
          </a:p>
        </p:txBody>
      </p:sp>
      <p:sp>
        <p:nvSpPr>
          <p:cNvPr id="6" name="TextBox 13"/>
          <p:cNvSpPr txBox="1"/>
          <p:nvPr/>
        </p:nvSpPr>
        <p:spPr>
          <a:xfrm>
            <a:off x="4381500" y="1515626"/>
            <a:ext cx="3962400" cy="830997"/>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indent="0" algn="ctr">
              <a:lnSpc>
                <a:spcPct val="100000"/>
              </a:lnSpc>
              <a:spcBef>
                <a:spcPts val="600"/>
              </a:spcBef>
              <a:defRPr sz="80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4"/>
                  <a:srcRect/>
                  <a:tile tx="0" ty="0" sx="100000" sy="100000" flip="none" algn="ctr"/>
                </a:blipFill>
                <a:latin typeface="微软雅黑" panose="020B0503020204020204" pitchFamily="34" charset="-122"/>
                <a:ea typeface="微软雅黑" panose="020B0503020204020204" pitchFamily="34" charset="-122"/>
              </a:defRPr>
            </a:lvl1pPr>
          </a:lstStyle>
          <a:p>
            <a:r>
              <a:rPr lang="zh-CN" altLang="en-US" sz="4800" dirty="0"/>
              <a:t>歌曲</a:t>
            </a:r>
          </a:p>
        </p:txBody>
      </p:sp>
    </p:spTree>
    <p:extLst>
      <p:ext uri="{BB962C8B-B14F-4D97-AF65-F5344CB8AC3E}">
        <p14:creationId xmlns:p14="http://schemas.microsoft.com/office/powerpoint/2010/main" val="32263486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Effect transition="in" filter="fade">
                                      <p:cBhvr>
                                        <p:cTn id="14" dur="10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Effect transition="in" filter="fade">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93d94d4b3ef78fcbec54159a5a5190d5"/>
          <p:cNvPicPr>
            <a:picLocks noChangeAspect="1"/>
          </p:cNvPicPr>
          <p:nvPr/>
        </p:nvPicPr>
        <p:blipFill>
          <a:blip r:embed="rId3" cstate="screen"/>
          <a:stretch>
            <a:fillRect/>
          </a:stretch>
        </p:blipFill>
        <p:spPr>
          <a:xfrm>
            <a:off x="-31115" y="-42545"/>
            <a:ext cx="12253595" cy="6953250"/>
          </a:xfrm>
          <a:prstGeom prst="rect">
            <a:avLst/>
          </a:prstGeom>
        </p:spPr>
      </p:pic>
      <p:pic>
        <p:nvPicPr>
          <p:cNvPr id="3" name="图片 2" descr="45c862cfc94ac0284f91c209e47b661c"/>
          <p:cNvPicPr>
            <a:picLocks noChangeAspect="1"/>
          </p:cNvPicPr>
          <p:nvPr/>
        </p:nvPicPr>
        <p:blipFill>
          <a:blip r:embed="rId4" cstate="screen"/>
          <a:stretch>
            <a:fillRect/>
          </a:stretch>
        </p:blipFill>
        <p:spPr>
          <a:xfrm>
            <a:off x="7710170" y="4623435"/>
            <a:ext cx="2153285" cy="3046730"/>
          </a:xfrm>
          <a:prstGeom prst="rect">
            <a:avLst/>
          </a:prstGeom>
        </p:spPr>
      </p:pic>
      <p:pic>
        <p:nvPicPr>
          <p:cNvPr id="4" name="图片 3" descr="C:\Users\Administrator\Desktop\9e9f6fedf52e9d432ef48c13c19855ec.png9e9f6fedf52e9d432ef48c13c19855ec"/>
          <p:cNvPicPr>
            <a:picLocks noChangeAspect="1"/>
          </p:cNvPicPr>
          <p:nvPr/>
        </p:nvPicPr>
        <p:blipFill>
          <a:blip r:embed="rId5" cstate="screen"/>
          <a:srcRect/>
          <a:stretch>
            <a:fillRect/>
          </a:stretch>
        </p:blipFill>
        <p:spPr>
          <a:xfrm>
            <a:off x="3048635" y="562610"/>
            <a:ext cx="6095365" cy="4758055"/>
          </a:xfrm>
          <a:prstGeom prst="rect">
            <a:avLst/>
          </a:prstGeom>
        </p:spPr>
      </p:pic>
      <p:pic>
        <p:nvPicPr>
          <p:cNvPr id="5" name="图片 4" descr="5b3bf7e203e7b400de74a23647cecf0d"/>
          <p:cNvPicPr>
            <a:picLocks noChangeAspect="1"/>
          </p:cNvPicPr>
          <p:nvPr/>
        </p:nvPicPr>
        <p:blipFill>
          <a:blip r:embed="rId6"/>
          <a:stretch>
            <a:fillRect/>
          </a:stretch>
        </p:blipFill>
        <p:spPr>
          <a:xfrm>
            <a:off x="999490" y="562610"/>
            <a:ext cx="3047365" cy="5409565"/>
          </a:xfrm>
          <a:prstGeom prst="rect">
            <a:avLst/>
          </a:prstGeom>
        </p:spPr>
      </p:pic>
      <p:pic>
        <p:nvPicPr>
          <p:cNvPr id="6" name="图片 5" descr="877dec8cae00c9b3f6380596ae63879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84530" y="4982845"/>
            <a:ext cx="2327275" cy="2327275"/>
          </a:xfrm>
          <a:prstGeom prst="rect">
            <a:avLst/>
          </a:prstGeom>
        </p:spPr>
      </p:pic>
      <p:pic>
        <p:nvPicPr>
          <p:cNvPr id="7" name="图片 6" descr="d182db272c4f8392fa935adf98496c82"/>
          <p:cNvPicPr>
            <a:picLocks noChangeAspect="1"/>
          </p:cNvPicPr>
          <p:nvPr/>
        </p:nvPicPr>
        <p:blipFill>
          <a:blip r:embed="rId8"/>
          <a:stretch>
            <a:fillRect/>
          </a:stretch>
        </p:blipFill>
        <p:spPr>
          <a:xfrm>
            <a:off x="2115820" y="4524375"/>
            <a:ext cx="1715135" cy="1654810"/>
          </a:xfrm>
          <a:prstGeom prst="rect">
            <a:avLst/>
          </a:prstGeom>
        </p:spPr>
      </p:pic>
      <p:pic>
        <p:nvPicPr>
          <p:cNvPr id="8" name="图片 7" descr="61f280f9dfeaac2daad910a0ff62a386"/>
          <p:cNvPicPr>
            <a:picLocks noChangeAspect="1"/>
          </p:cNvPicPr>
          <p:nvPr/>
        </p:nvPicPr>
        <p:blipFill>
          <a:blip r:embed="rId9" cstate="screen"/>
          <a:stretch>
            <a:fillRect/>
          </a:stretch>
        </p:blipFill>
        <p:spPr>
          <a:xfrm>
            <a:off x="4497705" y="4791075"/>
            <a:ext cx="3349625" cy="2710815"/>
          </a:xfrm>
          <a:prstGeom prst="rect">
            <a:avLst/>
          </a:prstGeom>
        </p:spPr>
      </p:pic>
      <p:pic>
        <p:nvPicPr>
          <p:cNvPr id="9" name="图片 8" descr="64d6b171722c33e82fc210b921a2a2a1"/>
          <p:cNvPicPr>
            <a:picLocks noChangeAspect="1"/>
          </p:cNvPicPr>
          <p:nvPr/>
        </p:nvPicPr>
        <p:blipFill>
          <a:blip r:embed="rId10"/>
          <a:stretch>
            <a:fillRect/>
          </a:stretch>
        </p:blipFill>
        <p:spPr>
          <a:xfrm>
            <a:off x="9408795" y="4112260"/>
            <a:ext cx="2479675" cy="2479675"/>
          </a:xfrm>
          <a:prstGeom prst="rect">
            <a:avLst/>
          </a:prstGeom>
        </p:spPr>
      </p:pic>
      <p:pic>
        <p:nvPicPr>
          <p:cNvPr id="10" name="图片 9" descr="ed53797e5809a76f71ac151e4535a30f"/>
          <p:cNvPicPr>
            <a:picLocks noChangeAspect="1"/>
          </p:cNvPicPr>
          <p:nvPr/>
        </p:nvPicPr>
        <p:blipFill>
          <a:blip r:embed="rId11" cstate="screen"/>
          <a:stretch>
            <a:fillRect/>
          </a:stretch>
        </p:blipFill>
        <p:spPr>
          <a:xfrm>
            <a:off x="3508375" y="5562600"/>
            <a:ext cx="1167765" cy="1167765"/>
          </a:xfrm>
          <a:prstGeom prst="rect">
            <a:avLst/>
          </a:prstGeom>
        </p:spPr>
      </p:pic>
      <p:pic>
        <p:nvPicPr>
          <p:cNvPr id="11" name="图片 10" descr="e83db062453c0f59cd701360e60c60a8"/>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868170" y="1300480"/>
            <a:ext cx="798830" cy="1056005"/>
          </a:xfrm>
          <a:prstGeom prst="rect">
            <a:avLst/>
          </a:prstGeom>
        </p:spPr>
      </p:pic>
    </p:spTree>
    <p:extLst>
      <p:ext uri="{BB962C8B-B14F-4D97-AF65-F5344CB8AC3E}">
        <p14:creationId xmlns:p14="http://schemas.microsoft.com/office/powerpoint/2010/main" val="40157687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par>
                                <p:cTn id="29" presetID="10"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par>
                                <p:cTn id="35" presetID="10"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par>
                                <p:cTn id="38" presetID="10" presetClass="entr" presetSubtype="0"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6"/>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2965070" y="1541663"/>
            <a:ext cx="6261860" cy="3184602"/>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2746373" y="2606025"/>
            <a:ext cx="6686551" cy="1015663"/>
          </a:xfrm>
          <a:prstGeom prst="rect">
            <a:avLst/>
          </a:prstGeom>
          <a:noFill/>
        </p:spPr>
        <p:txBody>
          <a:bodyPr wrap="square" rtlCol="0">
            <a:spAutoFit/>
          </a:bodyPr>
          <a:lstStyle/>
          <a:p>
            <a:pPr algn="ctr"/>
            <a:r>
              <a:rPr lang="zh-CN" altLang="en-US" sz="6000" b="1" dirty="0">
                <a:ln>
                  <a:solidFill>
                    <a:schemeClr val="accent1">
                      <a:lumMod val="40000"/>
                      <a:lumOff val="60000"/>
                      <a:alpha val="56000"/>
                    </a:schemeClr>
                  </a:solidFill>
                </a:ln>
                <a:blipFill>
                  <a:blip r:embed="rId4"/>
                  <a:tile tx="0" ty="0" sx="100000" sy="100000" flip="none" algn="ctr"/>
                </a:blipFill>
                <a:latin typeface="微软雅黑" panose="020B0503020204020204" charset="-122"/>
                <a:ea typeface="微软雅黑" panose="020B0503020204020204" charset="-122"/>
              </a:rPr>
              <a:t>新年工作寄语</a:t>
            </a:r>
          </a:p>
        </p:txBody>
      </p:sp>
      <p:pic>
        <p:nvPicPr>
          <p:cNvPr id="5" name="图片 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3911600"/>
            <a:ext cx="12192000" cy="2946400"/>
          </a:xfrm>
          <a:prstGeom prst="rect">
            <a:avLst/>
          </a:prstGeom>
        </p:spPr>
      </p:pic>
      <p:pic>
        <p:nvPicPr>
          <p:cNvPr id="6" name="图片 5" descr="4.PNG"/>
          <p:cNvPicPr>
            <a:picLocks noChangeAspect="1"/>
          </p:cNvPicPr>
          <p:nvPr/>
        </p:nvPicPr>
        <p:blipFill>
          <a:blip r:embed="rId6" cstate="email"/>
          <a:srcRect/>
          <a:stretch>
            <a:fillRect/>
          </a:stretch>
        </p:blipFill>
        <p:spPr bwMode="auto">
          <a:xfrm>
            <a:off x="2695441" y="875547"/>
            <a:ext cx="406400" cy="1489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descr="3.png"/>
          <p:cNvPicPr>
            <a:picLocks noChangeAspect="1"/>
          </p:cNvPicPr>
          <p:nvPr/>
        </p:nvPicPr>
        <p:blipFill>
          <a:blip r:embed="rId7" cstate="email"/>
          <a:srcRect/>
          <a:stretch>
            <a:fillRect/>
          </a:stretch>
        </p:blipFill>
        <p:spPr bwMode="auto">
          <a:xfrm>
            <a:off x="2049861" y="439303"/>
            <a:ext cx="1714500" cy="1419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descr="4.PNG"/>
          <p:cNvPicPr>
            <a:picLocks noChangeAspect="1"/>
          </p:cNvPicPr>
          <p:nvPr/>
        </p:nvPicPr>
        <p:blipFill>
          <a:blip r:embed="rId8" cstate="email"/>
          <a:srcRect/>
          <a:stretch>
            <a:fillRect/>
          </a:stretch>
        </p:blipFill>
        <p:spPr bwMode="auto">
          <a:xfrm>
            <a:off x="1025394" y="1298456"/>
            <a:ext cx="317500" cy="1158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descr="3.png"/>
          <p:cNvPicPr>
            <a:picLocks noChangeAspect="1"/>
          </p:cNvPicPr>
          <p:nvPr/>
        </p:nvPicPr>
        <p:blipFill>
          <a:blip r:embed="rId9" cstate="email"/>
          <a:srcRect/>
          <a:stretch>
            <a:fillRect/>
          </a:stretch>
        </p:blipFill>
        <p:spPr bwMode="auto">
          <a:xfrm>
            <a:off x="525861" y="854592"/>
            <a:ext cx="1333500" cy="110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descr="4.PNG"/>
          <p:cNvPicPr>
            <a:picLocks noChangeAspect="1"/>
          </p:cNvPicPr>
          <p:nvPr/>
        </p:nvPicPr>
        <p:blipFill>
          <a:blip r:embed="rId10" cstate="email"/>
          <a:srcRect/>
          <a:stretch>
            <a:fillRect/>
          </a:stretch>
        </p:blipFill>
        <p:spPr bwMode="auto">
          <a:xfrm>
            <a:off x="4371847" y="1063508"/>
            <a:ext cx="317500" cy="1160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0" descr="3.png"/>
          <p:cNvPicPr>
            <a:picLocks noChangeAspect="1"/>
          </p:cNvPicPr>
          <p:nvPr/>
        </p:nvPicPr>
        <p:blipFill>
          <a:blip r:embed="rId9" cstate="email"/>
          <a:srcRect/>
          <a:stretch>
            <a:fillRect/>
          </a:stretch>
        </p:blipFill>
        <p:spPr bwMode="auto">
          <a:xfrm>
            <a:off x="3859611" y="1067952"/>
            <a:ext cx="1333500" cy="110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1" descr="4.PNG"/>
          <p:cNvPicPr>
            <a:picLocks noChangeAspect="1"/>
          </p:cNvPicPr>
          <p:nvPr/>
        </p:nvPicPr>
        <p:blipFill>
          <a:blip r:embed="rId10" cstate="email"/>
          <a:srcRect/>
          <a:stretch>
            <a:fillRect/>
          </a:stretch>
        </p:blipFill>
        <p:spPr bwMode="auto">
          <a:xfrm>
            <a:off x="5787894" y="224036"/>
            <a:ext cx="317500" cy="1160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2" descr="3.png"/>
          <p:cNvPicPr>
            <a:picLocks noChangeAspect="1"/>
          </p:cNvPicPr>
          <p:nvPr/>
        </p:nvPicPr>
        <p:blipFill>
          <a:blip r:embed="rId9" cstate="email"/>
          <a:srcRect/>
          <a:stretch>
            <a:fillRect/>
          </a:stretch>
        </p:blipFill>
        <p:spPr bwMode="auto">
          <a:xfrm>
            <a:off x="5288361" y="-217923"/>
            <a:ext cx="1333500" cy="1102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13" descr="3.png"/>
          <p:cNvPicPr>
            <a:picLocks noChangeAspect="1"/>
          </p:cNvPicPr>
          <p:nvPr/>
        </p:nvPicPr>
        <p:blipFill>
          <a:blip r:embed="rId11" cstate="email"/>
          <a:srcRect/>
          <a:stretch>
            <a:fillRect/>
          </a:stretch>
        </p:blipFill>
        <p:spPr bwMode="auto">
          <a:xfrm>
            <a:off x="6145611" y="1226066"/>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4" descr="4.PNG"/>
          <p:cNvPicPr>
            <a:picLocks noChangeAspect="1"/>
          </p:cNvPicPr>
          <p:nvPr/>
        </p:nvPicPr>
        <p:blipFill>
          <a:blip r:embed="rId12" cstate="email"/>
          <a:srcRect/>
          <a:stretch>
            <a:fillRect/>
          </a:stretch>
        </p:blipFill>
        <p:spPr bwMode="auto">
          <a:xfrm>
            <a:off x="4403594" y="662187"/>
            <a:ext cx="226484" cy="82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15" descr="3.png"/>
          <p:cNvPicPr>
            <a:picLocks noChangeAspect="1"/>
          </p:cNvPicPr>
          <p:nvPr/>
        </p:nvPicPr>
        <p:blipFill>
          <a:blip r:embed="rId13" cstate="email"/>
          <a:srcRect/>
          <a:stretch>
            <a:fillRect/>
          </a:stretch>
        </p:blipFill>
        <p:spPr bwMode="auto">
          <a:xfrm>
            <a:off x="4050111" y="210702"/>
            <a:ext cx="952500" cy="78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16" descr="4.PNG"/>
          <p:cNvPicPr>
            <a:picLocks noChangeAspect="1"/>
          </p:cNvPicPr>
          <p:nvPr/>
        </p:nvPicPr>
        <p:blipFill>
          <a:blip r:embed="rId12" cstate="email"/>
          <a:srcRect/>
          <a:stretch>
            <a:fillRect/>
          </a:stretch>
        </p:blipFill>
        <p:spPr bwMode="auto">
          <a:xfrm>
            <a:off x="7165841" y="919361"/>
            <a:ext cx="226483" cy="82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17" descr="3.png"/>
          <p:cNvPicPr>
            <a:picLocks noChangeAspect="1"/>
          </p:cNvPicPr>
          <p:nvPr/>
        </p:nvPicPr>
        <p:blipFill>
          <a:blip r:embed="rId11" cstate="email"/>
          <a:srcRect/>
          <a:stretch>
            <a:fillRect/>
          </a:stretch>
        </p:blipFill>
        <p:spPr bwMode="auto">
          <a:xfrm>
            <a:off x="6812361" y="467877"/>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8" descr="4.PNG"/>
          <p:cNvPicPr>
            <a:picLocks noChangeAspect="1"/>
          </p:cNvPicPr>
          <p:nvPr/>
        </p:nvPicPr>
        <p:blipFill>
          <a:blip r:embed="rId14" cstate="email"/>
          <a:srcRect/>
          <a:stretch>
            <a:fillRect/>
          </a:stretch>
        </p:blipFill>
        <p:spPr bwMode="auto">
          <a:xfrm>
            <a:off x="9473012" y="1163202"/>
            <a:ext cx="374649" cy="136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19" descr="3.png"/>
          <p:cNvPicPr>
            <a:picLocks noChangeAspect="1"/>
          </p:cNvPicPr>
          <p:nvPr/>
        </p:nvPicPr>
        <p:blipFill>
          <a:blip r:embed="rId15" cstate="email"/>
          <a:srcRect/>
          <a:stretch>
            <a:fillRect/>
          </a:stretch>
        </p:blipFill>
        <p:spPr bwMode="auto">
          <a:xfrm>
            <a:off x="8882457" y="725052"/>
            <a:ext cx="1574800" cy="1301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20" descr="4.PNG"/>
          <p:cNvPicPr>
            <a:picLocks noChangeAspect="1"/>
          </p:cNvPicPr>
          <p:nvPr/>
        </p:nvPicPr>
        <p:blipFill>
          <a:blip r:embed="rId16" cstate="email"/>
          <a:srcRect/>
          <a:stretch>
            <a:fillRect/>
          </a:stretch>
        </p:blipFill>
        <p:spPr bwMode="auto">
          <a:xfrm>
            <a:off x="8105641" y="345957"/>
            <a:ext cx="304800" cy="111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图片 21" descr="3.png"/>
          <p:cNvPicPr>
            <a:picLocks noChangeAspect="1"/>
          </p:cNvPicPr>
          <p:nvPr/>
        </p:nvPicPr>
        <p:blipFill>
          <a:blip r:embed="rId17" cstate="email"/>
          <a:srcRect/>
          <a:stretch>
            <a:fillRect/>
          </a:stretch>
        </p:blipFill>
        <p:spPr bwMode="auto">
          <a:xfrm>
            <a:off x="7625161" y="-97907"/>
            <a:ext cx="1282700" cy="106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22" descr="4.PNG"/>
          <p:cNvPicPr>
            <a:picLocks noChangeAspect="1"/>
          </p:cNvPicPr>
          <p:nvPr/>
        </p:nvPicPr>
        <p:blipFill>
          <a:blip r:embed="rId18" cstate="email"/>
          <a:srcRect/>
          <a:stretch>
            <a:fillRect/>
          </a:stretch>
        </p:blipFill>
        <p:spPr bwMode="auto">
          <a:xfrm>
            <a:off x="11263708" y="652663"/>
            <a:ext cx="336549" cy="1226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23" descr="3.png"/>
          <p:cNvPicPr>
            <a:picLocks noChangeAspect="1"/>
          </p:cNvPicPr>
          <p:nvPr/>
        </p:nvPicPr>
        <p:blipFill>
          <a:blip r:embed="rId19" cstate="email"/>
          <a:srcRect/>
          <a:stretch>
            <a:fillRect/>
          </a:stretch>
        </p:blipFill>
        <p:spPr bwMode="auto">
          <a:xfrm>
            <a:off x="10734541" y="210703"/>
            <a:ext cx="1411816" cy="1167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24" descr="4.PNG"/>
          <p:cNvPicPr>
            <a:picLocks noChangeAspect="1"/>
          </p:cNvPicPr>
          <p:nvPr/>
        </p:nvPicPr>
        <p:blipFill>
          <a:blip r:embed="rId20" cstate="email"/>
          <a:srcRect/>
          <a:stretch>
            <a:fillRect/>
          </a:stretch>
        </p:blipFill>
        <p:spPr bwMode="auto">
          <a:xfrm>
            <a:off x="10448794" y="229753"/>
            <a:ext cx="251884" cy="925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25" descr="3.png"/>
          <p:cNvPicPr>
            <a:picLocks noChangeAspect="1"/>
          </p:cNvPicPr>
          <p:nvPr/>
        </p:nvPicPr>
        <p:blipFill>
          <a:blip r:embed="rId21" cstate="email"/>
          <a:srcRect/>
          <a:stretch>
            <a:fillRect/>
          </a:stretch>
        </p:blipFill>
        <p:spPr bwMode="auto">
          <a:xfrm>
            <a:off x="10050861" y="-217922"/>
            <a:ext cx="1064684" cy="88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图片 26" descr="4.PNG"/>
          <p:cNvPicPr>
            <a:picLocks noChangeAspect="1"/>
          </p:cNvPicPr>
          <p:nvPr/>
        </p:nvPicPr>
        <p:blipFill>
          <a:blip r:embed="rId20" cstate="email"/>
          <a:srcRect/>
          <a:stretch>
            <a:fillRect/>
          </a:stretch>
        </p:blipFill>
        <p:spPr bwMode="auto">
          <a:xfrm>
            <a:off x="1478361" y="313573"/>
            <a:ext cx="251884" cy="925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descr="3.png"/>
          <p:cNvPicPr>
            <a:picLocks noChangeAspect="1"/>
          </p:cNvPicPr>
          <p:nvPr/>
        </p:nvPicPr>
        <p:blipFill>
          <a:blip r:embed="rId21" cstate="email"/>
          <a:srcRect/>
          <a:stretch>
            <a:fillRect/>
          </a:stretch>
        </p:blipFill>
        <p:spPr bwMode="auto">
          <a:xfrm>
            <a:off x="1080427" y="-134102"/>
            <a:ext cx="1064684" cy="88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28" descr="4.PNG"/>
          <p:cNvPicPr>
            <a:picLocks noChangeAspect="1"/>
          </p:cNvPicPr>
          <p:nvPr/>
        </p:nvPicPr>
        <p:blipFill>
          <a:blip r:embed="rId22" cstate="email"/>
          <a:srcRect/>
          <a:stretch>
            <a:fillRect/>
          </a:stretch>
        </p:blipFill>
        <p:spPr bwMode="auto">
          <a:xfrm>
            <a:off x="3260594" y="239277"/>
            <a:ext cx="226484" cy="828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29" descr="3.png"/>
          <p:cNvPicPr>
            <a:picLocks noChangeAspect="1"/>
          </p:cNvPicPr>
          <p:nvPr/>
        </p:nvPicPr>
        <p:blipFill>
          <a:blip r:embed="rId11" cstate="email"/>
          <a:srcRect/>
          <a:stretch>
            <a:fillRect/>
          </a:stretch>
        </p:blipFill>
        <p:spPr bwMode="auto">
          <a:xfrm>
            <a:off x="2907111" y="-210304"/>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图片 30" descr="4.PNG"/>
          <p:cNvPicPr>
            <a:picLocks noChangeAspect="1"/>
          </p:cNvPicPr>
          <p:nvPr/>
        </p:nvPicPr>
        <p:blipFill>
          <a:blip r:embed="rId6" cstate="email"/>
          <a:srcRect/>
          <a:stretch>
            <a:fillRect/>
          </a:stretch>
        </p:blipFill>
        <p:spPr bwMode="auto">
          <a:xfrm>
            <a:off x="2504941" y="1058427"/>
            <a:ext cx="406400" cy="1489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图片 31" descr="3.png"/>
          <p:cNvPicPr>
            <a:picLocks noChangeAspect="1"/>
          </p:cNvPicPr>
          <p:nvPr/>
        </p:nvPicPr>
        <p:blipFill>
          <a:blip r:embed="rId7" cstate="email"/>
          <a:srcRect/>
          <a:stretch>
            <a:fillRect/>
          </a:stretch>
        </p:blipFill>
        <p:spPr bwMode="auto">
          <a:xfrm>
            <a:off x="1859361" y="622183"/>
            <a:ext cx="1714500" cy="1419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图片 32" descr="4.PNG"/>
          <p:cNvPicPr>
            <a:picLocks noChangeAspect="1"/>
          </p:cNvPicPr>
          <p:nvPr/>
        </p:nvPicPr>
        <p:blipFill>
          <a:blip r:embed="rId8" cstate="email"/>
          <a:srcRect/>
          <a:stretch>
            <a:fillRect/>
          </a:stretch>
        </p:blipFill>
        <p:spPr bwMode="auto">
          <a:xfrm>
            <a:off x="834894" y="1481336"/>
            <a:ext cx="317500" cy="1158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图片 33" descr="3.png"/>
          <p:cNvPicPr>
            <a:picLocks noChangeAspect="1"/>
          </p:cNvPicPr>
          <p:nvPr/>
        </p:nvPicPr>
        <p:blipFill>
          <a:blip r:embed="rId9" cstate="email"/>
          <a:srcRect/>
          <a:stretch>
            <a:fillRect/>
          </a:stretch>
        </p:blipFill>
        <p:spPr bwMode="auto">
          <a:xfrm>
            <a:off x="335361" y="1037472"/>
            <a:ext cx="1333500" cy="110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图片 34" descr="3.png"/>
          <p:cNvPicPr>
            <a:picLocks noChangeAspect="1"/>
          </p:cNvPicPr>
          <p:nvPr/>
        </p:nvPicPr>
        <p:blipFill>
          <a:blip r:embed="rId9" cstate="email"/>
          <a:srcRect/>
          <a:stretch>
            <a:fillRect/>
          </a:stretch>
        </p:blipFill>
        <p:spPr bwMode="auto">
          <a:xfrm>
            <a:off x="3669111" y="1250832"/>
            <a:ext cx="1333500" cy="110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图片 35" descr="4.PNG"/>
          <p:cNvPicPr>
            <a:picLocks noChangeAspect="1"/>
          </p:cNvPicPr>
          <p:nvPr/>
        </p:nvPicPr>
        <p:blipFill>
          <a:blip r:embed="rId10" cstate="email"/>
          <a:srcRect/>
          <a:stretch>
            <a:fillRect/>
          </a:stretch>
        </p:blipFill>
        <p:spPr bwMode="auto">
          <a:xfrm>
            <a:off x="5597394" y="406916"/>
            <a:ext cx="317500" cy="1160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图片 36" descr="3.png"/>
          <p:cNvPicPr>
            <a:picLocks noChangeAspect="1"/>
          </p:cNvPicPr>
          <p:nvPr/>
        </p:nvPicPr>
        <p:blipFill>
          <a:blip r:embed="rId9" cstate="email"/>
          <a:srcRect/>
          <a:stretch>
            <a:fillRect/>
          </a:stretch>
        </p:blipFill>
        <p:spPr bwMode="auto">
          <a:xfrm>
            <a:off x="5097861" y="-35043"/>
            <a:ext cx="1333500" cy="1102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图片 37" descr="3.png"/>
          <p:cNvPicPr>
            <a:picLocks noChangeAspect="1"/>
          </p:cNvPicPr>
          <p:nvPr/>
        </p:nvPicPr>
        <p:blipFill>
          <a:blip r:embed="rId11" cstate="email"/>
          <a:srcRect/>
          <a:stretch>
            <a:fillRect/>
          </a:stretch>
        </p:blipFill>
        <p:spPr bwMode="auto">
          <a:xfrm>
            <a:off x="5955111" y="1408946"/>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图片 38" descr="4.PNG"/>
          <p:cNvPicPr>
            <a:picLocks noChangeAspect="1"/>
          </p:cNvPicPr>
          <p:nvPr/>
        </p:nvPicPr>
        <p:blipFill>
          <a:blip r:embed="rId12" cstate="email"/>
          <a:srcRect/>
          <a:stretch>
            <a:fillRect/>
          </a:stretch>
        </p:blipFill>
        <p:spPr bwMode="auto">
          <a:xfrm>
            <a:off x="4213094" y="845067"/>
            <a:ext cx="226484" cy="82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图片 39" descr="3.png"/>
          <p:cNvPicPr>
            <a:picLocks noChangeAspect="1"/>
          </p:cNvPicPr>
          <p:nvPr/>
        </p:nvPicPr>
        <p:blipFill>
          <a:blip r:embed="rId13" cstate="email"/>
          <a:srcRect/>
          <a:stretch>
            <a:fillRect/>
          </a:stretch>
        </p:blipFill>
        <p:spPr bwMode="auto">
          <a:xfrm>
            <a:off x="3859611" y="393582"/>
            <a:ext cx="952500" cy="78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图片 40" descr="4.PNG"/>
          <p:cNvPicPr>
            <a:picLocks noChangeAspect="1"/>
          </p:cNvPicPr>
          <p:nvPr/>
        </p:nvPicPr>
        <p:blipFill>
          <a:blip r:embed="rId12" cstate="email"/>
          <a:srcRect/>
          <a:stretch>
            <a:fillRect/>
          </a:stretch>
        </p:blipFill>
        <p:spPr bwMode="auto">
          <a:xfrm>
            <a:off x="6975341" y="1102241"/>
            <a:ext cx="226483" cy="826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图片 41" descr="3.png"/>
          <p:cNvPicPr>
            <a:picLocks noChangeAspect="1"/>
          </p:cNvPicPr>
          <p:nvPr/>
        </p:nvPicPr>
        <p:blipFill>
          <a:blip r:embed="rId11" cstate="email"/>
          <a:srcRect/>
          <a:stretch>
            <a:fillRect/>
          </a:stretch>
        </p:blipFill>
        <p:spPr bwMode="auto">
          <a:xfrm>
            <a:off x="6621861" y="650757"/>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图片 42" descr="3.png"/>
          <p:cNvPicPr>
            <a:picLocks noChangeAspect="1"/>
          </p:cNvPicPr>
          <p:nvPr/>
        </p:nvPicPr>
        <p:blipFill>
          <a:blip r:embed="rId15" cstate="email"/>
          <a:srcRect/>
          <a:stretch>
            <a:fillRect/>
          </a:stretch>
        </p:blipFill>
        <p:spPr bwMode="auto">
          <a:xfrm>
            <a:off x="8691957" y="907932"/>
            <a:ext cx="1574800" cy="1301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图片 43" descr="4.PNG"/>
          <p:cNvPicPr>
            <a:picLocks noChangeAspect="1"/>
          </p:cNvPicPr>
          <p:nvPr/>
        </p:nvPicPr>
        <p:blipFill>
          <a:blip r:embed="rId16" cstate="email"/>
          <a:srcRect/>
          <a:stretch>
            <a:fillRect/>
          </a:stretch>
        </p:blipFill>
        <p:spPr bwMode="auto">
          <a:xfrm>
            <a:off x="7915141" y="528837"/>
            <a:ext cx="304800" cy="111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图片 44" descr="3.png"/>
          <p:cNvPicPr>
            <a:picLocks noChangeAspect="1"/>
          </p:cNvPicPr>
          <p:nvPr/>
        </p:nvPicPr>
        <p:blipFill>
          <a:blip r:embed="rId17" cstate="email"/>
          <a:srcRect/>
          <a:stretch>
            <a:fillRect/>
          </a:stretch>
        </p:blipFill>
        <p:spPr bwMode="auto">
          <a:xfrm>
            <a:off x="7434661" y="84973"/>
            <a:ext cx="1282700" cy="106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图片 45" descr="4.PNG"/>
          <p:cNvPicPr>
            <a:picLocks noChangeAspect="1"/>
          </p:cNvPicPr>
          <p:nvPr/>
        </p:nvPicPr>
        <p:blipFill>
          <a:blip r:embed="rId18" cstate="email"/>
          <a:srcRect/>
          <a:stretch>
            <a:fillRect/>
          </a:stretch>
        </p:blipFill>
        <p:spPr bwMode="auto">
          <a:xfrm>
            <a:off x="11073208" y="835543"/>
            <a:ext cx="336549" cy="1226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图片 46" descr="3.png"/>
          <p:cNvPicPr>
            <a:picLocks noChangeAspect="1"/>
          </p:cNvPicPr>
          <p:nvPr/>
        </p:nvPicPr>
        <p:blipFill>
          <a:blip r:embed="rId19" cstate="email"/>
          <a:srcRect/>
          <a:stretch>
            <a:fillRect/>
          </a:stretch>
        </p:blipFill>
        <p:spPr bwMode="auto">
          <a:xfrm>
            <a:off x="10544041" y="393583"/>
            <a:ext cx="1411816" cy="1167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图片 47" descr="4.PNG"/>
          <p:cNvPicPr>
            <a:picLocks noChangeAspect="1"/>
          </p:cNvPicPr>
          <p:nvPr/>
        </p:nvPicPr>
        <p:blipFill>
          <a:blip r:embed="rId20" cstate="email"/>
          <a:srcRect/>
          <a:stretch>
            <a:fillRect/>
          </a:stretch>
        </p:blipFill>
        <p:spPr bwMode="auto">
          <a:xfrm>
            <a:off x="10258294" y="412633"/>
            <a:ext cx="251884" cy="925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图片 48" descr="3.png"/>
          <p:cNvPicPr>
            <a:picLocks noChangeAspect="1"/>
          </p:cNvPicPr>
          <p:nvPr/>
        </p:nvPicPr>
        <p:blipFill>
          <a:blip r:embed="rId21" cstate="email"/>
          <a:srcRect/>
          <a:stretch>
            <a:fillRect/>
          </a:stretch>
        </p:blipFill>
        <p:spPr bwMode="auto">
          <a:xfrm>
            <a:off x="9860361" y="-35042"/>
            <a:ext cx="1064684" cy="88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图片 49" descr="4.PNG"/>
          <p:cNvPicPr>
            <a:picLocks noChangeAspect="1"/>
          </p:cNvPicPr>
          <p:nvPr/>
        </p:nvPicPr>
        <p:blipFill>
          <a:blip r:embed="rId20" cstate="email"/>
          <a:srcRect/>
          <a:stretch>
            <a:fillRect/>
          </a:stretch>
        </p:blipFill>
        <p:spPr bwMode="auto">
          <a:xfrm>
            <a:off x="1287861" y="496453"/>
            <a:ext cx="251884" cy="925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图片 50" descr="3.png"/>
          <p:cNvPicPr>
            <a:picLocks noChangeAspect="1"/>
          </p:cNvPicPr>
          <p:nvPr/>
        </p:nvPicPr>
        <p:blipFill>
          <a:blip r:embed="rId21" cstate="email"/>
          <a:srcRect/>
          <a:stretch>
            <a:fillRect/>
          </a:stretch>
        </p:blipFill>
        <p:spPr bwMode="auto">
          <a:xfrm>
            <a:off x="889927" y="48778"/>
            <a:ext cx="1064684" cy="88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51" descr="4.PNG"/>
          <p:cNvPicPr>
            <a:picLocks noChangeAspect="1"/>
          </p:cNvPicPr>
          <p:nvPr/>
        </p:nvPicPr>
        <p:blipFill>
          <a:blip r:embed="rId22" cstate="email"/>
          <a:srcRect/>
          <a:stretch>
            <a:fillRect/>
          </a:stretch>
        </p:blipFill>
        <p:spPr bwMode="auto">
          <a:xfrm>
            <a:off x="3070094" y="422157"/>
            <a:ext cx="226484" cy="828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52" descr="3.png"/>
          <p:cNvPicPr>
            <a:picLocks noChangeAspect="1"/>
          </p:cNvPicPr>
          <p:nvPr/>
        </p:nvPicPr>
        <p:blipFill>
          <a:blip r:embed="rId11" cstate="email"/>
          <a:srcRect/>
          <a:stretch>
            <a:fillRect/>
          </a:stretch>
        </p:blipFill>
        <p:spPr bwMode="auto">
          <a:xfrm>
            <a:off x="2716611" y="-27424"/>
            <a:ext cx="952500" cy="78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59963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250" fill="hold"/>
                                        <p:tgtEl>
                                          <p:spTgt spid="4"/>
                                        </p:tgtEl>
                                        <p:attrNameLst>
                                          <p:attrName>ppt_w</p:attrName>
                                        </p:attrNameLst>
                                      </p:cBhvr>
                                      <p:tavLst>
                                        <p:tav tm="0">
                                          <p:val>
                                            <p:fltVal val="0"/>
                                          </p:val>
                                        </p:tav>
                                        <p:tav tm="100000">
                                          <p:val>
                                            <p:strVal val="#ppt_w"/>
                                          </p:val>
                                        </p:tav>
                                      </p:tavLst>
                                    </p:anim>
                                    <p:anim calcmode="lin" valueType="num">
                                      <p:cBhvr>
                                        <p:cTn id="14" dur="250" fill="hold"/>
                                        <p:tgtEl>
                                          <p:spTgt spid="4"/>
                                        </p:tgtEl>
                                        <p:attrNameLst>
                                          <p:attrName>ppt_h</p:attrName>
                                        </p:attrNameLst>
                                      </p:cBhvr>
                                      <p:tavLst>
                                        <p:tav tm="0">
                                          <p:val>
                                            <p:fltVal val="0"/>
                                          </p:val>
                                        </p:tav>
                                        <p:tav tm="100000">
                                          <p:val>
                                            <p:strVal val="#ppt_h"/>
                                          </p:val>
                                        </p:tav>
                                      </p:tavLst>
                                    </p:anim>
                                    <p:animEffect transition="in" filter="fade">
                                      <p:cBhvr>
                                        <p:cTn id="15" dur="250"/>
                                        <p:tgtEl>
                                          <p:spTgt spid="4"/>
                                        </p:tgtEl>
                                      </p:cBhvr>
                                    </p:animEffect>
                                  </p:childTnLst>
                                </p:cTn>
                              </p:par>
                            </p:childTnLst>
                          </p:cTn>
                        </p:par>
                        <p:par>
                          <p:cTn id="16" fill="hold">
                            <p:stCondLst>
                              <p:cond delay="1250"/>
                            </p:stCondLst>
                            <p:childTnLst>
                              <p:par>
                                <p:cTn id="17" presetID="2" presetClass="entr" presetSubtype="4" decel="10000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700" fill="hold"/>
                                        <p:tgtEl>
                                          <p:spTgt spid="5"/>
                                        </p:tgtEl>
                                        <p:attrNameLst>
                                          <p:attrName>ppt_x</p:attrName>
                                        </p:attrNameLst>
                                      </p:cBhvr>
                                      <p:tavLst>
                                        <p:tav tm="0">
                                          <p:val>
                                            <p:strVal val="#ppt_x"/>
                                          </p:val>
                                        </p:tav>
                                        <p:tav tm="100000">
                                          <p:val>
                                            <p:strVal val="#ppt_x"/>
                                          </p:val>
                                        </p:tav>
                                      </p:tavLst>
                                    </p:anim>
                                    <p:anim calcmode="lin" valueType="num">
                                      <p:cBhvr additive="base">
                                        <p:cTn id="20" dur="17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2950"/>
                            </p:stCondLst>
                            <p:childTnLst>
                              <p:par>
                                <p:cTn id="22" presetID="10"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0" presetClass="path" presetSubtype="0" accel="50000" decel="50000" fill="hold" nodeType="withEffect">
                                  <p:stCondLst>
                                    <p:cond delay="0"/>
                                  </p:stCondLst>
                                  <p:childTnLst>
                                    <p:animMotion origin="layout" path="M 3.33333E-6 4.44444E-6 C 3.33333E-6 4.44444E-6 3.33333E-6 0.45417 3.33333E-6 0.90861 " pathEditMode="relative" ptsTypes="aA">
                                      <p:cBhvr>
                                        <p:cTn id="26" dur="1000" spd="-100000" fill="hold"/>
                                        <p:tgtEl>
                                          <p:spTgt spid="6"/>
                                        </p:tgtEl>
                                        <p:attrNameLst>
                                          <p:attrName>ppt_x</p:attrName>
                                          <p:attrName>ppt_y</p:attrName>
                                        </p:attrNameLst>
                                      </p:cBhvr>
                                    </p:animMotion>
                                  </p:childTnLst>
                                </p:cTn>
                              </p:par>
                              <p:par>
                                <p:cTn id="27" presetID="10" presetClass="exit" presetSubtype="0" fill="hold" nodeType="withEffect">
                                  <p:stCondLst>
                                    <p:cond delay="200"/>
                                  </p:stCondLst>
                                  <p:childTnLst>
                                    <p:animEffect transition="out" filter="fade">
                                      <p:cBhvr>
                                        <p:cTn id="28" dur="500"/>
                                        <p:tgtEl>
                                          <p:spTgt spid="6"/>
                                        </p:tgtEl>
                                      </p:cBhvr>
                                    </p:animEffect>
                                    <p:set>
                                      <p:cBhvr>
                                        <p:cTn id="29" dur="1" fill="hold">
                                          <p:stCondLst>
                                            <p:cond delay="499"/>
                                          </p:stCondLst>
                                        </p:cTn>
                                        <p:tgtEl>
                                          <p:spTgt spid="6"/>
                                        </p:tgtEl>
                                        <p:attrNameLst>
                                          <p:attrName>style.visibility</p:attrName>
                                        </p:attrNameLst>
                                      </p:cBhvr>
                                      <p:to>
                                        <p:strVal val="hidden"/>
                                      </p:to>
                                    </p:set>
                                  </p:childTnLst>
                                </p:cTn>
                              </p:par>
                              <p:par>
                                <p:cTn id="30" presetID="10" presetClass="entr" presetSubtype="0" fill="hold" nodeType="withEffect">
                                  <p:stCondLst>
                                    <p:cond delay="4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6" presetClass="emph" presetSubtype="0" fill="hold" nodeType="withEffect">
                                  <p:stCondLst>
                                    <p:cond delay="400"/>
                                  </p:stCondLst>
                                  <p:childTnLst>
                                    <p:animScale>
                                      <p:cBhvr>
                                        <p:cTn id="34" dur="1000" fill="hold"/>
                                        <p:tgtEl>
                                          <p:spTgt spid="7"/>
                                        </p:tgtEl>
                                      </p:cBhvr>
                                      <p:by x="150000" y="150000"/>
                                    </p:animScale>
                                  </p:childTnLst>
                                </p:cTn>
                              </p:par>
                              <p:par>
                                <p:cTn id="35" presetID="10" presetClass="exit" presetSubtype="0" fill="hold" nodeType="withEffect">
                                  <p:stCondLst>
                                    <p:cond delay="1000"/>
                                  </p:stCondLst>
                                  <p:childTnLst>
                                    <p:animEffect transition="out" filter="fade">
                                      <p:cBhvr>
                                        <p:cTn id="36" dur="500"/>
                                        <p:tgtEl>
                                          <p:spTgt spid="7"/>
                                        </p:tgtEl>
                                      </p:cBhvr>
                                    </p:animEffect>
                                    <p:set>
                                      <p:cBhvr>
                                        <p:cTn id="37" dur="1" fill="hold">
                                          <p:stCondLst>
                                            <p:cond delay="499"/>
                                          </p:stCondLst>
                                        </p:cTn>
                                        <p:tgtEl>
                                          <p:spTgt spid="7"/>
                                        </p:tgtEl>
                                        <p:attrNameLst>
                                          <p:attrName>style.visibility</p:attrName>
                                        </p:attrNameLst>
                                      </p:cBhvr>
                                      <p:to>
                                        <p:strVal val="hidden"/>
                                      </p:to>
                                    </p:set>
                                  </p:childTnLst>
                                </p:cTn>
                              </p:par>
                              <p:par>
                                <p:cTn id="38" presetID="10" presetClass="entr" presetSubtype="0" fill="hold" nodeType="withEffect">
                                  <p:stCondLst>
                                    <p:cond delay="40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par>
                                <p:cTn id="41" presetID="0" presetClass="path" presetSubtype="0" accel="50000" decel="50000" fill="hold" nodeType="withEffect">
                                  <p:stCondLst>
                                    <p:cond delay="400"/>
                                  </p:stCondLst>
                                  <p:childTnLst>
                                    <p:animMotion origin="layout" path="M 3.33333E-6 4.44444E-6 C 3.33333E-6 4.44444E-6 3.33333E-6 0.45417 3.33333E-6 0.90861 " pathEditMode="relative" ptsTypes="aA">
                                      <p:cBhvr>
                                        <p:cTn id="42" dur="500" spd="-100000" fill="hold"/>
                                        <p:tgtEl>
                                          <p:spTgt spid="8"/>
                                        </p:tgtEl>
                                        <p:attrNameLst>
                                          <p:attrName>ppt_x</p:attrName>
                                          <p:attrName>ppt_y</p:attrName>
                                        </p:attrNameLst>
                                      </p:cBhvr>
                                    </p:animMotion>
                                  </p:childTnLst>
                                </p:cTn>
                              </p:par>
                              <p:par>
                                <p:cTn id="43" presetID="10" presetClass="exit" presetSubtype="0" fill="hold" nodeType="withEffect">
                                  <p:stCondLst>
                                    <p:cond delay="700"/>
                                  </p:stCondLst>
                                  <p:childTnLst>
                                    <p:animEffect transition="out" filter="fade">
                                      <p:cBhvr>
                                        <p:cTn id="44" dur="500"/>
                                        <p:tgtEl>
                                          <p:spTgt spid="8"/>
                                        </p:tgtEl>
                                      </p:cBhvr>
                                    </p:animEffect>
                                    <p:set>
                                      <p:cBhvr>
                                        <p:cTn id="45" dur="1" fill="hold">
                                          <p:stCondLst>
                                            <p:cond delay="499"/>
                                          </p:stCondLst>
                                        </p:cTn>
                                        <p:tgtEl>
                                          <p:spTgt spid="8"/>
                                        </p:tgtEl>
                                        <p:attrNameLst>
                                          <p:attrName>style.visibility</p:attrName>
                                        </p:attrNameLst>
                                      </p:cBhvr>
                                      <p:to>
                                        <p:strVal val="hidden"/>
                                      </p:to>
                                    </p:set>
                                  </p:childTnLst>
                                </p:cTn>
                              </p:par>
                              <p:par>
                                <p:cTn id="46" presetID="10" presetClass="entr" presetSubtype="0" fill="hold" nodeType="withEffect">
                                  <p:stCondLst>
                                    <p:cond delay="70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par>
                                <p:cTn id="49" presetID="6" presetClass="emph" presetSubtype="0" fill="hold" nodeType="withEffect">
                                  <p:stCondLst>
                                    <p:cond delay="700"/>
                                  </p:stCondLst>
                                  <p:childTnLst>
                                    <p:animScale>
                                      <p:cBhvr>
                                        <p:cTn id="50" dur="1000" fill="hold"/>
                                        <p:tgtEl>
                                          <p:spTgt spid="9"/>
                                        </p:tgtEl>
                                      </p:cBhvr>
                                      <p:by x="150000" y="150000"/>
                                    </p:animScale>
                                  </p:childTnLst>
                                </p:cTn>
                              </p:par>
                              <p:par>
                                <p:cTn id="51" presetID="10" presetClass="exit" presetSubtype="0" fill="hold" nodeType="withEffect">
                                  <p:stCondLst>
                                    <p:cond delay="1300"/>
                                  </p:stCondLst>
                                  <p:childTnLst>
                                    <p:animEffect transition="out" filter="fade">
                                      <p:cBhvr>
                                        <p:cTn id="52" dur="500"/>
                                        <p:tgtEl>
                                          <p:spTgt spid="9"/>
                                        </p:tgtEl>
                                      </p:cBhvr>
                                    </p:animEffect>
                                    <p:set>
                                      <p:cBhvr>
                                        <p:cTn id="53" dur="1" fill="hold">
                                          <p:stCondLst>
                                            <p:cond delay="499"/>
                                          </p:stCondLst>
                                        </p:cTn>
                                        <p:tgtEl>
                                          <p:spTgt spid="9"/>
                                        </p:tgtEl>
                                        <p:attrNameLst>
                                          <p:attrName>style.visibility</p:attrName>
                                        </p:attrNameLst>
                                      </p:cBhvr>
                                      <p:to>
                                        <p:strVal val="hidden"/>
                                      </p:to>
                                    </p:set>
                                  </p:childTnLst>
                                </p:cTn>
                              </p:par>
                              <p:par>
                                <p:cTn id="54" presetID="10" presetClass="entr" presetSubtype="0" fill="hold" nodeType="withEffect">
                                  <p:stCondLst>
                                    <p:cond delay="200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childTnLst>
                                </p:cTn>
                              </p:par>
                              <p:par>
                                <p:cTn id="57" presetID="0" presetClass="path" presetSubtype="0" accel="50000" decel="50000" fill="hold" nodeType="withEffect">
                                  <p:stCondLst>
                                    <p:cond delay="2000"/>
                                  </p:stCondLst>
                                  <p:childTnLst>
                                    <p:animMotion origin="layout" path="M -4.58333E-6 -3.33333E-6 C -4.58333E-6 0.00023 -4.58333E-6 0.45417 -4.58333E-6 0.90857 " pathEditMode="relative" rAng="0" ptsTypes="AA">
                                      <p:cBhvr>
                                        <p:cTn id="58" dur="500" spd="-100000" fill="hold"/>
                                        <p:tgtEl>
                                          <p:spTgt spid="10"/>
                                        </p:tgtEl>
                                        <p:attrNameLst>
                                          <p:attrName>ppt_x</p:attrName>
                                          <p:attrName>ppt_y</p:attrName>
                                        </p:attrNameLst>
                                      </p:cBhvr>
                                      <p:rCtr x="0" y="45417"/>
                                    </p:animMotion>
                                  </p:childTnLst>
                                </p:cTn>
                              </p:par>
                              <p:par>
                                <p:cTn id="59" presetID="10" presetClass="exit" presetSubtype="0" fill="hold" nodeType="withEffect">
                                  <p:stCondLst>
                                    <p:cond delay="2300"/>
                                  </p:stCondLst>
                                  <p:childTnLst>
                                    <p:animEffect transition="out" filter="fade">
                                      <p:cBhvr>
                                        <p:cTn id="60" dur="500"/>
                                        <p:tgtEl>
                                          <p:spTgt spid="10"/>
                                        </p:tgtEl>
                                      </p:cBhvr>
                                    </p:animEffect>
                                    <p:set>
                                      <p:cBhvr>
                                        <p:cTn id="61" dur="1" fill="hold">
                                          <p:stCondLst>
                                            <p:cond delay="499"/>
                                          </p:stCondLst>
                                        </p:cTn>
                                        <p:tgtEl>
                                          <p:spTgt spid="10"/>
                                        </p:tgtEl>
                                        <p:attrNameLst>
                                          <p:attrName>style.visibility</p:attrName>
                                        </p:attrNameLst>
                                      </p:cBhvr>
                                      <p:to>
                                        <p:strVal val="hidden"/>
                                      </p:to>
                                    </p:set>
                                  </p:childTnLst>
                                </p:cTn>
                              </p:par>
                              <p:par>
                                <p:cTn id="62" presetID="10" presetClass="entr" presetSubtype="0" fill="hold" nodeType="withEffect">
                                  <p:stCondLst>
                                    <p:cond delay="230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par>
                                <p:cTn id="65" presetID="6" presetClass="emph" presetSubtype="0" fill="hold" nodeType="withEffect">
                                  <p:stCondLst>
                                    <p:cond delay="2200"/>
                                  </p:stCondLst>
                                  <p:childTnLst>
                                    <p:animScale>
                                      <p:cBhvr>
                                        <p:cTn id="66" dur="1000" fill="hold"/>
                                        <p:tgtEl>
                                          <p:spTgt spid="11"/>
                                        </p:tgtEl>
                                      </p:cBhvr>
                                      <p:by x="150000" y="150000"/>
                                    </p:animScale>
                                  </p:childTnLst>
                                </p:cTn>
                              </p:par>
                              <p:par>
                                <p:cTn id="67" presetID="10" presetClass="exit" presetSubtype="0" fill="hold" nodeType="withEffect">
                                  <p:stCondLst>
                                    <p:cond delay="2700"/>
                                  </p:stCondLst>
                                  <p:childTnLst>
                                    <p:animEffect transition="out" filter="fade">
                                      <p:cBhvr>
                                        <p:cTn id="68" dur="500"/>
                                        <p:tgtEl>
                                          <p:spTgt spid="11"/>
                                        </p:tgtEl>
                                      </p:cBhvr>
                                    </p:animEffect>
                                    <p:set>
                                      <p:cBhvr>
                                        <p:cTn id="69" dur="1" fill="hold">
                                          <p:stCondLst>
                                            <p:cond delay="499"/>
                                          </p:stCondLst>
                                        </p:cTn>
                                        <p:tgtEl>
                                          <p:spTgt spid="11"/>
                                        </p:tgtEl>
                                        <p:attrNameLst>
                                          <p:attrName>style.visibility</p:attrName>
                                        </p:attrNameLst>
                                      </p:cBhvr>
                                      <p:to>
                                        <p:strVal val="hidden"/>
                                      </p:to>
                                    </p:set>
                                  </p:childTnLst>
                                </p:cTn>
                              </p:par>
                              <p:par>
                                <p:cTn id="70" presetID="10" presetClass="entr" presetSubtype="0" fill="hold" nodeType="withEffect">
                                  <p:stCondLst>
                                    <p:cond delay="300"/>
                                  </p:stCondLst>
                                  <p:childTnLst>
                                    <p:set>
                                      <p:cBhvr>
                                        <p:cTn id="71" dur="1" fill="hold">
                                          <p:stCondLst>
                                            <p:cond delay="0"/>
                                          </p:stCondLst>
                                        </p:cTn>
                                        <p:tgtEl>
                                          <p:spTgt spid="12"/>
                                        </p:tgtEl>
                                        <p:attrNameLst>
                                          <p:attrName>style.visibility</p:attrName>
                                        </p:attrNameLst>
                                      </p:cBhvr>
                                      <p:to>
                                        <p:strVal val="visible"/>
                                      </p:to>
                                    </p:set>
                                    <p:animEffect transition="in" filter="fade">
                                      <p:cBhvr>
                                        <p:cTn id="72" dur="500"/>
                                        <p:tgtEl>
                                          <p:spTgt spid="12"/>
                                        </p:tgtEl>
                                      </p:cBhvr>
                                    </p:animEffect>
                                  </p:childTnLst>
                                </p:cTn>
                              </p:par>
                              <p:par>
                                <p:cTn id="73" presetID="0" presetClass="path" presetSubtype="0" accel="50000" decel="50000" fill="hold" nodeType="withEffect">
                                  <p:stCondLst>
                                    <p:cond delay="300"/>
                                  </p:stCondLst>
                                  <p:childTnLst>
                                    <p:animMotion origin="layout" path="M 3.33333E-6 4.44444E-6 C 3.33333E-6 4.44444E-6 3.33333E-6 0.45417 3.33333E-6 0.90861 " pathEditMode="relative" ptsTypes="aA">
                                      <p:cBhvr>
                                        <p:cTn id="74" dur="500" spd="-100000" fill="hold"/>
                                        <p:tgtEl>
                                          <p:spTgt spid="12"/>
                                        </p:tgtEl>
                                        <p:attrNameLst>
                                          <p:attrName>ppt_x</p:attrName>
                                          <p:attrName>ppt_y</p:attrName>
                                        </p:attrNameLst>
                                      </p:cBhvr>
                                    </p:animMotion>
                                  </p:childTnLst>
                                </p:cTn>
                              </p:par>
                              <p:par>
                                <p:cTn id="75" presetID="10" presetClass="exit" presetSubtype="0" fill="hold" nodeType="withEffect">
                                  <p:stCondLst>
                                    <p:cond delay="600"/>
                                  </p:stCondLst>
                                  <p:childTnLst>
                                    <p:animEffect transition="out" filter="fade">
                                      <p:cBhvr>
                                        <p:cTn id="76" dur="500"/>
                                        <p:tgtEl>
                                          <p:spTgt spid="12"/>
                                        </p:tgtEl>
                                      </p:cBhvr>
                                    </p:animEffect>
                                    <p:set>
                                      <p:cBhvr>
                                        <p:cTn id="77" dur="1" fill="hold">
                                          <p:stCondLst>
                                            <p:cond delay="499"/>
                                          </p:stCondLst>
                                        </p:cTn>
                                        <p:tgtEl>
                                          <p:spTgt spid="12"/>
                                        </p:tgtEl>
                                        <p:attrNameLst>
                                          <p:attrName>style.visibility</p:attrName>
                                        </p:attrNameLst>
                                      </p:cBhvr>
                                      <p:to>
                                        <p:strVal val="hidden"/>
                                      </p:to>
                                    </p:set>
                                  </p:childTnLst>
                                </p:cTn>
                              </p:par>
                              <p:par>
                                <p:cTn id="78" presetID="10" presetClass="entr" presetSubtype="0" fill="hold" nodeType="withEffect">
                                  <p:stCondLst>
                                    <p:cond delay="700"/>
                                  </p:stCondLst>
                                  <p:childTnLst>
                                    <p:set>
                                      <p:cBhvr>
                                        <p:cTn id="79" dur="1" fill="hold">
                                          <p:stCondLst>
                                            <p:cond delay="0"/>
                                          </p:stCondLst>
                                        </p:cTn>
                                        <p:tgtEl>
                                          <p:spTgt spid="13"/>
                                        </p:tgtEl>
                                        <p:attrNameLst>
                                          <p:attrName>style.visibility</p:attrName>
                                        </p:attrNameLst>
                                      </p:cBhvr>
                                      <p:to>
                                        <p:strVal val="visible"/>
                                      </p:to>
                                    </p:set>
                                    <p:animEffect transition="in" filter="fade">
                                      <p:cBhvr>
                                        <p:cTn id="80" dur="500"/>
                                        <p:tgtEl>
                                          <p:spTgt spid="13"/>
                                        </p:tgtEl>
                                      </p:cBhvr>
                                    </p:animEffect>
                                  </p:childTnLst>
                                </p:cTn>
                              </p:par>
                              <p:par>
                                <p:cTn id="81" presetID="6" presetClass="emph" presetSubtype="0" fill="hold" nodeType="withEffect">
                                  <p:stCondLst>
                                    <p:cond delay="700"/>
                                  </p:stCondLst>
                                  <p:childTnLst>
                                    <p:animScale>
                                      <p:cBhvr>
                                        <p:cTn id="82" dur="1000" fill="hold"/>
                                        <p:tgtEl>
                                          <p:spTgt spid="13"/>
                                        </p:tgtEl>
                                      </p:cBhvr>
                                      <p:by x="150000" y="150000"/>
                                    </p:animScale>
                                  </p:childTnLst>
                                </p:cTn>
                              </p:par>
                              <p:par>
                                <p:cTn id="83" presetID="10" presetClass="exit" presetSubtype="0" fill="hold" nodeType="withEffect">
                                  <p:stCondLst>
                                    <p:cond delay="1200"/>
                                  </p:stCondLst>
                                  <p:childTnLst>
                                    <p:animEffect transition="out" filter="fade">
                                      <p:cBhvr>
                                        <p:cTn id="84" dur="500"/>
                                        <p:tgtEl>
                                          <p:spTgt spid="13"/>
                                        </p:tgtEl>
                                      </p:cBhvr>
                                    </p:animEffect>
                                    <p:set>
                                      <p:cBhvr>
                                        <p:cTn id="85" dur="1" fill="hold">
                                          <p:stCondLst>
                                            <p:cond delay="499"/>
                                          </p:stCondLst>
                                        </p:cTn>
                                        <p:tgtEl>
                                          <p:spTgt spid="13"/>
                                        </p:tgtEl>
                                        <p:attrNameLst>
                                          <p:attrName>style.visibility</p:attrName>
                                        </p:attrNameLst>
                                      </p:cBhvr>
                                      <p:to>
                                        <p:strVal val="hidden"/>
                                      </p:to>
                                    </p:set>
                                  </p:childTnLst>
                                </p:cTn>
                              </p:par>
                              <p:par>
                                <p:cTn id="86" presetID="10" presetClass="entr" presetSubtype="0" fill="hold" nodeType="withEffect">
                                  <p:stCondLst>
                                    <p:cond delay="2300"/>
                                  </p:stCondLst>
                                  <p:childTnLst>
                                    <p:set>
                                      <p:cBhvr>
                                        <p:cTn id="87" dur="1" fill="hold">
                                          <p:stCondLst>
                                            <p:cond delay="0"/>
                                          </p:stCondLst>
                                        </p:cTn>
                                        <p:tgtEl>
                                          <p:spTgt spid="14"/>
                                        </p:tgtEl>
                                        <p:attrNameLst>
                                          <p:attrName>style.visibility</p:attrName>
                                        </p:attrNameLst>
                                      </p:cBhvr>
                                      <p:to>
                                        <p:strVal val="visible"/>
                                      </p:to>
                                    </p:set>
                                    <p:animEffect transition="in" filter="fade">
                                      <p:cBhvr>
                                        <p:cTn id="88" dur="500"/>
                                        <p:tgtEl>
                                          <p:spTgt spid="14"/>
                                        </p:tgtEl>
                                      </p:cBhvr>
                                    </p:animEffect>
                                  </p:childTnLst>
                                </p:cTn>
                              </p:par>
                              <p:par>
                                <p:cTn id="89" presetID="6" presetClass="emph" presetSubtype="0" fill="hold" nodeType="withEffect">
                                  <p:stCondLst>
                                    <p:cond delay="2300"/>
                                  </p:stCondLst>
                                  <p:childTnLst>
                                    <p:animScale>
                                      <p:cBhvr>
                                        <p:cTn id="90" dur="1000" fill="hold"/>
                                        <p:tgtEl>
                                          <p:spTgt spid="14"/>
                                        </p:tgtEl>
                                      </p:cBhvr>
                                      <p:by x="150000" y="150000"/>
                                    </p:animScale>
                                  </p:childTnLst>
                                </p:cTn>
                              </p:par>
                              <p:par>
                                <p:cTn id="91" presetID="10" presetClass="exit" presetSubtype="0" fill="hold" nodeType="withEffect">
                                  <p:stCondLst>
                                    <p:cond delay="2800"/>
                                  </p:stCondLst>
                                  <p:childTnLst>
                                    <p:animEffect transition="out" filter="fade">
                                      <p:cBhvr>
                                        <p:cTn id="92" dur="500"/>
                                        <p:tgtEl>
                                          <p:spTgt spid="14"/>
                                        </p:tgtEl>
                                      </p:cBhvr>
                                    </p:animEffect>
                                    <p:set>
                                      <p:cBhvr>
                                        <p:cTn id="93" dur="1" fill="hold">
                                          <p:stCondLst>
                                            <p:cond delay="499"/>
                                          </p:stCondLst>
                                        </p:cTn>
                                        <p:tgtEl>
                                          <p:spTgt spid="14"/>
                                        </p:tgtEl>
                                        <p:attrNameLst>
                                          <p:attrName>style.visibility</p:attrName>
                                        </p:attrNameLst>
                                      </p:cBhvr>
                                      <p:to>
                                        <p:strVal val="hidden"/>
                                      </p:to>
                                    </p:set>
                                  </p:childTnLst>
                                </p:cTn>
                              </p:par>
                              <p:par>
                                <p:cTn id="94" presetID="10" presetClass="entr" presetSubtype="0" fill="hold" nodeType="with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fade">
                                      <p:cBhvr>
                                        <p:cTn id="96" dur="500"/>
                                        <p:tgtEl>
                                          <p:spTgt spid="15"/>
                                        </p:tgtEl>
                                      </p:cBhvr>
                                    </p:animEffect>
                                  </p:childTnLst>
                                </p:cTn>
                              </p:par>
                              <p:par>
                                <p:cTn id="97" presetID="0" presetClass="path" presetSubtype="0" accel="50000" decel="50000" fill="hold" nodeType="withEffect">
                                  <p:stCondLst>
                                    <p:cond delay="0"/>
                                  </p:stCondLst>
                                  <p:childTnLst>
                                    <p:animMotion origin="layout" path="M 3.33333E-6 4.44444E-6 C 3.33333E-6 4.44444E-6 3.33333E-6 0.45417 3.33333E-6 0.90861 " pathEditMode="relative" ptsTypes="aA">
                                      <p:cBhvr>
                                        <p:cTn id="98" dur="500" spd="-100000" fill="hold"/>
                                        <p:tgtEl>
                                          <p:spTgt spid="15"/>
                                        </p:tgtEl>
                                        <p:attrNameLst>
                                          <p:attrName>ppt_x</p:attrName>
                                          <p:attrName>ppt_y</p:attrName>
                                        </p:attrNameLst>
                                      </p:cBhvr>
                                    </p:animMotion>
                                  </p:childTnLst>
                                </p:cTn>
                              </p:par>
                              <p:par>
                                <p:cTn id="99" presetID="10" presetClass="exit" presetSubtype="0" fill="hold" nodeType="withEffect">
                                  <p:stCondLst>
                                    <p:cond delay="200"/>
                                  </p:stCondLst>
                                  <p:childTnLst>
                                    <p:animEffect transition="out" filter="fade">
                                      <p:cBhvr>
                                        <p:cTn id="100" dur="500"/>
                                        <p:tgtEl>
                                          <p:spTgt spid="15"/>
                                        </p:tgtEl>
                                      </p:cBhvr>
                                    </p:animEffect>
                                    <p:set>
                                      <p:cBhvr>
                                        <p:cTn id="101" dur="1" fill="hold">
                                          <p:stCondLst>
                                            <p:cond delay="499"/>
                                          </p:stCondLst>
                                        </p:cTn>
                                        <p:tgtEl>
                                          <p:spTgt spid="15"/>
                                        </p:tgtEl>
                                        <p:attrNameLst>
                                          <p:attrName>style.visibility</p:attrName>
                                        </p:attrNameLst>
                                      </p:cBhvr>
                                      <p:to>
                                        <p:strVal val="hidden"/>
                                      </p:to>
                                    </p:set>
                                  </p:childTnLst>
                                </p:cTn>
                              </p:par>
                              <p:par>
                                <p:cTn id="102" presetID="10" presetClass="entr" presetSubtype="0" fill="hold" nodeType="withEffect">
                                  <p:stCondLst>
                                    <p:cond delay="400"/>
                                  </p:stCondLst>
                                  <p:childTnLst>
                                    <p:set>
                                      <p:cBhvr>
                                        <p:cTn id="103" dur="1" fill="hold">
                                          <p:stCondLst>
                                            <p:cond delay="0"/>
                                          </p:stCondLst>
                                        </p:cTn>
                                        <p:tgtEl>
                                          <p:spTgt spid="16"/>
                                        </p:tgtEl>
                                        <p:attrNameLst>
                                          <p:attrName>style.visibility</p:attrName>
                                        </p:attrNameLst>
                                      </p:cBhvr>
                                      <p:to>
                                        <p:strVal val="visible"/>
                                      </p:to>
                                    </p:set>
                                    <p:animEffect transition="in" filter="fade">
                                      <p:cBhvr>
                                        <p:cTn id="104" dur="500"/>
                                        <p:tgtEl>
                                          <p:spTgt spid="16"/>
                                        </p:tgtEl>
                                      </p:cBhvr>
                                    </p:animEffect>
                                  </p:childTnLst>
                                </p:cTn>
                              </p:par>
                              <p:par>
                                <p:cTn id="105" presetID="6" presetClass="emph" presetSubtype="0" fill="hold" nodeType="withEffect">
                                  <p:stCondLst>
                                    <p:cond delay="400"/>
                                  </p:stCondLst>
                                  <p:childTnLst>
                                    <p:animScale>
                                      <p:cBhvr>
                                        <p:cTn id="106" dur="1000" fill="hold"/>
                                        <p:tgtEl>
                                          <p:spTgt spid="16"/>
                                        </p:tgtEl>
                                      </p:cBhvr>
                                      <p:by x="150000" y="150000"/>
                                    </p:animScale>
                                  </p:childTnLst>
                                </p:cTn>
                              </p:par>
                              <p:par>
                                <p:cTn id="107" presetID="10" presetClass="exit" presetSubtype="0" fill="hold" nodeType="withEffect">
                                  <p:stCondLst>
                                    <p:cond delay="1000"/>
                                  </p:stCondLst>
                                  <p:childTnLst>
                                    <p:animEffect transition="out" filter="fade">
                                      <p:cBhvr>
                                        <p:cTn id="108" dur="500"/>
                                        <p:tgtEl>
                                          <p:spTgt spid="16"/>
                                        </p:tgtEl>
                                      </p:cBhvr>
                                    </p:animEffect>
                                    <p:set>
                                      <p:cBhvr>
                                        <p:cTn id="109" dur="1" fill="hold">
                                          <p:stCondLst>
                                            <p:cond delay="499"/>
                                          </p:stCondLst>
                                        </p:cTn>
                                        <p:tgtEl>
                                          <p:spTgt spid="16"/>
                                        </p:tgtEl>
                                        <p:attrNameLst>
                                          <p:attrName>style.visibility</p:attrName>
                                        </p:attrNameLst>
                                      </p:cBhvr>
                                      <p:to>
                                        <p:strVal val="hidden"/>
                                      </p:to>
                                    </p:set>
                                  </p:childTnLst>
                                </p:cTn>
                              </p:par>
                              <p:par>
                                <p:cTn id="110" presetID="10" presetClass="entr" presetSubtype="0" fill="hold" nodeType="withEffect">
                                  <p:stCondLst>
                                    <p:cond delay="1500"/>
                                  </p:stCondLst>
                                  <p:childTnLst>
                                    <p:set>
                                      <p:cBhvr>
                                        <p:cTn id="111" dur="1" fill="hold">
                                          <p:stCondLst>
                                            <p:cond delay="0"/>
                                          </p:stCondLst>
                                        </p:cTn>
                                        <p:tgtEl>
                                          <p:spTgt spid="17"/>
                                        </p:tgtEl>
                                        <p:attrNameLst>
                                          <p:attrName>style.visibility</p:attrName>
                                        </p:attrNameLst>
                                      </p:cBhvr>
                                      <p:to>
                                        <p:strVal val="visible"/>
                                      </p:to>
                                    </p:set>
                                    <p:animEffect transition="in" filter="fade">
                                      <p:cBhvr>
                                        <p:cTn id="112" dur="500"/>
                                        <p:tgtEl>
                                          <p:spTgt spid="17"/>
                                        </p:tgtEl>
                                      </p:cBhvr>
                                    </p:animEffect>
                                  </p:childTnLst>
                                </p:cTn>
                              </p:par>
                              <p:par>
                                <p:cTn id="113"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114" dur="500" spd="-100000" fill="hold"/>
                                        <p:tgtEl>
                                          <p:spTgt spid="17"/>
                                        </p:tgtEl>
                                        <p:attrNameLst>
                                          <p:attrName>ppt_x</p:attrName>
                                          <p:attrName>ppt_y</p:attrName>
                                        </p:attrNameLst>
                                      </p:cBhvr>
                                    </p:animMotion>
                                  </p:childTnLst>
                                </p:cTn>
                              </p:par>
                              <p:par>
                                <p:cTn id="115" presetID="10" presetClass="exit" presetSubtype="0" fill="hold" nodeType="withEffect">
                                  <p:stCondLst>
                                    <p:cond delay="1900"/>
                                  </p:stCondLst>
                                  <p:childTnLst>
                                    <p:animEffect transition="out" filter="fade">
                                      <p:cBhvr>
                                        <p:cTn id="116" dur="500"/>
                                        <p:tgtEl>
                                          <p:spTgt spid="17"/>
                                        </p:tgtEl>
                                      </p:cBhvr>
                                    </p:animEffect>
                                    <p:set>
                                      <p:cBhvr>
                                        <p:cTn id="117" dur="1" fill="hold">
                                          <p:stCondLst>
                                            <p:cond delay="499"/>
                                          </p:stCondLst>
                                        </p:cTn>
                                        <p:tgtEl>
                                          <p:spTgt spid="17"/>
                                        </p:tgtEl>
                                        <p:attrNameLst>
                                          <p:attrName>style.visibility</p:attrName>
                                        </p:attrNameLst>
                                      </p:cBhvr>
                                      <p:to>
                                        <p:strVal val="hidden"/>
                                      </p:to>
                                    </p:set>
                                  </p:childTnLst>
                                </p:cTn>
                              </p:par>
                              <p:par>
                                <p:cTn id="118" presetID="10" presetClass="entr" presetSubtype="0" fill="hold" nodeType="withEffect">
                                  <p:stCondLst>
                                    <p:cond delay="1900"/>
                                  </p:stCondLst>
                                  <p:childTnLst>
                                    <p:set>
                                      <p:cBhvr>
                                        <p:cTn id="119" dur="1" fill="hold">
                                          <p:stCondLst>
                                            <p:cond delay="0"/>
                                          </p:stCondLst>
                                        </p:cTn>
                                        <p:tgtEl>
                                          <p:spTgt spid="18"/>
                                        </p:tgtEl>
                                        <p:attrNameLst>
                                          <p:attrName>style.visibility</p:attrName>
                                        </p:attrNameLst>
                                      </p:cBhvr>
                                      <p:to>
                                        <p:strVal val="visible"/>
                                      </p:to>
                                    </p:set>
                                    <p:animEffect transition="in" filter="fade">
                                      <p:cBhvr>
                                        <p:cTn id="120" dur="500"/>
                                        <p:tgtEl>
                                          <p:spTgt spid="18"/>
                                        </p:tgtEl>
                                      </p:cBhvr>
                                    </p:animEffect>
                                  </p:childTnLst>
                                </p:cTn>
                              </p:par>
                              <p:par>
                                <p:cTn id="121" presetID="6" presetClass="emph" presetSubtype="0" fill="hold" nodeType="withEffect">
                                  <p:stCondLst>
                                    <p:cond delay="1900"/>
                                  </p:stCondLst>
                                  <p:childTnLst>
                                    <p:animScale>
                                      <p:cBhvr>
                                        <p:cTn id="122" dur="1000" fill="hold"/>
                                        <p:tgtEl>
                                          <p:spTgt spid="18"/>
                                        </p:tgtEl>
                                      </p:cBhvr>
                                      <p:by x="150000" y="150000"/>
                                    </p:animScale>
                                  </p:childTnLst>
                                </p:cTn>
                              </p:par>
                              <p:par>
                                <p:cTn id="123" presetID="10" presetClass="exit" presetSubtype="0" fill="hold" nodeType="withEffect">
                                  <p:stCondLst>
                                    <p:cond delay="2500"/>
                                  </p:stCondLst>
                                  <p:childTnLst>
                                    <p:animEffect transition="out" filter="fade">
                                      <p:cBhvr>
                                        <p:cTn id="124" dur="500"/>
                                        <p:tgtEl>
                                          <p:spTgt spid="18"/>
                                        </p:tgtEl>
                                      </p:cBhvr>
                                    </p:animEffect>
                                    <p:set>
                                      <p:cBhvr>
                                        <p:cTn id="125" dur="1" fill="hold">
                                          <p:stCondLst>
                                            <p:cond delay="499"/>
                                          </p:stCondLst>
                                        </p:cTn>
                                        <p:tgtEl>
                                          <p:spTgt spid="18"/>
                                        </p:tgtEl>
                                        <p:attrNameLst>
                                          <p:attrName>style.visibility</p:attrName>
                                        </p:attrNameLst>
                                      </p:cBhvr>
                                      <p:to>
                                        <p:strVal val="hidden"/>
                                      </p:to>
                                    </p:set>
                                  </p:childTnLst>
                                </p:cTn>
                              </p:par>
                              <p:par>
                                <p:cTn id="126" presetID="10" presetClass="entr" presetSubtype="0" fill="hold" nodeType="withEffect">
                                  <p:stCondLst>
                                    <p:cond delay="1500"/>
                                  </p:stCondLst>
                                  <p:childTnLst>
                                    <p:set>
                                      <p:cBhvr>
                                        <p:cTn id="127" dur="1" fill="hold">
                                          <p:stCondLst>
                                            <p:cond delay="0"/>
                                          </p:stCondLst>
                                        </p:cTn>
                                        <p:tgtEl>
                                          <p:spTgt spid="19"/>
                                        </p:tgtEl>
                                        <p:attrNameLst>
                                          <p:attrName>style.visibility</p:attrName>
                                        </p:attrNameLst>
                                      </p:cBhvr>
                                      <p:to>
                                        <p:strVal val="visible"/>
                                      </p:to>
                                    </p:set>
                                    <p:animEffect transition="in" filter="fade">
                                      <p:cBhvr>
                                        <p:cTn id="128" dur="500"/>
                                        <p:tgtEl>
                                          <p:spTgt spid="19"/>
                                        </p:tgtEl>
                                      </p:cBhvr>
                                    </p:animEffect>
                                  </p:childTnLst>
                                </p:cTn>
                              </p:par>
                              <p:par>
                                <p:cTn id="129"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130" dur="500" spd="-100000" fill="hold"/>
                                        <p:tgtEl>
                                          <p:spTgt spid="19"/>
                                        </p:tgtEl>
                                        <p:attrNameLst>
                                          <p:attrName>ppt_x</p:attrName>
                                          <p:attrName>ppt_y</p:attrName>
                                        </p:attrNameLst>
                                      </p:cBhvr>
                                    </p:animMotion>
                                  </p:childTnLst>
                                </p:cTn>
                              </p:par>
                              <p:par>
                                <p:cTn id="131" presetID="10" presetClass="exit" presetSubtype="0" fill="hold" nodeType="withEffect">
                                  <p:stCondLst>
                                    <p:cond delay="1900"/>
                                  </p:stCondLst>
                                  <p:childTnLst>
                                    <p:animEffect transition="out" filter="fade">
                                      <p:cBhvr>
                                        <p:cTn id="132" dur="500"/>
                                        <p:tgtEl>
                                          <p:spTgt spid="19"/>
                                        </p:tgtEl>
                                      </p:cBhvr>
                                    </p:animEffect>
                                    <p:set>
                                      <p:cBhvr>
                                        <p:cTn id="133" dur="1" fill="hold">
                                          <p:stCondLst>
                                            <p:cond delay="499"/>
                                          </p:stCondLst>
                                        </p:cTn>
                                        <p:tgtEl>
                                          <p:spTgt spid="19"/>
                                        </p:tgtEl>
                                        <p:attrNameLst>
                                          <p:attrName>style.visibility</p:attrName>
                                        </p:attrNameLst>
                                      </p:cBhvr>
                                      <p:to>
                                        <p:strVal val="hidden"/>
                                      </p:to>
                                    </p:set>
                                  </p:childTnLst>
                                </p:cTn>
                              </p:par>
                              <p:par>
                                <p:cTn id="134" presetID="10" presetClass="entr" presetSubtype="0" fill="hold" nodeType="withEffect">
                                  <p:stCondLst>
                                    <p:cond delay="1900"/>
                                  </p:stCondLst>
                                  <p:childTnLst>
                                    <p:set>
                                      <p:cBhvr>
                                        <p:cTn id="135" dur="1" fill="hold">
                                          <p:stCondLst>
                                            <p:cond delay="0"/>
                                          </p:stCondLst>
                                        </p:cTn>
                                        <p:tgtEl>
                                          <p:spTgt spid="20"/>
                                        </p:tgtEl>
                                        <p:attrNameLst>
                                          <p:attrName>style.visibility</p:attrName>
                                        </p:attrNameLst>
                                      </p:cBhvr>
                                      <p:to>
                                        <p:strVal val="visible"/>
                                      </p:to>
                                    </p:set>
                                    <p:animEffect transition="in" filter="fade">
                                      <p:cBhvr>
                                        <p:cTn id="136" dur="500"/>
                                        <p:tgtEl>
                                          <p:spTgt spid="20"/>
                                        </p:tgtEl>
                                      </p:cBhvr>
                                    </p:animEffect>
                                  </p:childTnLst>
                                </p:cTn>
                              </p:par>
                              <p:par>
                                <p:cTn id="137" presetID="6" presetClass="emph" presetSubtype="0" fill="hold" nodeType="withEffect">
                                  <p:stCondLst>
                                    <p:cond delay="1900"/>
                                  </p:stCondLst>
                                  <p:childTnLst>
                                    <p:animScale>
                                      <p:cBhvr>
                                        <p:cTn id="138" dur="1000" fill="hold"/>
                                        <p:tgtEl>
                                          <p:spTgt spid="20"/>
                                        </p:tgtEl>
                                      </p:cBhvr>
                                      <p:by x="150000" y="150000"/>
                                    </p:animScale>
                                  </p:childTnLst>
                                </p:cTn>
                              </p:par>
                              <p:par>
                                <p:cTn id="139" presetID="10" presetClass="exit" presetSubtype="0" fill="hold" nodeType="withEffect">
                                  <p:stCondLst>
                                    <p:cond delay="2400"/>
                                  </p:stCondLst>
                                  <p:childTnLst>
                                    <p:animEffect transition="out" filter="fade">
                                      <p:cBhvr>
                                        <p:cTn id="140" dur="500"/>
                                        <p:tgtEl>
                                          <p:spTgt spid="20"/>
                                        </p:tgtEl>
                                      </p:cBhvr>
                                    </p:animEffect>
                                    <p:set>
                                      <p:cBhvr>
                                        <p:cTn id="141" dur="1" fill="hold">
                                          <p:stCondLst>
                                            <p:cond delay="499"/>
                                          </p:stCondLst>
                                        </p:cTn>
                                        <p:tgtEl>
                                          <p:spTgt spid="20"/>
                                        </p:tgtEl>
                                        <p:attrNameLst>
                                          <p:attrName>style.visibility</p:attrName>
                                        </p:attrNameLst>
                                      </p:cBhvr>
                                      <p:to>
                                        <p:strVal val="hidden"/>
                                      </p:to>
                                    </p:set>
                                  </p:childTnLst>
                                </p:cTn>
                              </p:par>
                              <p:par>
                                <p:cTn id="142" presetID="10" presetClass="entr" presetSubtype="0" fill="hold" nodeType="withEffect">
                                  <p:stCondLst>
                                    <p:cond delay="500"/>
                                  </p:stCondLst>
                                  <p:childTnLst>
                                    <p:set>
                                      <p:cBhvr>
                                        <p:cTn id="143" dur="1" fill="hold">
                                          <p:stCondLst>
                                            <p:cond delay="0"/>
                                          </p:stCondLst>
                                        </p:cTn>
                                        <p:tgtEl>
                                          <p:spTgt spid="21"/>
                                        </p:tgtEl>
                                        <p:attrNameLst>
                                          <p:attrName>style.visibility</p:attrName>
                                        </p:attrNameLst>
                                      </p:cBhvr>
                                      <p:to>
                                        <p:strVal val="visible"/>
                                      </p:to>
                                    </p:set>
                                    <p:animEffect transition="in" filter="fade">
                                      <p:cBhvr>
                                        <p:cTn id="144" dur="500"/>
                                        <p:tgtEl>
                                          <p:spTgt spid="21"/>
                                        </p:tgtEl>
                                      </p:cBhvr>
                                    </p:animEffect>
                                  </p:childTnLst>
                                </p:cTn>
                              </p:par>
                              <p:par>
                                <p:cTn id="145" presetID="0" presetClass="path" presetSubtype="0" accel="50000" decel="50000" fill="hold" nodeType="withEffect">
                                  <p:stCondLst>
                                    <p:cond delay="500"/>
                                  </p:stCondLst>
                                  <p:childTnLst>
                                    <p:animMotion origin="layout" path="M 3.33333E-6 4.44444E-6 C 3.33333E-6 4.44444E-6 3.33333E-6 0.45417 3.33333E-6 0.90861 " pathEditMode="relative" ptsTypes="aA">
                                      <p:cBhvr>
                                        <p:cTn id="146" dur="500" spd="-100000" fill="hold"/>
                                        <p:tgtEl>
                                          <p:spTgt spid="21"/>
                                        </p:tgtEl>
                                        <p:attrNameLst>
                                          <p:attrName>ppt_x</p:attrName>
                                          <p:attrName>ppt_y</p:attrName>
                                        </p:attrNameLst>
                                      </p:cBhvr>
                                    </p:animMotion>
                                  </p:childTnLst>
                                </p:cTn>
                              </p:par>
                              <p:par>
                                <p:cTn id="147" presetID="10" presetClass="exit" presetSubtype="0" fill="hold" nodeType="withEffect">
                                  <p:stCondLst>
                                    <p:cond delay="800"/>
                                  </p:stCondLst>
                                  <p:childTnLst>
                                    <p:animEffect transition="out" filter="fade">
                                      <p:cBhvr>
                                        <p:cTn id="148" dur="500"/>
                                        <p:tgtEl>
                                          <p:spTgt spid="21"/>
                                        </p:tgtEl>
                                      </p:cBhvr>
                                    </p:animEffect>
                                    <p:set>
                                      <p:cBhvr>
                                        <p:cTn id="149" dur="1" fill="hold">
                                          <p:stCondLst>
                                            <p:cond delay="499"/>
                                          </p:stCondLst>
                                        </p:cTn>
                                        <p:tgtEl>
                                          <p:spTgt spid="21"/>
                                        </p:tgtEl>
                                        <p:attrNameLst>
                                          <p:attrName>style.visibility</p:attrName>
                                        </p:attrNameLst>
                                      </p:cBhvr>
                                      <p:to>
                                        <p:strVal val="hidden"/>
                                      </p:to>
                                    </p:set>
                                  </p:childTnLst>
                                </p:cTn>
                              </p:par>
                              <p:par>
                                <p:cTn id="150" presetID="10" presetClass="entr" presetSubtype="0" fill="hold" nodeType="withEffect">
                                  <p:stCondLst>
                                    <p:cond delay="800"/>
                                  </p:stCondLst>
                                  <p:childTnLst>
                                    <p:set>
                                      <p:cBhvr>
                                        <p:cTn id="151" dur="1" fill="hold">
                                          <p:stCondLst>
                                            <p:cond delay="0"/>
                                          </p:stCondLst>
                                        </p:cTn>
                                        <p:tgtEl>
                                          <p:spTgt spid="22"/>
                                        </p:tgtEl>
                                        <p:attrNameLst>
                                          <p:attrName>style.visibility</p:attrName>
                                        </p:attrNameLst>
                                      </p:cBhvr>
                                      <p:to>
                                        <p:strVal val="visible"/>
                                      </p:to>
                                    </p:set>
                                    <p:animEffect transition="in" filter="fade">
                                      <p:cBhvr>
                                        <p:cTn id="152" dur="500"/>
                                        <p:tgtEl>
                                          <p:spTgt spid="22"/>
                                        </p:tgtEl>
                                      </p:cBhvr>
                                    </p:animEffect>
                                  </p:childTnLst>
                                </p:cTn>
                              </p:par>
                              <p:par>
                                <p:cTn id="153" presetID="6" presetClass="emph" presetSubtype="0" fill="hold" nodeType="withEffect">
                                  <p:stCondLst>
                                    <p:cond delay="800"/>
                                  </p:stCondLst>
                                  <p:childTnLst>
                                    <p:animScale>
                                      <p:cBhvr>
                                        <p:cTn id="154" dur="1000" fill="hold"/>
                                        <p:tgtEl>
                                          <p:spTgt spid="22"/>
                                        </p:tgtEl>
                                      </p:cBhvr>
                                      <p:by x="150000" y="150000"/>
                                    </p:animScale>
                                  </p:childTnLst>
                                </p:cTn>
                              </p:par>
                              <p:par>
                                <p:cTn id="155" presetID="10" presetClass="exit" presetSubtype="0" fill="hold" nodeType="withEffect">
                                  <p:stCondLst>
                                    <p:cond delay="1300"/>
                                  </p:stCondLst>
                                  <p:childTnLst>
                                    <p:animEffect transition="out" filter="fade">
                                      <p:cBhvr>
                                        <p:cTn id="156" dur="500"/>
                                        <p:tgtEl>
                                          <p:spTgt spid="22"/>
                                        </p:tgtEl>
                                      </p:cBhvr>
                                    </p:animEffect>
                                    <p:set>
                                      <p:cBhvr>
                                        <p:cTn id="157" dur="1" fill="hold">
                                          <p:stCondLst>
                                            <p:cond delay="499"/>
                                          </p:stCondLst>
                                        </p:cTn>
                                        <p:tgtEl>
                                          <p:spTgt spid="22"/>
                                        </p:tgtEl>
                                        <p:attrNameLst>
                                          <p:attrName>style.visibility</p:attrName>
                                        </p:attrNameLst>
                                      </p:cBhvr>
                                      <p:to>
                                        <p:strVal val="hidden"/>
                                      </p:to>
                                    </p:set>
                                  </p:childTnLst>
                                </p:cTn>
                              </p:par>
                              <p:par>
                                <p:cTn id="158" presetID="10" presetClass="entr" presetSubtype="0" fill="hold" nodeType="withEffect">
                                  <p:stCondLst>
                                    <p:cond delay="1800"/>
                                  </p:stCondLst>
                                  <p:childTnLst>
                                    <p:set>
                                      <p:cBhvr>
                                        <p:cTn id="159" dur="1" fill="hold">
                                          <p:stCondLst>
                                            <p:cond delay="0"/>
                                          </p:stCondLst>
                                        </p:cTn>
                                        <p:tgtEl>
                                          <p:spTgt spid="23"/>
                                        </p:tgtEl>
                                        <p:attrNameLst>
                                          <p:attrName>style.visibility</p:attrName>
                                        </p:attrNameLst>
                                      </p:cBhvr>
                                      <p:to>
                                        <p:strVal val="visible"/>
                                      </p:to>
                                    </p:set>
                                    <p:animEffect transition="in" filter="fade">
                                      <p:cBhvr>
                                        <p:cTn id="160" dur="500"/>
                                        <p:tgtEl>
                                          <p:spTgt spid="23"/>
                                        </p:tgtEl>
                                      </p:cBhvr>
                                    </p:animEffect>
                                  </p:childTnLst>
                                </p:cTn>
                              </p:par>
                              <p:par>
                                <p:cTn id="161" presetID="0" presetClass="path" presetSubtype="0" accel="50000" decel="50000" fill="hold" nodeType="withEffect">
                                  <p:stCondLst>
                                    <p:cond delay="1800"/>
                                  </p:stCondLst>
                                  <p:childTnLst>
                                    <p:animMotion origin="layout" path="M 0 2.83688E-6 C 0 0.00031 0 0.45421 0 0.90872 " pathEditMode="relative" rAng="0" ptsTypes="aA">
                                      <p:cBhvr>
                                        <p:cTn id="162" dur="500" spd="-100000" fill="hold"/>
                                        <p:tgtEl>
                                          <p:spTgt spid="23"/>
                                        </p:tgtEl>
                                        <p:attrNameLst>
                                          <p:attrName>ppt_x</p:attrName>
                                          <p:attrName>ppt_y</p:attrName>
                                        </p:attrNameLst>
                                      </p:cBhvr>
                                      <p:rCtr x="0" y="45421"/>
                                    </p:animMotion>
                                  </p:childTnLst>
                                </p:cTn>
                              </p:par>
                              <p:par>
                                <p:cTn id="163" presetID="10" presetClass="exit" presetSubtype="0" fill="hold" nodeType="withEffect">
                                  <p:stCondLst>
                                    <p:cond delay="2000"/>
                                  </p:stCondLst>
                                  <p:childTnLst>
                                    <p:animEffect transition="out" filter="fade">
                                      <p:cBhvr>
                                        <p:cTn id="164" dur="500"/>
                                        <p:tgtEl>
                                          <p:spTgt spid="23"/>
                                        </p:tgtEl>
                                      </p:cBhvr>
                                    </p:animEffect>
                                    <p:set>
                                      <p:cBhvr>
                                        <p:cTn id="165" dur="1" fill="hold">
                                          <p:stCondLst>
                                            <p:cond delay="499"/>
                                          </p:stCondLst>
                                        </p:cTn>
                                        <p:tgtEl>
                                          <p:spTgt spid="23"/>
                                        </p:tgtEl>
                                        <p:attrNameLst>
                                          <p:attrName>style.visibility</p:attrName>
                                        </p:attrNameLst>
                                      </p:cBhvr>
                                      <p:to>
                                        <p:strVal val="hidden"/>
                                      </p:to>
                                    </p:set>
                                  </p:childTnLst>
                                </p:cTn>
                              </p:par>
                              <p:par>
                                <p:cTn id="166" presetID="10" presetClass="entr" presetSubtype="0" fill="hold" nodeType="withEffect">
                                  <p:stCondLst>
                                    <p:cond delay="2000"/>
                                  </p:stCondLst>
                                  <p:childTnLst>
                                    <p:set>
                                      <p:cBhvr>
                                        <p:cTn id="167" dur="1" fill="hold">
                                          <p:stCondLst>
                                            <p:cond delay="0"/>
                                          </p:stCondLst>
                                        </p:cTn>
                                        <p:tgtEl>
                                          <p:spTgt spid="24"/>
                                        </p:tgtEl>
                                        <p:attrNameLst>
                                          <p:attrName>style.visibility</p:attrName>
                                        </p:attrNameLst>
                                      </p:cBhvr>
                                      <p:to>
                                        <p:strVal val="visible"/>
                                      </p:to>
                                    </p:set>
                                    <p:animEffect transition="in" filter="fade">
                                      <p:cBhvr>
                                        <p:cTn id="168" dur="500"/>
                                        <p:tgtEl>
                                          <p:spTgt spid="24"/>
                                        </p:tgtEl>
                                      </p:cBhvr>
                                    </p:animEffect>
                                  </p:childTnLst>
                                </p:cTn>
                              </p:par>
                              <p:par>
                                <p:cTn id="169" presetID="6" presetClass="emph" presetSubtype="0" fill="hold" nodeType="withEffect">
                                  <p:stCondLst>
                                    <p:cond delay="2000"/>
                                  </p:stCondLst>
                                  <p:childTnLst>
                                    <p:animScale>
                                      <p:cBhvr>
                                        <p:cTn id="170" dur="1000" fill="hold"/>
                                        <p:tgtEl>
                                          <p:spTgt spid="24"/>
                                        </p:tgtEl>
                                      </p:cBhvr>
                                      <p:by x="150000" y="150000"/>
                                    </p:animScale>
                                  </p:childTnLst>
                                </p:cTn>
                              </p:par>
                              <p:par>
                                <p:cTn id="171" presetID="10" presetClass="exit" presetSubtype="0" fill="hold" nodeType="withEffect">
                                  <p:stCondLst>
                                    <p:cond delay="2500"/>
                                  </p:stCondLst>
                                  <p:childTnLst>
                                    <p:animEffect transition="out" filter="fade">
                                      <p:cBhvr>
                                        <p:cTn id="172" dur="500"/>
                                        <p:tgtEl>
                                          <p:spTgt spid="24"/>
                                        </p:tgtEl>
                                      </p:cBhvr>
                                    </p:animEffect>
                                    <p:set>
                                      <p:cBhvr>
                                        <p:cTn id="173" dur="1" fill="hold">
                                          <p:stCondLst>
                                            <p:cond delay="499"/>
                                          </p:stCondLst>
                                        </p:cTn>
                                        <p:tgtEl>
                                          <p:spTgt spid="24"/>
                                        </p:tgtEl>
                                        <p:attrNameLst>
                                          <p:attrName>style.visibility</p:attrName>
                                        </p:attrNameLst>
                                      </p:cBhvr>
                                      <p:to>
                                        <p:strVal val="hidden"/>
                                      </p:to>
                                    </p:set>
                                  </p:childTnLst>
                                </p:cTn>
                              </p:par>
                              <p:par>
                                <p:cTn id="174" presetID="10" presetClass="entr" presetSubtype="0" fill="hold" nodeType="withEffect">
                                  <p:stCondLst>
                                    <p:cond delay="6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500"/>
                                        <p:tgtEl>
                                          <p:spTgt spid="25"/>
                                        </p:tgtEl>
                                      </p:cBhvr>
                                    </p:animEffect>
                                  </p:childTnLst>
                                </p:cTn>
                              </p:par>
                              <p:par>
                                <p:cTn id="177" presetID="0" presetClass="path" presetSubtype="0" accel="50000" decel="50000" fill="hold" nodeType="withEffect">
                                  <p:stCondLst>
                                    <p:cond delay="600"/>
                                  </p:stCondLst>
                                  <p:childTnLst>
                                    <p:animMotion origin="layout" path="M 3.33333E-6 4.44444E-6 C 3.33333E-6 4.44444E-6 3.33333E-6 0.45417 3.33333E-6 0.90861 " pathEditMode="relative" ptsTypes="aA">
                                      <p:cBhvr>
                                        <p:cTn id="178" dur="500" spd="-100000" fill="hold"/>
                                        <p:tgtEl>
                                          <p:spTgt spid="25"/>
                                        </p:tgtEl>
                                        <p:attrNameLst>
                                          <p:attrName>ppt_x</p:attrName>
                                          <p:attrName>ppt_y</p:attrName>
                                        </p:attrNameLst>
                                      </p:cBhvr>
                                    </p:animMotion>
                                  </p:childTnLst>
                                </p:cTn>
                              </p:par>
                              <p:par>
                                <p:cTn id="179" presetID="10" presetClass="exit" presetSubtype="0" fill="hold" nodeType="withEffect">
                                  <p:stCondLst>
                                    <p:cond delay="800"/>
                                  </p:stCondLst>
                                  <p:childTnLst>
                                    <p:animEffect transition="out" filter="fade">
                                      <p:cBhvr>
                                        <p:cTn id="180" dur="500"/>
                                        <p:tgtEl>
                                          <p:spTgt spid="25"/>
                                        </p:tgtEl>
                                      </p:cBhvr>
                                    </p:animEffect>
                                    <p:set>
                                      <p:cBhvr>
                                        <p:cTn id="181" dur="1" fill="hold">
                                          <p:stCondLst>
                                            <p:cond delay="499"/>
                                          </p:stCondLst>
                                        </p:cTn>
                                        <p:tgtEl>
                                          <p:spTgt spid="25"/>
                                        </p:tgtEl>
                                        <p:attrNameLst>
                                          <p:attrName>style.visibility</p:attrName>
                                        </p:attrNameLst>
                                      </p:cBhvr>
                                      <p:to>
                                        <p:strVal val="hidden"/>
                                      </p:to>
                                    </p:set>
                                  </p:childTnLst>
                                </p:cTn>
                              </p:par>
                              <p:par>
                                <p:cTn id="182" presetID="10" presetClass="entr" presetSubtype="0" fill="hold" nodeType="withEffect">
                                  <p:stCondLst>
                                    <p:cond delay="800"/>
                                  </p:stCondLst>
                                  <p:childTnLst>
                                    <p:set>
                                      <p:cBhvr>
                                        <p:cTn id="183" dur="1" fill="hold">
                                          <p:stCondLst>
                                            <p:cond delay="0"/>
                                          </p:stCondLst>
                                        </p:cTn>
                                        <p:tgtEl>
                                          <p:spTgt spid="26"/>
                                        </p:tgtEl>
                                        <p:attrNameLst>
                                          <p:attrName>style.visibility</p:attrName>
                                        </p:attrNameLst>
                                      </p:cBhvr>
                                      <p:to>
                                        <p:strVal val="visible"/>
                                      </p:to>
                                    </p:set>
                                    <p:animEffect transition="in" filter="fade">
                                      <p:cBhvr>
                                        <p:cTn id="184" dur="500"/>
                                        <p:tgtEl>
                                          <p:spTgt spid="26"/>
                                        </p:tgtEl>
                                      </p:cBhvr>
                                    </p:animEffect>
                                  </p:childTnLst>
                                </p:cTn>
                              </p:par>
                              <p:par>
                                <p:cTn id="185" presetID="6" presetClass="emph" presetSubtype="0" fill="hold" nodeType="withEffect">
                                  <p:stCondLst>
                                    <p:cond delay="800"/>
                                  </p:stCondLst>
                                  <p:childTnLst>
                                    <p:animScale>
                                      <p:cBhvr>
                                        <p:cTn id="186" dur="1000" fill="hold"/>
                                        <p:tgtEl>
                                          <p:spTgt spid="26"/>
                                        </p:tgtEl>
                                      </p:cBhvr>
                                      <p:by x="150000" y="150000"/>
                                    </p:animScale>
                                  </p:childTnLst>
                                </p:cTn>
                              </p:par>
                              <p:par>
                                <p:cTn id="187" presetID="10" presetClass="exit" presetSubtype="0" fill="hold" nodeType="withEffect">
                                  <p:stCondLst>
                                    <p:cond delay="1300"/>
                                  </p:stCondLst>
                                  <p:childTnLst>
                                    <p:animEffect transition="out" filter="fade">
                                      <p:cBhvr>
                                        <p:cTn id="188" dur="500"/>
                                        <p:tgtEl>
                                          <p:spTgt spid="26"/>
                                        </p:tgtEl>
                                      </p:cBhvr>
                                    </p:animEffect>
                                    <p:set>
                                      <p:cBhvr>
                                        <p:cTn id="189" dur="1" fill="hold">
                                          <p:stCondLst>
                                            <p:cond delay="499"/>
                                          </p:stCondLst>
                                        </p:cTn>
                                        <p:tgtEl>
                                          <p:spTgt spid="26"/>
                                        </p:tgtEl>
                                        <p:attrNameLst>
                                          <p:attrName>style.visibility</p:attrName>
                                        </p:attrNameLst>
                                      </p:cBhvr>
                                      <p:to>
                                        <p:strVal val="hidden"/>
                                      </p:to>
                                    </p:set>
                                  </p:childTnLst>
                                </p:cTn>
                              </p:par>
                              <p:par>
                                <p:cTn id="190" presetID="10" presetClass="entr" presetSubtype="0" fill="hold" nodeType="withEffect">
                                  <p:stCondLst>
                                    <p:cond delay="200"/>
                                  </p:stCondLst>
                                  <p:childTnLst>
                                    <p:set>
                                      <p:cBhvr>
                                        <p:cTn id="191" dur="1" fill="hold">
                                          <p:stCondLst>
                                            <p:cond delay="0"/>
                                          </p:stCondLst>
                                        </p:cTn>
                                        <p:tgtEl>
                                          <p:spTgt spid="27"/>
                                        </p:tgtEl>
                                        <p:attrNameLst>
                                          <p:attrName>style.visibility</p:attrName>
                                        </p:attrNameLst>
                                      </p:cBhvr>
                                      <p:to>
                                        <p:strVal val="visible"/>
                                      </p:to>
                                    </p:set>
                                    <p:animEffect transition="in" filter="fade">
                                      <p:cBhvr>
                                        <p:cTn id="192" dur="500"/>
                                        <p:tgtEl>
                                          <p:spTgt spid="27"/>
                                        </p:tgtEl>
                                      </p:cBhvr>
                                    </p:animEffect>
                                  </p:childTnLst>
                                </p:cTn>
                              </p:par>
                              <p:par>
                                <p:cTn id="193" presetID="0" presetClass="path" presetSubtype="0" accel="50000" decel="50000" fill="hold" nodeType="withEffect">
                                  <p:stCondLst>
                                    <p:cond delay="200"/>
                                  </p:stCondLst>
                                  <p:childTnLst>
                                    <p:animMotion origin="layout" path="M 3.33333E-6 4.44444E-6 C 3.33333E-6 4.44444E-6 3.33333E-6 0.45417 3.33333E-6 0.90861 " pathEditMode="relative" ptsTypes="aA">
                                      <p:cBhvr>
                                        <p:cTn id="194" dur="500" spd="-100000" fill="hold"/>
                                        <p:tgtEl>
                                          <p:spTgt spid="27"/>
                                        </p:tgtEl>
                                        <p:attrNameLst>
                                          <p:attrName>ppt_x</p:attrName>
                                          <p:attrName>ppt_y</p:attrName>
                                        </p:attrNameLst>
                                      </p:cBhvr>
                                    </p:animMotion>
                                  </p:childTnLst>
                                </p:cTn>
                              </p:par>
                              <p:par>
                                <p:cTn id="195" presetID="10" presetClass="exit" presetSubtype="0" fill="hold" nodeType="withEffect">
                                  <p:stCondLst>
                                    <p:cond delay="600"/>
                                  </p:stCondLst>
                                  <p:childTnLst>
                                    <p:animEffect transition="out" filter="fade">
                                      <p:cBhvr>
                                        <p:cTn id="196" dur="500"/>
                                        <p:tgtEl>
                                          <p:spTgt spid="27"/>
                                        </p:tgtEl>
                                      </p:cBhvr>
                                    </p:animEffect>
                                    <p:set>
                                      <p:cBhvr>
                                        <p:cTn id="197" dur="1" fill="hold">
                                          <p:stCondLst>
                                            <p:cond delay="499"/>
                                          </p:stCondLst>
                                        </p:cTn>
                                        <p:tgtEl>
                                          <p:spTgt spid="27"/>
                                        </p:tgtEl>
                                        <p:attrNameLst>
                                          <p:attrName>style.visibility</p:attrName>
                                        </p:attrNameLst>
                                      </p:cBhvr>
                                      <p:to>
                                        <p:strVal val="hidden"/>
                                      </p:to>
                                    </p:set>
                                  </p:childTnLst>
                                </p:cTn>
                              </p:par>
                              <p:par>
                                <p:cTn id="198" presetID="10" presetClass="entr" presetSubtype="0" fill="hold" nodeType="withEffect">
                                  <p:stCondLst>
                                    <p:cond delay="600"/>
                                  </p:stCondLst>
                                  <p:childTnLst>
                                    <p:set>
                                      <p:cBhvr>
                                        <p:cTn id="199" dur="1" fill="hold">
                                          <p:stCondLst>
                                            <p:cond delay="0"/>
                                          </p:stCondLst>
                                        </p:cTn>
                                        <p:tgtEl>
                                          <p:spTgt spid="28"/>
                                        </p:tgtEl>
                                        <p:attrNameLst>
                                          <p:attrName>style.visibility</p:attrName>
                                        </p:attrNameLst>
                                      </p:cBhvr>
                                      <p:to>
                                        <p:strVal val="visible"/>
                                      </p:to>
                                    </p:set>
                                    <p:animEffect transition="in" filter="fade">
                                      <p:cBhvr>
                                        <p:cTn id="200" dur="500"/>
                                        <p:tgtEl>
                                          <p:spTgt spid="28"/>
                                        </p:tgtEl>
                                      </p:cBhvr>
                                    </p:animEffect>
                                  </p:childTnLst>
                                </p:cTn>
                              </p:par>
                              <p:par>
                                <p:cTn id="201" presetID="6" presetClass="emph" presetSubtype="0" fill="hold" nodeType="withEffect">
                                  <p:stCondLst>
                                    <p:cond delay="600"/>
                                  </p:stCondLst>
                                  <p:childTnLst>
                                    <p:animScale>
                                      <p:cBhvr>
                                        <p:cTn id="202" dur="1000" fill="hold"/>
                                        <p:tgtEl>
                                          <p:spTgt spid="28"/>
                                        </p:tgtEl>
                                      </p:cBhvr>
                                      <p:by x="150000" y="150000"/>
                                    </p:animScale>
                                  </p:childTnLst>
                                </p:cTn>
                              </p:par>
                              <p:par>
                                <p:cTn id="203" presetID="10" presetClass="exit" presetSubtype="0" fill="hold" nodeType="withEffect">
                                  <p:stCondLst>
                                    <p:cond delay="1100"/>
                                  </p:stCondLst>
                                  <p:childTnLst>
                                    <p:animEffect transition="out" filter="fade">
                                      <p:cBhvr>
                                        <p:cTn id="204" dur="500"/>
                                        <p:tgtEl>
                                          <p:spTgt spid="28"/>
                                        </p:tgtEl>
                                      </p:cBhvr>
                                    </p:animEffect>
                                    <p:set>
                                      <p:cBhvr>
                                        <p:cTn id="205" dur="1" fill="hold">
                                          <p:stCondLst>
                                            <p:cond delay="499"/>
                                          </p:stCondLst>
                                        </p:cTn>
                                        <p:tgtEl>
                                          <p:spTgt spid="28"/>
                                        </p:tgtEl>
                                        <p:attrNameLst>
                                          <p:attrName>style.visibility</p:attrName>
                                        </p:attrNameLst>
                                      </p:cBhvr>
                                      <p:to>
                                        <p:strVal val="hidden"/>
                                      </p:to>
                                    </p:set>
                                  </p:childTnLst>
                                </p:cTn>
                              </p:par>
                              <p:par>
                                <p:cTn id="206" presetID="10" presetClass="entr" presetSubtype="0" fill="hold" nodeType="withEffect">
                                  <p:stCondLst>
                                    <p:cond delay="1500"/>
                                  </p:stCondLst>
                                  <p:childTnLst>
                                    <p:set>
                                      <p:cBhvr>
                                        <p:cTn id="207" dur="1" fill="hold">
                                          <p:stCondLst>
                                            <p:cond delay="0"/>
                                          </p:stCondLst>
                                        </p:cTn>
                                        <p:tgtEl>
                                          <p:spTgt spid="29"/>
                                        </p:tgtEl>
                                        <p:attrNameLst>
                                          <p:attrName>style.visibility</p:attrName>
                                        </p:attrNameLst>
                                      </p:cBhvr>
                                      <p:to>
                                        <p:strVal val="visible"/>
                                      </p:to>
                                    </p:set>
                                    <p:animEffect transition="in" filter="fade">
                                      <p:cBhvr>
                                        <p:cTn id="208" dur="500"/>
                                        <p:tgtEl>
                                          <p:spTgt spid="29"/>
                                        </p:tgtEl>
                                      </p:cBhvr>
                                    </p:animEffect>
                                  </p:childTnLst>
                                </p:cTn>
                              </p:par>
                              <p:par>
                                <p:cTn id="209"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210" dur="500" spd="-100000" fill="hold"/>
                                        <p:tgtEl>
                                          <p:spTgt spid="29"/>
                                        </p:tgtEl>
                                        <p:attrNameLst>
                                          <p:attrName>ppt_x</p:attrName>
                                          <p:attrName>ppt_y</p:attrName>
                                        </p:attrNameLst>
                                      </p:cBhvr>
                                    </p:animMotion>
                                  </p:childTnLst>
                                </p:cTn>
                              </p:par>
                              <p:par>
                                <p:cTn id="211" presetID="10" presetClass="exit" presetSubtype="0" fill="hold" nodeType="withEffect">
                                  <p:stCondLst>
                                    <p:cond delay="1900"/>
                                  </p:stCondLst>
                                  <p:childTnLst>
                                    <p:animEffect transition="out" filter="fade">
                                      <p:cBhvr>
                                        <p:cTn id="212" dur="500"/>
                                        <p:tgtEl>
                                          <p:spTgt spid="29"/>
                                        </p:tgtEl>
                                      </p:cBhvr>
                                    </p:animEffect>
                                    <p:set>
                                      <p:cBhvr>
                                        <p:cTn id="213" dur="1" fill="hold">
                                          <p:stCondLst>
                                            <p:cond delay="499"/>
                                          </p:stCondLst>
                                        </p:cTn>
                                        <p:tgtEl>
                                          <p:spTgt spid="29"/>
                                        </p:tgtEl>
                                        <p:attrNameLst>
                                          <p:attrName>style.visibility</p:attrName>
                                        </p:attrNameLst>
                                      </p:cBhvr>
                                      <p:to>
                                        <p:strVal val="hidden"/>
                                      </p:to>
                                    </p:set>
                                  </p:childTnLst>
                                </p:cTn>
                              </p:par>
                              <p:par>
                                <p:cTn id="214" presetID="10" presetClass="entr" presetSubtype="0" fill="hold" nodeType="withEffect">
                                  <p:stCondLst>
                                    <p:cond delay="1900"/>
                                  </p:stCondLst>
                                  <p:childTnLst>
                                    <p:set>
                                      <p:cBhvr>
                                        <p:cTn id="215" dur="1" fill="hold">
                                          <p:stCondLst>
                                            <p:cond delay="0"/>
                                          </p:stCondLst>
                                        </p:cTn>
                                        <p:tgtEl>
                                          <p:spTgt spid="30"/>
                                        </p:tgtEl>
                                        <p:attrNameLst>
                                          <p:attrName>style.visibility</p:attrName>
                                        </p:attrNameLst>
                                      </p:cBhvr>
                                      <p:to>
                                        <p:strVal val="visible"/>
                                      </p:to>
                                    </p:set>
                                    <p:animEffect transition="in" filter="fade">
                                      <p:cBhvr>
                                        <p:cTn id="216" dur="500"/>
                                        <p:tgtEl>
                                          <p:spTgt spid="30"/>
                                        </p:tgtEl>
                                      </p:cBhvr>
                                    </p:animEffect>
                                  </p:childTnLst>
                                </p:cTn>
                              </p:par>
                              <p:par>
                                <p:cTn id="217" presetID="6" presetClass="emph" presetSubtype="0" fill="hold" nodeType="withEffect">
                                  <p:stCondLst>
                                    <p:cond delay="1900"/>
                                  </p:stCondLst>
                                  <p:childTnLst>
                                    <p:animScale>
                                      <p:cBhvr>
                                        <p:cTn id="218" dur="1000" fill="hold"/>
                                        <p:tgtEl>
                                          <p:spTgt spid="30"/>
                                        </p:tgtEl>
                                      </p:cBhvr>
                                      <p:by x="150000" y="150000"/>
                                    </p:animScale>
                                  </p:childTnLst>
                                </p:cTn>
                              </p:par>
                              <p:par>
                                <p:cTn id="219" presetID="10" presetClass="exit" presetSubtype="0" fill="hold" nodeType="withEffect">
                                  <p:stCondLst>
                                    <p:cond delay="2500"/>
                                  </p:stCondLst>
                                  <p:childTnLst>
                                    <p:animEffect transition="out" filter="fade">
                                      <p:cBhvr>
                                        <p:cTn id="220" dur="500"/>
                                        <p:tgtEl>
                                          <p:spTgt spid="30"/>
                                        </p:tgtEl>
                                      </p:cBhvr>
                                    </p:animEffect>
                                    <p:set>
                                      <p:cBhvr>
                                        <p:cTn id="221" dur="1" fill="hold">
                                          <p:stCondLst>
                                            <p:cond delay="499"/>
                                          </p:stCondLst>
                                        </p:cTn>
                                        <p:tgtEl>
                                          <p:spTgt spid="30"/>
                                        </p:tgtEl>
                                        <p:attrNameLst>
                                          <p:attrName>style.visibility</p:attrName>
                                        </p:attrNameLst>
                                      </p:cBhvr>
                                      <p:to>
                                        <p:strVal val="hidden"/>
                                      </p:to>
                                    </p:set>
                                  </p:childTnLst>
                                </p:cTn>
                              </p:par>
                            </p:childTnLst>
                          </p:cTn>
                        </p:par>
                        <p:par>
                          <p:cTn id="222" fill="hold">
                            <p:stCondLst>
                              <p:cond delay="6250"/>
                            </p:stCondLst>
                            <p:childTnLst>
                              <p:par>
                                <p:cTn id="223" presetID="10" presetClass="entr" presetSubtype="0" fill="hold" nodeType="afterEffect">
                                  <p:stCondLst>
                                    <p:cond delay="0"/>
                                  </p:stCondLst>
                                  <p:childTnLst>
                                    <p:set>
                                      <p:cBhvr>
                                        <p:cTn id="224" dur="1" fill="hold">
                                          <p:stCondLst>
                                            <p:cond delay="0"/>
                                          </p:stCondLst>
                                        </p:cTn>
                                        <p:tgtEl>
                                          <p:spTgt spid="31"/>
                                        </p:tgtEl>
                                        <p:attrNameLst>
                                          <p:attrName>style.visibility</p:attrName>
                                        </p:attrNameLst>
                                      </p:cBhvr>
                                      <p:to>
                                        <p:strVal val="visible"/>
                                      </p:to>
                                    </p:set>
                                    <p:animEffect transition="in" filter="fade">
                                      <p:cBhvr>
                                        <p:cTn id="225" dur="500"/>
                                        <p:tgtEl>
                                          <p:spTgt spid="31"/>
                                        </p:tgtEl>
                                      </p:cBhvr>
                                    </p:animEffect>
                                  </p:childTnLst>
                                </p:cTn>
                              </p:par>
                              <p:par>
                                <p:cTn id="226" presetID="0" presetClass="path" presetSubtype="0" accel="50000" decel="50000" fill="hold" nodeType="withEffect">
                                  <p:stCondLst>
                                    <p:cond delay="0"/>
                                  </p:stCondLst>
                                  <p:childTnLst>
                                    <p:animMotion origin="layout" path="M 3.33333E-6 4.44444E-6 C 3.33333E-6 4.44444E-6 3.33333E-6 0.45417 3.33333E-6 0.90861 " pathEditMode="relative" ptsTypes="aA">
                                      <p:cBhvr>
                                        <p:cTn id="227" dur="500" spd="-100000" fill="hold"/>
                                        <p:tgtEl>
                                          <p:spTgt spid="31"/>
                                        </p:tgtEl>
                                        <p:attrNameLst>
                                          <p:attrName>ppt_x</p:attrName>
                                          <p:attrName>ppt_y</p:attrName>
                                        </p:attrNameLst>
                                      </p:cBhvr>
                                    </p:animMotion>
                                  </p:childTnLst>
                                </p:cTn>
                              </p:par>
                              <p:par>
                                <p:cTn id="228" presetID="10" presetClass="exit" presetSubtype="0" fill="hold" nodeType="withEffect">
                                  <p:stCondLst>
                                    <p:cond delay="200"/>
                                  </p:stCondLst>
                                  <p:childTnLst>
                                    <p:animEffect transition="out" filter="fade">
                                      <p:cBhvr>
                                        <p:cTn id="229" dur="500"/>
                                        <p:tgtEl>
                                          <p:spTgt spid="31"/>
                                        </p:tgtEl>
                                      </p:cBhvr>
                                    </p:animEffect>
                                    <p:set>
                                      <p:cBhvr>
                                        <p:cTn id="230" dur="1" fill="hold">
                                          <p:stCondLst>
                                            <p:cond delay="499"/>
                                          </p:stCondLst>
                                        </p:cTn>
                                        <p:tgtEl>
                                          <p:spTgt spid="31"/>
                                        </p:tgtEl>
                                        <p:attrNameLst>
                                          <p:attrName>style.visibility</p:attrName>
                                        </p:attrNameLst>
                                      </p:cBhvr>
                                      <p:to>
                                        <p:strVal val="hidden"/>
                                      </p:to>
                                    </p:set>
                                  </p:childTnLst>
                                </p:cTn>
                              </p:par>
                              <p:par>
                                <p:cTn id="231" presetID="10" presetClass="entr" presetSubtype="0" fill="hold" nodeType="withEffect">
                                  <p:stCondLst>
                                    <p:cond delay="400"/>
                                  </p:stCondLst>
                                  <p:childTnLst>
                                    <p:set>
                                      <p:cBhvr>
                                        <p:cTn id="232" dur="1" fill="hold">
                                          <p:stCondLst>
                                            <p:cond delay="0"/>
                                          </p:stCondLst>
                                        </p:cTn>
                                        <p:tgtEl>
                                          <p:spTgt spid="32"/>
                                        </p:tgtEl>
                                        <p:attrNameLst>
                                          <p:attrName>style.visibility</p:attrName>
                                        </p:attrNameLst>
                                      </p:cBhvr>
                                      <p:to>
                                        <p:strVal val="visible"/>
                                      </p:to>
                                    </p:set>
                                    <p:animEffect transition="in" filter="fade">
                                      <p:cBhvr>
                                        <p:cTn id="233" dur="500"/>
                                        <p:tgtEl>
                                          <p:spTgt spid="32"/>
                                        </p:tgtEl>
                                      </p:cBhvr>
                                    </p:animEffect>
                                  </p:childTnLst>
                                </p:cTn>
                              </p:par>
                              <p:par>
                                <p:cTn id="234" presetID="6" presetClass="emph" presetSubtype="0" fill="hold" nodeType="withEffect">
                                  <p:stCondLst>
                                    <p:cond delay="400"/>
                                  </p:stCondLst>
                                  <p:childTnLst>
                                    <p:animScale>
                                      <p:cBhvr>
                                        <p:cTn id="235" dur="1000" fill="hold"/>
                                        <p:tgtEl>
                                          <p:spTgt spid="32"/>
                                        </p:tgtEl>
                                      </p:cBhvr>
                                      <p:by x="150000" y="150000"/>
                                    </p:animScale>
                                  </p:childTnLst>
                                </p:cTn>
                              </p:par>
                              <p:par>
                                <p:cTn id="236" presetID="10" presetClass="exit" presetSubtype="0" fill="hold" nodeType="withEffect">
                                  <p:stCondLst>
                                    <p:cond delay="1000"/>
                                  </p:stCondLst>
                                  <p:childTnLst>
                                    <p:animEffect transition="out" filter="fade">
                                      <p:cBhvr>
                                        <p:cTn id="237" dur="500"/>
                                        <p:tgtEl>
                                          <p:spTgt spid="32"/>
                                        </p:tgtEl>
                                      </p:cBhvr>
                                    </p:animEffect>
                                    <p:set>
                                      <p:cBhvr>
                                        <p:cTn id="238" dur="1" fill="hold">
                                          <p:stCondLst>
                                            <p:cond delay="499"/>
                                          </p:stCondLst>
                                        </p:cTn>
                                        <p:tgtEl>
                                          <p:spTgt spid="32"/>
                                        </p:tgtEl>
                                        <p:attrNameLst>
                                          <p:attrName>style.visibility</p:attrName>
                                        </p:attrNameLst>
                                      </p:cBhvr>
                                      <p:to>
                                        <p:strVal val="hidden"/>
                                      </p:to>
                                    </p:set>
                                  </p:childTnLst>
                                </p:cTn>
                              </p:par>
                              <p:par>
                                <p:cTn id="239" presetID="10" presetClass="entr" presetSubtype="0" fill="hold" nodeType="withEffect">
                                  <p:stCondLst>
                                    <p:cond delay="400"/>
                                  </p:stCondLst>
                                  <p:childTnLst>
                                    <p:set>
                                      <p:cBhvr>
                                        <p:cTn id="240" dur="1" fill="hold">
                                          <p:stCondLst>
                                            <p:cond delay="0"/>
                                          </p:stCondLst>
                                        </p:cTn>
                                        <p:tgtEl>
                                          <p:spTgt spid="33"/>
                                        </p:tgtEl>
                                        <p:attrNameLst>
                                          <p:attrName>style.visibility</p:attrName>
                                        </p:attrNameLst>
                                      </p:cBhvr>
                                      <p:to>
                                        <p:strVal val="visible"/>
                                      </p:to>
                                    </p:set>
                                    <p:animEffect transition="in" filter="fade">
                                      <p:cBhvr>
                                        <p:cTn id="241" dur="500"/>
                                        <p:tgtEl>
                                          <p:spTgt spid="33"/>
                                        </p:tgtEl>
                                      </p:cBhvr>
                                    </p:animEffect>
                                  </p:childTnLst>
                                </p:cTn>
                              </p:par>
                              <p:par>
                                <p:cTn id="242" presetID="0" presetClass="path" presetSubtype="0" accel="50000" decel="50000" fill="hold" nodeType="withEffect">
                                  <p:stCondLst>
                                    <p:cond delay="400"/>
                                  </p:stCondLst>
                                  <p:childTnLst>
                                    <p:animMotion origin="layout" path="M 3.33333E-6 4.44444E-6 C 3.33333E-6 4.44444E-6 3.33333E-6 0.45417 3.33333E-6 0.90861 " pathEditMode="relative" ptsTypes="aA">
                                      <p:cBhvr>
                                        <p:cTn id="243" dur="500" spd="-100000" fill="hold"/>
                                        <p:tgtEl>
                                          <p:spTgt spid="33"/>
                                        </p:tgtEl>
                                        <p:attrNameLst>
                                          <p:attrName>ppt_x</p:attrName>
                                          <p:attrName>ppt_y</p:attrName>
                                        </p:attrNameLst>
                                      </p:cBhvr>
                                    </p:animMotion>
                                  </p:childTnLst>
                                </p:cTn>
                              </p:par>
                              <p:par>
                                <p:cTn id="244" presetID="10" presetClass="exit" presetSubtype="0" fill="hold" nodeType="withEffect">
                                  <p:stCondLst>
                                    <p:cond delay="700"/>
                                  </p:stCondLst>
                                  <p:childTnLst>
                                    <p:animEffect transition="out" filter="fade">
                                      <p:cBhvr>
                                        <p:cTn id="245" dur="500"/>
                                        <p:tgtEl>
                                          <p:spTgt spid="33"/>
                                        </p:tgtEl>
                                      </p:cBhvr>
                                    </p:animEffect>
                                    <p:set>
                                      <p:cBhvr>
                                        <p:cTn id="246" dur="1" fill="hold">
                                          <p:stCondLst>
                                            <p:cond delay="499"/>
                                          </p:stCondLst>
                                        </p:cTn>
                                        <p:tgtEl>
                                          <p:spTgt spid="33"/>
                                        </p:tgtEl>
                                        <p:attrNameLst>
                                          <p:attrName>style.visibility</p:attrName>
                                        </p:attrNameLst>
                                      </p:cBhvr>
                                      <p:to>
                                        <p:strVal val="hidden"/>
                                      </p:to>
                                    </p:set>
                                  </p:childTnLst>
                                </p:cTn>
                              </p:par>
                              <p:par>
                                <p:cTn id="247" presetID="10" presetClass="entr" presetSubtype="0" fill="hold" nodeType="withEffect">
                                  <p:stCondLst>
                                    <p:cond delay="700"/>
                                  </p:stCondLst>
                                  <p:childTnLst>
                                    <p:set>
                                      <p:cBhvr>
                                        <p:cTn id="248" dur="1" fill="hold">
                                          <p:stCondLst>
                                            <p:cond delay="0"/>
                                          </p:stCondLst>
                                        </p:cTn>
                                        <p:tgtEl>
                                          <p:spTgt spid="34"/>
                                        </p:tgtEl>
                                        <p:attrNameLst>
                                          <p:attrName>style.visibility</p:attrName>
                                        </p:attrNameLst>
                                      </p:cBhvr>
                                      <p:to>
                                        <p:strVal val="visible"/>
                                      </p:to>
                                    </p:set>
                                    <p:animEffect transition="in" filter="fade">
                                      <p:cBhvr>
                                        <p:cTn id="249" dur="500"/>
                                        <p:tgtEl>
                                          <p:spTgt spid="34"/>
                                        </p:tgtEl>
                                      </p:cBhvr>
                                    </p:animEffect>
                                  </p:childTnLst>
                                </p:cTn>
                              </p:par>
                              <p:par>
                                <p:cTn id="250" presetID="6" presetClass="emph" presetSubtype="0" fill="hold" nodeType="withEffect">
                                  <p:stCondLst>
                                    <p:cond delay="700"/>
                                  </p:stCondLst>
                                  <p:childTnLst>
                                    <p:animScale>
                                      <p:cBhvr>
                                        <p:cTn id="251" dur="1000" fill="hold"/>
                                        <p:tgtEl>
                                          <p:spTgt spid="34"/>
                                        </p:tgtEl>
                                      </p:cBhvr>
                                      <p:by x="150000" y="150000"/>
                                    </p:animScale>
                                  </p:childTnLst>
                                </p:cTn>
                              </p:par>
                              <p:par>
                                <p:cTn id="252" presetID="10" presetClass="exit" presetSubtype="0" fill="hold" nodeType="withEffect">
                                  <p:stCondLst>
                                    <p:cond delay="1300"/>
                                  </p:stCondLst>
                                  <p:childTnLst>
                                    <p:animEffect transition="out" filter="fade">
                                      <p:cBhvr>
                                        <p:cTn id="253" dur="500"/>
                                        <p:tgtEl>
                                          <p:spTgt spid="34"/>
                                        </p:tgtEl>
                                      </p:cBhvr>
                                    </p:animEffect>
                                    <p:set>
                                      <p:cBhvr>
                                        <p:cTn id="254" dur="1" fill="hold">
                                          <p:stCondLst>
                                            <p:cond delay="499"/>
                                          </p:stCondLst>
                                        </p:cTn>
                                        <p:tgtEl>
                                          <p:spTgt spid="34"/>
                                        </p:tgtEl>
                                        <p:attrNameLst>
                                          <p:attrName>style.visibility</p:attrName>
                                        </p:attrNameLst>
                                      </p:cBhvr>
                                      <p:to>
                                        <p:strVal val="hidden"/>
                                      </p:to>
                                    </p:set>
                                  </p:childTnLst>
                                </p:cTn>
                              </p:par>
                              <p:par>
                                <p:cTn id="255" presetID="10" presetClass="entr" presetSubtype="0" fill="hold" nodeType="withEffect">
                                  <p:stCondLst>
                                    <p:cond delay="2300"/>
                                  </p:stCondLst>
                                  <p:childTnLst>
                                    <p:set>
                                      <p:cBhvr>
                                        <p:cTn id="256" dur="1" fill="hold">
                                          <p:stCondLst>
                                            <p:cond delay="0"/>
                                          </p:stCondLst>
                                        </p:cTn>
                                        <p:tgtEl>
                                          <p:spTgt spid="35"/>
                                        </p:tgtEl>
                                        <p:attrNameLst>
                                          <p:attrName>style.visibility</p:attrName>
                                        </p:attrNameLst>
                                      </p:cBhvr>
                                      <p:to>
                                        <p:strVal val="visible"/>
                                      </p:to>
                                    </p:set>
                                    <p:animEffect transition="in" filter="fade">
                                      <p:cBhvr>
                                        <p:cTn id="257" dur="500"/>
                                        <p:tgtEl>
                                          <p:spTgt spid="35"/>
                                        </p:tgtEl>
                                      </p:cBhvr>
                                    </p:animEffect>
                                  </p:childTnLst>
                                </p:cTn>
                              </p:par>
                              <p:par>
                                <p:cTn id="258" presetID="6" presetClass="emph" presetSubtype="0" fill="hold" nodeType="withEffect">
                                  <p:stCondLst>
                                    <p:cond delay="2200"/>
                                  </p:stCondLst>
                                  <p:childTnLst>
                                    <p:animScale>
                                      <p:cBhvr>
                                        <p:cTn id="259" dur="1000" fill="hold"/>
                                        <p:tgtEl>
                                          <p:spTgt spid="35"/>
                                        </p:tgtEl>
                                      </p:cBhvr>
                                      <p:by x="150000" y="150000"/>
                                    </p:animScale>
                                  </p:childTnLst>
                                </p:cTn>
                              </p:par>
                              <p:par>
                                <p:cTn id="260" presetID="10" presetClass="exit" presetSubtype="0" fill="hold" nodeType="withEffect">
                                  <p:stCondLst>
                                    <p:cond delay="2700"/>
                                  </p:stCondLst>
                                  <p:childTnLst>
                                    <p:animEffect transition="out" filter="fade">
                                      <p:cBhvr>
                                        <p:cTn id="261" dur="500"/>
                                        <p:tgtEl>
                                          <p:spTgt spid="35"/>
                                        </p:tgtEl>
                                      </p:cBhvr>
                                    </p:animEffect>
                                    <p:set>
                                      <p:cBhvr>
                                        <p:cTn id="262" dur="1" fill="hold">
                                          <p:stCondLst>
                                            <p:cond delay="499"/>
                                          </p:stCondLst>
                                        </p:cTn>
                                        <p:tgtEl>
                                          <p:spTgt spid="35"/>
                                        </p:tgtEl>
                                        <p:attrNameLst>
                                          <p:attrName>style.visibility</p:attrName>
                                        </p:attrNameLst>
                                      </p:cBhvr>
                                      <p:to>
                                        <p:strVal val="hidden"/>
                                      </p:to>
                                    </p:set>
                                  </p:childTnLst>
                                </p:cTn>
                              </p:par>
                              <p:par>
                                <p:cTn id="263" presetID="10" presetClass="entr" presetSubtype="0" fill="hold" nodeType="withEffect">
                                  <p:stCondLst>
                                    <p:cond delay="300"/>
                                  </p:stCondLst>
                                  <p:childTnLst>
                                    <p:set>
                                      <p:cBhvr>
                                        <p:cTn id="264" dur="1" fill="hold">
                                          <p:stCondLst>
                                            <p:cond delay="0"/>
                                          </p:stCondLst>
                                        </p:cTn>
                                        <p:tgtEl>
                                          <p:spTgt spid="36"/>
                                        </p:tgtEl>
                                        <p:attrNameLst>
                                          <p:attrName>style.visibility</p:attrName>
                                        </p:attrNameLst>
                                      </p:cBhvr>
                                      <p:to>
                                        <p:strVal val="visible"/>
                                      </p:to>
                                    </p:set>
                                    <p:animEffect transition="in" filter="fade">
                                      <p:cBhvr>
                                        <p:cTn id="265" dur="500"/>
                                        <p:tgtEl>
                                          <p:spTgt spid="36"/>
                                        </p:tgtEl>
                                      </p:cBhvr>
                                    </p:animEffect>
                                  </p:childTnLst>
                                </p:cTn>
                              </p:par>
                              <p:par>
                                <p:cTn id="266" presetID="0" presetClass="path" presetSubtype="0" accel="50000" decel="50000" fill="hold" nodeType="withEffect">
                                  <p:stCondLst>
                                    <p:cond delay="300"/>
                                  </p:stCondLst>
                                  <p:childTnLst>
                                    <p:animMotion origin="layout" path="M 3.33333E-6 4.44444E-6 C 3.33333E-6 4.44444E-6 3.33333E-6 0.45417 3.33333E-6 0.90861 " pathEditMode="relative" ptsTypes="aA">
                                      <p:cBhvr>
                                        <p:cTn id="267" dur="500" spd="-100000" fill="hold"/>
                                        <p:tgtEl>
                                          <p:spTgt spid="36"/>
                                        </p:tgtEl>
                                        <p:attrNameLst>
                                          <p:attrName>ppt_x</p:attrName>
                                          <p:attrName>ppt_y</p:attrName>
                                        </p:attrNameLst>
                                      </p:cBhvr>
                                    </p:animMotion>
                                  </p:childTnLst>
                                </p:cTn>
                              </p:par>
                              <p:par>
                                <p:cTn id="268" presetID="10" presetClass="exit" presetSubtype="0" fill="hold" nodeType="withEffect">
                                  <p:stCondLst>
                                    <p:cond delay="600"/>
                                  </p:stCondLst>
                                  <p:childTnLst>
                                    <p:animEffect transition="out" filter="fade">
                                      <p:cBhvr>
                                        <p:cTn id="269" dur="500"/>
                                        <p:tgtEl>
                                          <p:spTgt spid="36"/>
                                        </p:tgtEl>
                                      </p:cBhvr>
                                    </p:animEffect>
                                    <p:set>
                                      <p:cBhvr>
                                        <p:cTn id="270" dur="1" fill="hold">
                                          <p:stCondLst>
                                            <p:cond delay="499"/>
                                          </p:stCondLst>
                                        </p:cTn>
                                        <p:tgtEl>
                                          <p:spTgt spid="36"/>
                                        </p:tgtEl>
                                        <p:attrNameLst>
                                          <p:attrName>style.visibility</p:attrName>
                                        </p:attrNameLst>
                                      </p:cBhvr>
                                      <p:to>
                                        <p:strVal val="hidden"/>
                                      </p:to>
                                    </p:set>
                                  </p:childTnLst>
                                </p:cTn>
                              </p:par>
                              <p:par>
                                <p:cTn id="271" presetID="10" presetClass="entr" presetSubtype="0" fill="hold" nodeType="withEffect">
                                  <p:stCondLst>
                                    <p:cond delay="700"/>
                                  </p:stCondLst>
                                  <p:childTnLst>
                                    <p:set>
                                      <p:cBhvr>
                                        <p:cTn id="272" dur="1" fill="hold">
                                          <p:stCondLst>
                                            <p:cond delay="0"/>
                                          </p:stCondLst>
                                        </p:cTn>
                                        <p:tgtEl>
                                          <p:spTgt spid="37"/>
                                        </p:tgtEl>
                                        <p:attrNameLst>
                                          <p:attrName>style.visibility</p:attrName>
                                        </p:attrNameLst>
                                      </p:cBhvr>
                                      <p:to>
                                        <p:strVal val="visible"/>
                                      </p:to>
                                    </p:set>
                                    <p:animEffect transition="in" filter="fade">
                                      <p:cBhvr>
                                        <p:cTn id="273" dur="500"/>
                                        <p:tgtEl>
                                          <p:spTgt spid="37"/>
                                        </p:tgtEl>
                                      </p:cBhvr>
                                    </p:animEffect>
                                  </p:childTnLst>
                                </p:cTn>
                              </p:par>
                              <p:par>
                                <p:cTn id="274" presetID="6" presetClass="emph" presetSubtype="0" fill="hold" nodeType="withEffect">
                                  <p:stCondLst>
                                    <p:cond delay="700"/>
                                  </p:stCondLst>
                                  <p:childTnLst>
                                    <p:animScale>
                                      <p:cBhvr>
                                        <p:cTn id="275" dur="1000" fill="hold"/>
                                        <p:tgtEl>
                                          <p:spTgt spid="37"/>
                                        </p:tgtEl>
                                      </p:cBhvr>
                                      <p:by x="150000" y="150000"/>
                                    </p:animScale>
                                  </p:childTnLst>
                                </p:cTn>
                              </p:par>
                              <p:par>
                                <p:cTn id="276" presetID="10" presetClass="exit" presetSubtype="0" fill="hold" nodeType="withEffect">
                                  <p:stCondLst>
                                    <p:cond delay="1200"/>
                                  </p:stCondLst>
                                  <p:childTnLst>
                                    <p:animEffect transition="out" filter="fade">
                                      <p:cBhvr>
                                        <p:cTn id="277" dur="500"/>
                                        <p:tgtEl>
                                          <p:spTgt spid="37"/>
                                        </p:tgtEl>
                                      </p:cBhvr>
                                    </p:animEffect>
                                    <p:set>
                                      <p:cBhvr>
                                        <p:cTn id="278" dur="1" fill="hold">
                                          <p:stCondLst>
                                            <p:cond delay="499"/>
                                          </p:stCondLst>
                                        </p:cTn>
                                        <p:tgtEl>
                                          <p:spTgt spid="37"/>
                                        </p:tgtEl>
                                        <p:attrNameLst>
                                          <p:attrName>style.visibility</p:attrName>
                                        </p:attrNameLst>
                                      </p:cBhvr>
                                      <p:to>
                                        <p:strVal val="hidden"/>
                                      </p:to>
                                    </p:set>
                                  </p:childTnLst>
                                </p:cTn>
                              </p:par>
                              <p:par>
                                <p:cTn id="279" presetID="10" presetClass="entr" presetSubtype="0" fill="hold" nodeType="withEffect">
                                  <p:stCondLst>
                                    <p:cond delay="2300"/>
                                  </p:stCondLst>
                                  <p:childTnLst>
                                    <p:set>
                                      <p:cBhvr>
                                        <p:cTn id="280" dur="1" fill="hold">
                                          <p:stCondLst>
                                            <p:cond delay="0"/>
                                          </p:stCondLst>
                                        </p:cTn>
                                        <p:tgtEl>
                                          <p:spTgt spid="38"/>
                                        </p:tgtEl>
                                        <p:attrNameLst>
                                          <p:attrName>style.visibility</p:attrName>
                                        </p:attrNameLst>
                                      </p:cBhvr>
                                      <p:to>
                                        <p:strVal val="visible"/>
                                      </p:to>
                                    </p:set>
                                    <p:animEffect transition="in" filter="fade">
                                      <p:cBhvr>
                                        <p:cTn id="281" dur="500"/>
                                        <p:tgtEl>
                                          <p:spTgt spid="38"/>
                                        </p:tgtEl>
                                      </p:cBhvr>
                                    </p:animEffect>
                                  </p:childTnLst>
                                </p:cTn>
                              </p:par>
                              <p:par>
                                <p:cTn id="282" presetID="6" presetClass="emph" presetSubtype="0" fill="hold" nodeType="withEffect">
                                  <p:stCondLst>
                                    <p:cond delay="2300"/>
                                  </p:stCondLst>
                                  <p:childTnLst>
                                    <p:animScale>
                                      <p:cBhvr>
                                        <p:cTn id="283" dur="1000" fill="hold"/>
                                        <p:tgtEl>
                                          <p:spTgt spid="38"/>
                                        </p:tgtEl>
                                      </p:cBhvr>
                                      <p:by x="150000" y="150000"/>
                                    </p:animScale>
                                  </p:childTnLst>
                                </p:cTn>
                              </p:par>
                              <p:par>
                                <p:cTn id="284" presetID="10" presetClass="exit" presetSubtype="0" fill="hold" nodeType="withEffect">
                                  <p:stCondLst>
                                    <p:cond delay="2800"/>
                                  </p:stCondLst>
                                  <p:childTnLst>
                                    <p:animEffect transition="out" filter="fade">
                                      <p:cBhvr>
                                        <p:cTn id="285" dur="500"/>
                                        <p:tgtEl>
                                          <p:spTgt spid="38"/>
                                        </p:tgtEl>
                                      </p:cBhvr>
                                    </p:animEffect>
                                    <p:set>
                                      <p:cBhvr>
                                        <p:cTn id="286" dur="1" fill="hold">
                                          <p:stCondLst>
                                            <p:cond delay="499"/>
                                          </p:stCondLst>
                                        </p:cTn>
                                        <p:tgtEl>
                                          <p:spTgt spid="38"/>
                                        </p:tgtEl>
                                        <p:attrNameLst>
                                          <p:attrName>style.visibility</p:attrName>
                                        </p:attrNameLst>
                                      </p:cBhvr>
                                      <p:to>
                                        <p:strVal val="hidden"/>
                                      </p:to>
                                    </p:set>
                                  </p:childTnLst>
                                </p:cTn>
                              </p:par>
                              <p:par>
                                <p:cTn id="287" presetID="10" presetClass="entr" presetSubtype="0" fill="hold" nodeType="withEffect">
                                  <p:stCondLst>
                                    <p:cond delay="0"/>
                                  </p:stCondLst>
                                  <p:childTnLst>
                                    <p:set>
                                      <p:cBhvr>
                                        <p:cTn id="288" dur="1" fill="hold">
                                          <p:stCondLst>
                                            <p:cond delay="0"/>
                                          </p:stCondLst>
                                        </p:cTn>
                                        <p:tgtEl>
                                          <p:spTgt spid="39"/>
                                        </p:tgtEl>
                                        <p:attrNameLst>
                                          <p:attrName>style.visibility</p:attrName>
                                        </p:attrNameLst>
                                      </p:cBhvr>
                                      <p:to>
                                        <p:strVal val="visible"/>
                                      </p:to>
                                    </p:set>
                                    <p:animEffect transition="in" filter="fade">
                                      <p:cBhvr>
                                        <p:cTn id="289" dur="500"/>
                                        <p:tgtEl>
                                          <p:spTgt spid="39"/>
                                        </p:tgtEl>
                                      </p:cBhvr>
                                    </p:animEffect>
                                  </p:childTnLst>
                                </p:cTn>
                              </p:par>
                              <p:par>
                                <p:cTn id="290" presetID="0" presetClass="path" presetSubtype="0" accel="50000" decel="50000" fill="hold" nodeType="withEffect">
                                  <p:stCondLst>
                                    <p:cond delay="0"/>
                                  </p:stCondLst>
                                  <p:childTnLst>
                                    <p:animMotion origin="layout" path="M 3.33333E-6 4.44444E-6 C 3.33333E-6 4.44444E-6 3.33333E-6 0.45417 3.33333E-6 0.90861 " pathEditMode="relative" ptsTypes="aA">
                                      <p:cBhvr>
                                        <p:cTn id="291" dur="500" spd="-100000" fill="hold"/>
                                        <p:tgtEl>
                                          <p:spTgt spid="39"/>
                                        </p:tgtEl>
                                        <p:attrNameLst>
                                          <p:attrName>ppt_x</p:attrName>
                                          <p:attrName>ppt_y</p:attrName>
                                        </p:attrNameLst>
                                      </p:cBhvr>
                                    </p:animMotion>
                                  </p:childTnLst>
                                </p:cTn>
                              </p:par>
                              <p:par>
                                <p:cTn id="292" presetID="10" presetClass="exit" presetSubtype="0" fill="hold" nodeType="withEffect">
                                  <p:stCondLst>
                                    <p:cond delay="200"/>
                                  </p:stCondLst>
                                  <p:childTnLst>
                                    <p:animEffect transition="out" filter="fade">
                                      <p:cBhvr>
                                        <p:cTn id="293" dur="500"/>
                                        <p:tgtEl>
                                          <p:spTgt spid="39"/>
                                        </p:tgtEl>
                                      </p:cBhvr>
                                    </p:animEffect>
                                    <p:set>
                                      <p:cBhvr>
                                        <p:cTn id="294" dur="1" fill="hold">
                                          <p:stCondLst>
                                            <p:cond delay="499"/>
                                          </p:stCondLst>
                                        </p:cTn>
                                        <p:tgtEl>
                                          <p:spTgt spid="39"/>
                                        </p:tgtEl>
                                        <p:attrNameLst>
                                          <p:attrName>style.visibility</p:attrName>
                                        </p:attrNameLst>
                                      </p:cBhvr>
                                      <p:to>
                                        <p:strVal val="hidden"/>
                                      </p:to>
                                    </p:set>
                                  </p:childTnLst>
                                </p:cTn>
                              </p:par>
                              <p:par>
                                <p:cTn id="295" presetID="10" presetClass="entr" presetSubtype="0" fill="hold" nodeType="withEffect">
                                  <p:stCondLst>
                                    <p:cond delay="400"/>
                                  </p:stCondLst>
                                  <p:childTnLst>
                                    <p:set>
                                      <p:cBhvr>
                                        <p:cTn id="296" dur="1" fill="hold">
                                          <p:stCondLst>
                                            <p:cond delay="0"/>
                                          </p:stCondLst>
                                        </p:cTn>
                                        <p:tgtEl>
                                          <p:spTgt spid="40"/>
                                        </p:tgtEl>
                                        <p:attrNameLst>
                                          <p:attrName>style.visibility</p:attrName>
                                        </p:attrNameLst>
                                      </p:cBhvr>
                                      <p:to>
                                        <p:strVal val="visible"/>
                                      </p:to>
                                    </p:set>
                                    <p:animEffect transition="in" filter="fade">
                                      <p:cBhvr>
                                        <p:cTn id="297" dur="500"/>
                                        <p:tgtEl>
                                          <p:spTgt spid="40"/>
                                        </p:tgtEl>
                                      </p:cBhvr>
                                    </p:animEffect>
                                  </p:childTnLst>
                                </p:cTn>
                              </p:par>
                              <p:par>
                                <p:cTn id="298" presetID="6" presetClass="emph" presetSubtype="0" fill="hold" nodeType="withEffect">
                                  <p:stCondLst>
                                    <p:cond delay="400"/>
                                  </p:stCondLst>
                                  <p:childTnLst>
                                    <p:animScale>
                                      <p:cBhvr>
                                        <p:cTn id="299" dur="1000" fill="hold"/>
                                        <p:tgtEl>
                                          <p:spTgt spid="40"/>
                                        </p:tgtEl>
                                      </p:cBhvr>
                                      <p:by x="150000" y="150000"/>
                                    </p:animScale>
                                  </p:childTnLst>
                                </p:cTn>
                              </p:par>
                              <p:par>
                                <p:cTn id="300" presetID="10" presetClass="exit" presetSubtype="0" fill="hold" nodeType="withEffect">
                                  <p:stCondLst>
                                    <p:cond delay="1000"/>
                                  </p:stCondLst>
                                  <p:childTnLst>
                                    <p:animEffect transition="out" filter="fade">
                                      <p:cBhvr>
                                        <p:cTn id="301" dur="500"/>
                                        <p:tgtEl>
                                          <p:spTgt spid="40"/>
                                        </p:tgtEl>
                                      </p:cBhvr>
                                    </p:animEffect>
                                    <p:set>
                                      <p:cBhvr>
                                        <p:cTn id="302" dur="1" fill="hold">
                                          <p:stCondLst>
                                            <p:cond delay="499"/>
                                          </p:stCondLst>
                                        </p:cTn>
                                        <p:tgtEl>
                                          <p:spTgt spid="40"/>
                                        </p:tgtEl>
                                        <p:attrNameLst>
                                          <p:attrName>style.visibility</p:attrName>
                                        </p:attrNameLst>
                                      </p:cBhvr>
                                      <p:to>
                                        <p:strVal val="hidden"/>
                                      </p:to>
                                    </p:set>
                                  </p:childTnLst>
                                </p:cTn>
                              </p:par>
                              <p:par>
                                <p:cTn id="303" presetID="10" presetClass="entr" presetSubtype="0" fill="hold" nodeType="withEffect">
                                  <p:stCondLst>
                                    <p:cond delay="1500"/>
                                  </p:stCondLst>
                                  <p:childTnLst>
                                    <p:set>
                                      <p:cBhvr>
                                        <p:cTn id="304" dur="1" fill="hold">
                                          <p:stCondLst>
                                            <p:cond delay="0"/>
                                          </p:stCondLst>
                                        </p:cTn>
                                        <p:tgtEl>
                                          <p:spTgt spid="41"/>
                                        </p:tgtEl>
                                        <p:attrNameLst>
                                          <p:attrName>style.visibility</p:attrName>
                                        </p:attrNameLst>
                                      </p:cBhvr>
                                      <p:to>
                                        <p:strVal val="visible"/>
                                      </p:to>
                                    </p:set>
                                    <p:animEffect transition="in" filter="fade">
                                      <p:cBhvr>
                                        <p:cTn id="305" dur="500"/>
                                        <p:tgtEl>
                                          <p:spTgt spid="41"/>
                                        </p:tgtEl>
                                      </p:cBhvr>
                                    </p:animEffect>
                                  </p:childTnLst>
                                </p:cTn>
                              </p:par>
                              <p:par>
                                <p:cTn id="306"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307" dur="500" spd="-100000" fill="hold"/>
                                        <p:tgtEl>
                                          <p:spTgt spid="41"/>
                                        </p:tgtEl>
                                        <p:attrNameLst>
                                          <p:attrName>ppt_x</p:attrName>
                                          <p:attrName>ppt_y</p:attrName>
                                        </p:attrNameLst>
                                      </p:cBhvr>
                                    </p:animMotion>
                                  </p:childTnLst>
                                </p:cTn>
                              </p:par>
                              <p:par>
                                <p:cTn id="308" presetID="10" presetClass="exit" presetSubtype="0" fill="hold" nodeType="withEffect">
                                  <p:stCondLst>
                                    <p:cond delay="1900"/>
                                  </p:stCondLst>
                                  <p:childTnLst>
                                    <p:animEffect transition="out" filter="fade">
                                      <p:cBhvr>
                                        <p:cTn id="309" dur="500"/>
                                        <p:tgtEl>
                                          <p:spTgt spid="41"/>
                                        </p:tgtEl>
                                      </p:cBhvr>
                                    </p:animEffect>
                                    <p:set>
                                      <p:cBhvr>
                                        <p:cTn id="310" dur="1" fill="hold">
                                          <p:stCondLst>
                                            <p:cond delay="499"/>
                                          </p:stCondLst>
                                        </p:cTn>
                                        <p:tgtEl>
                                          <p:spTgt spid="41"/>
                                        </p:tgtEl>
                                        <p:attrNameLst>
                                          <p:attrName>style.visibility</p:attrName>
                                        </p:attrNameLst>
                                      </p:cBhvr>
                                      <p:to>
                                        <p:strVal val="hidden"/>
                                      </p:to>
                                    </p:set>
                                  </p:childTnLst>
                                </p:cTn>
                              </p:par>
                              <p:par>
                                <p:cTn id="311" presetID="10" presetClass="entr" presetSubtype="0" fill="hold" nodeType="withEffect">
                                  <p:stCondLst>
                                    <p:cond delay="1900"/>
                                  </p:stCondLst>
                                  <p:childTnLst>
                                    <p:set>
                                      <p:cBhvr>
                                        <p:cTn id="312" dur="1" fill="hold">
                                          <p:stCondLst>
                                            <p:cond delay="0"/>
                                          </p:stCondLst>
                                        </p:cTn>
                                        <p:tgtEl>
                                          <p:spTgt spid="42"/>
                                        </p:tgtEl>
                                        <p:attrNameLst>
                                          <p:attrName>style.visibility</p:attrName>
                                        </p:attrNameLst>
                                      </p:cBhvr>
                                      <p:to>
                                        <p:strVal val="visible"/>
                                      </p:to>
                                    </p:set>
                                    <p:animEffect transition="in" filter="fade">
                                      <p:cBhvr>
                                        <p:cTn id="313" dur="500"/>
                                        <p:tgtEl>
                                          <p:spTgt spid="42"/>
                                        </p:tgtEl>
                                      </p:cBhvr>
                                    </p:animEffect>
                                  </p:childTnLst>
                                </p:cTn>
                              </p:par>
                              <p:par>
                                <p:cTn id="314" presetID="6" presetClass="emph" presetSubtype="0" fill="hold" nodeType="withEffect">
                                  <p:stCondLst>
                                    <p:cond delay="1900"/>
                                  </p:stCondLst>
                                  <p:childTnLst>
                                    <p:animScale>
                                      <p:cBhvr>
                                        <p:cTn id="315" dur="1000" fill="hold"/>
                                        <p:tgtEl>
                                          <p:spTgt spid="42"/>
                                        </p:tgtEl>
                                      </p:cBhvr>
                                      <p:by x="150000" y="150000"/>
                                    </p:animScale>
                                  </p:childTnLst>
                                </p:cTn>
                              </p:par>
                              <p:par>
                                <p:cTn id="316" presetID="10" presetClass="exit" presetSubtype="0" fill="hold" nodeType="withEffect">
                                  <p:stCondLst>
                                    <p:cond delay="2500"/>
                                  </p:stCondLst>
                                  <p:childTnLst>
                                    <p:animEffect transition="out" filter="fade">
                                      <p:cBhvr>
                                        <p:cTn id="317" dur="500"/>
                                        <p:tgtEl>
                                          <p:spTgt spid="42"/>
                                        </p:tgtEl>
                                      </p:cBhvr>
                                    </p:animEffect>
                                    <p:set>
                                      <p:cBhvr>
                                        <p:cTn id="318" dur="1" fill="hold">
                                          <p:stCondLst>
                                            <p:cond delay="499"/>
                                          </p:stCondLst>
                                        </p:cTn>
                                        <p:tgtEl>
                                          <p:spTgt spid="42"/>
                                        </p:tgtEl>
                                        <p:attrNameLst>
                                          <p:attrName>style.visibility</p:attrName>
                                        </p:attrNameLst>
                                      </p:cBhvr>
                                      <p:to>
                                        <p:strVal val="hidden"/>
                                      </p:to>
                                    </p:set>
                                  </p:childTnLst>
                                </p:cTn>
                              </p:par>
                              <p:par>
                                <p:cTn id="319" presetID="10" presetClass="entr" presetSubtype="0" fill="hold" nodeType="withEffect">
                                  <p:stCondLst>
                                    <p:cond delay="1900"/>
                                  </p:stCondLst>
                                  <p:childTnLst>
                                    <p:set>
                                      <p:cBhvr>
                                        <p:cTn id="320" dur="1" fill="hold">
                                          <p:stCondLst>
                                            <p:cond delay="0"/>
                                          </p:stCondLst>
                                        </p:cTn>
                                        <p:tgtEl>
                                          <p:spTgt spid="43"/>
                                        </p:tgtEl>
                                        <p:attrNameLst>
                                          <p:attrName>style.visibility</p:attrName>
                                        </p:attrNameLst>
                                      </p:cBhvr>
                                      <p:to>
                                        <p:strVal val="visible"/>
                                      </p:to>
                                    </p:set>
                                    <p:animEffect transition="in" filter="fade">
                                      <p:cBhvr>
                                        <p:cTn id="321" dur="500"/>
                                        <p:tgtEl>
                                          <p:spTgt spid="43"/>
                                        </p:tgtEl>
                                      </p:cBhvr>
                                    </p:animEffect>
                                  </p:childTnLst>
                                </p:cTn>
                              </p:par>
                              <p:par>
                                <p:cTn id="322" presetID="6" presetClass="emph" presetSubtype="0" fill="hold" nodeType="withEffect">
                                  <p:stCondLst>
                                    <p:cond delay="1900"/>
                                  </p:stCondLst>
                                  <p:childTnLst>
                                    <p:animScale>
                                      <p:cBhvr>
                                        <p:cTn id="323" dur="1000" fill="hold"/>
                                        <p:tgtEl>
                                          <p:spTgt spid="43"/>
                                        </p:tgtEl>
                                      </p:cBhvr>
                                      <p:by x="150000" y="150000"/>
                                    </p:animScale>
                                  </p:childTnLst>
                                </p:cTn>
                              </p:par>
                              <p:par>
                                <p:cTn id="324" presetID="10" presetClass="exit" presetSubtype="0" fill="hold" nodeType="withEffect">
                                  <p:stCondLst>
                                    <p:cond delay="2400"/>
                                  </p:stCondLst>
                                  <p:childTnLst>
                                    <p:animEffect transition="out" filter="fade">
                                      <p:cBhvr>
                                        <p:cTn id="325" dur="500"/>
                                        <p:tgtEl>
                                          <p:spTgt spid="43"/>
                                        </p:tgtEl>
                                      </p:cBhvr>
                                    </p:animEffect>
                                    <p:set>
                                      <p:cBhvr>
                                        <p:cTn id="326" dur="1" fill="hold">
                                          <p:stCondLst>
                                            <p:cond delay="499"/>
                                          </p:stCondLst>
                                        </p:cTn>
                                        <p:tgtEl>
                                          <p:spTgt spid="43"/>
                                        </p:tgtEl>
                                        <p:attrNameLst>
                                          <p:attrName>style.visibility</p:attrName>
                                        </p:attrNameLst>
                                      </p:cBhvr>
                                      <p:to>
                                        <p:strVal val="hidden"/>
                                      </p:to>
                                    </p:set>
                                  </p:childTnLst>
                                </p:cTn>
                              </p:par>
                              <p:par>
                                <p:cTn id="327" presetID="10" presetClass="entr" presetSubtype="0" fill="hold" nodeType="withEffect">
                                  <p:stCondLst>
                                    <p:cond delay="500"/>
                                  </p:stCondLst>
                                  <p:childTnLst>
                                    <p:set>
                                      <p:cBhvr>
                                        <p:cTn id="328" dur="1" fill="hold">
                                          <p:stCondLst>
                                            <p:cond delay="0"/>
                                          </p:stCondLst>
                                        </p:cTn>
                                        <p:tgtEl>
                                          <p:spTgt spid="44"/>
                                        </p:tgtEl>
                                        <p:attrNameLst>
                                          <p:attrName>style.visibility</p:attrName>
                                        </p:attrNameLst>
                                      </p:cBhvr>
                                      <p:to>
                                        <p:strVal val="visible"/>
                                      </p:to>
                                    </p:set>
                                    <p:animEffect transition="in" filter="fade">
                                      <p:cBhvr>
                                        <p:cTn id="329" dur="500"/>
                                        <p:tgtEl>
                                          <p:spTgt spid="44"/>
                                        </p:tgtEl>
                                      </p:cBhvr>
                                    </p:animEffect>
                                  </p:childTnLst>
                                </p:cTn>
                              </p:par>
                              <p:par>
                                <p:cTn id="330" presetID="0" presetClass="path" presetSubtype="0" accel="50000" decel="50000" fill="hold" nodeType="withEffect">
                                  <p:stCondLst>
                                    <p:cond delay="500"/>
                                  </p:stCondLst>
                                  <p:childTnLst>
                                    <p:animMotion origin="layout" path="M 3.33333E-6 4.44444E-6 C 3.33333E-6 4.44444E-6 3.33333E-6 0.45417 3.33333E-6 0.90861 " pathEditMode="relative" ptsTypes="aA">
                                      <p:cBhvr>
                                        <p:cTn id="331" dur="500" spd="-100000" fill="hold"/>
                                        <p:tgtEl>
                                          <p:spTgt spid="44"/>
                                        </p:tgtEl>
                                        <p:attrNameLst>
                                          <p:attrName>ppt_x</p:attrName>
                                          <p:attrName>ppt_y</p:attrName>
                                        </p:attrNameLst>
                                      </p:cBhvr>
                                    </p:animMotion>
                                  </p:childTnLst>
                                </p:cTn>
                              </p:par>
                              <p:par>
                                <p:cTn id="332" presetID="10" presetClass="exit" presetSubtype="0" fill="hold" nodeType="withEffect">
                                  <p:stCondLst>
                                    <p:cond delay="800"/>
                                  </p:stCondLst>
                                  <p:childTnLst>
                                    <p:animEffect transition="out" filter="fade">
                                      <p:cBhvr>
                                        <p:cTn id="333" dur="500"/>
                                        <p:tgtEl>
                                          <p:spTgt spid="44"/>
                                        </p:tgtEl>
                                      </p:cBhvr>
                                    </p:animEffect>
                                    <p:set>
                                      <p:cBhvr>
                                        <p:cTn id="334" dur="1" fill="hold">
                                          <p:stCondLst>
                                            <p:cond delay="499"/>
                                          </p:stCondLst>
                                        </p:cTn>
                                        <p:tgtEl>
                                          <p:spTgt spid="44"/>
                                        </p:tgtEl>
                                        <p:attrNameLst>
                                          <p:attrName>style.visibility</p:attrName>
                                        </p:attrNameLst>
                                      </p:cBhvr>
                                      <p:to>
                                        <p:strVal val="hidden"/>
                                      </p:to>
                                    </p:set>
                                  </p:childTnLst>
                                </p:cTn>
                              </p:par>
                              <p:par>
                                <p:cTn id="335" presetID="10" presetClass="entr" presetSubtype="0" fill="hold" nodeType="withEffect">
                                  <p:stCondLst>
                                    <p:cond delay="800"/>
                                  </p:stCondLst>
                                  <p:childTnLst>
                                    <p:set>
                                      <p:cBhvr>
                                        <p:cTn id="336" dur="1" fill="hold">
                                          <p:stCondLst>
                                            <p:cond delay="0"/>
                                          </p:stCondLst>
                                        </p:cTn>
                                        <p:tgtEl>
                                          <p:spTgt spid="45"/>
                                        </p:tgtEl>
                                        <p:attrNameLst>
                                          <p:attrName>style.visibility</p:attrName>
                                        </p:attrNameLst>
                                      </p:cBhvr>
                                      <p:to>
                                        <p:strVal val="visible"/>
                                      </p:to>
                                    </p:set>
                                    <p:animEffect transition="in" filter="fade">
                                      <p:cBhvr>
                                        <p:cTn id="337" dur="500"/>
                                        <p:tgtEl>
                                          <p:spTgt spid="45"/>
                                        </p:tgtEl>
                                      </p:cBhvr>
                                    </p:animEffect>
                                  </p:childTnLst>
                                </p:cTn>
                              </p:par>
                              <p:par>
                                <p:cTn id="338" presetID="6" presetClass="emph" presetSubtype="0" fill="hold" nodeType="withEffect">
                                  <p:stCondLst>
                                    <p:cond delay="800"/>
                                  </p:stCondLst>
                                  <p:childTnLst>
                                    <p:animScale>
                                      <p:cBhvr>
                                        <p:cTn id="339" dur="1000" fill="hold"/>
                                        <p:tgtEl>
                                          <p:spTgt spid="45"/>
                                        </p:tgtEl>
                                      </p:cBhvr>
                                      <p:by x="150000" y="150000"/>
                                    </p:animScale>
                                  </p:childTnLst>
                                </p:cTn>
                              </p:par>
                              <p:par>
                                <p:cTn id="340" presetID="10" presetClass="exit" presetSubtype="0" fill="hold" nodeType="withEffect">
                                  <p:stCondLst>
                                    <p:cond delay="1300"/>
                                  </p:stCondLst>
                                  <p:childTnLst>
                                    <p:animEffect transition="out" filter="fade">
                                      <p:cBhvr>
                                        <p:cTn id="341" dur="500"/>
                                        <p:tgtEl>
                                          <p:spTgt spid="45"/>
                                        </p:tgtEl>
                                      </p:cBhvr>
                                    </p:animEffect>
                                    <p:set>
                                      <p:cBhvr>
                                        <p:cTn id="342" dur="1" fill="hold">
                                          <p:stCondLst>
                                            <p:cond delay="499"/>
                                          </p:stCondLst>
                                        </p:cTn>
                                        <p:tgtEl>
                                          <p:spTgt spid="45"/>
                                        </p:tgtEl>
                                        <p:attrNameLst>
                                          <p:attrName>style.visibility</p:attrName>
                                        </p:attrNameLst>
                                      </p:cBhvr>
                                      <p:to>
                                        <p:strVal val="hidden"/>
                                      </p:to>
                                    </p:set>
                                  </p:childTnLst>
                                </p:cTn>
                              </p:par>
                              <p:par>
                                <p:cTn id="343" presetID="10" presetClass="entr" presetSubtype="0" fill="hold" nodeType="withEffect">
                                  <p:stCondLst>
                                    <p:cond delay="1800"/>
                                  </p:stCondLst>
                                  <p:childTnLst>
                                    <p:set>
                                      <p:cBhvr>
                                        <p:cTn id="344" dur="1" fill="hold">
                                          <p:stCondLst>
                                            <p:cond delay="0"/>
                                          </p:stCondLst>
                                        </p:cTn>
                                        <p:tgtEl>
                                          <p:spTgt spid="46"/>
                                        </p:tgtEl>
                                        <p:attrNameLst>
                                          <p:attrName>style.visibility</p:attrName>
                                        </p:attrNameLst>
                                      </p:cBhvr>
                                      <p:to>
                                        <p:strVal val="visible"/>
                                      </p:to>
                                    </p:set>
                                    <p:animEffect transition="in" filter="fade">
                                      <p:cBhvr>
                                        <p:cTn id="345" dur="500"/>
                                        <p:tgtEl>
                                          <p:spTgt spid="46"/>
                                        </p:tgtEl>
                                      </p:cBhvr>
                                    </p:animEffect>
                                  </p:childTnLst>
                                </p:cTn>
                              </p:par>
                              <p:par>
                                <p:cTn id="346" presetID="0" presetClass="path" presetSubtype="0" accel="50000" decel="50000" fill="hold" nodeType="withEffect">
                                  <p:stCondLst>
                                    <p:cond delay="1800"/>
                                  </p:stCondLst>
                                  <p:childTnLst>
                                    <p:animMotion origin="layout" path="M 3.33333E-6 4.44444E-6 C 3.33333E-6 4.44444E-6 3.33333E-6 0.45417 3.33333E-6 0.90861 " pathEditMode="relative" ptsTypes="aA">
                                      <p:cBhvr>
                                        <p:cTn id="347" dur="500" spd="-100000" fill="hold"/>
                                        <p:tgtEl>
                                          <p:spTgt spid="46"/>
                                        </p:tgtEl>
                                        <p:attrNameLst>
                                          <p:attrName>ppt_x</p:attrName>
                                          <p:attrName>ppt_y</p:attrName>
                                        </p:attrNameLst>
                                      </p:cBhvr>
                                    </p:animMotion>
                                  </p:childTnLst>
                                </p:cTn>
                              </p:par>
                              <p:par>
                                <p:cTn id="348" presetID="10" presetClass="exit" presetSubtype="0" fill="hold" nodeType="withEffect">
                                  <p:stCondLst>
                                    <p:cond delay="2000"/>
                                  </p:stCondLst>
                                  <p:childTnLst>
                                    <p:animEffect transition="out" filter="fade">
                                      <p:cBhvr>
                                        <p:cTn id="349" dur="500"/>
                                        <p:tgtEl>
                                          <p:spTgt spid="46"/>
                                        </p:tgtEl>
                                      </p:cBhvr>
                                    </p:animEffect>
                                    <p:set>
                                      <p:cBhvr>
                                        <p:cTn id="350" dur="1" fill="hold">
                                          <p:stCondLst>
                                            <p:cond delay="499"/>
                                          </p:stCondLst>
                                        </p:cTn>
                                        <p:tgtEl>
                                          <p:spTgt spid="46"/>
                                        </p:tgtEl>
                                        <p:attrNameLst>
                                          <p:attrName>style.visibility</p:attrName>
                                        </p:attrNameLst>
                                      </p:cBhvr>
                                      <p:to>
                                        <p:strVal val="hidden"/>
                                      </p:to>
                                    </p:set>
                                  </p:childTnLst>
                                </p:cTn>
                              </p:par>
                              <p:par>
                                <p:cTn id="351" presetID="10" presetClass="entr" presetSubtype="0" fill="hold" nodeType="withEffect">
                                  <p:stCondLst>
                                    <p:cond delay="2000"/>
                                  </p:stCondLst>
                                  <p:childTnLst>
                                    <p:set>
                                      <p:cBhvr>
                                        <p:cTn id="352" dur="1" fill="hold">
                                          <p:stCondLst>
                                            <p:cond delay="0"/>
                                          </p:stCondLst>
                                        </p:cTn>
                                        <p:tgtEl>
                                          <p:spTgt spid="47"/>
                                        </p:tgtEl>
                                        <p:attrNameLst>
                                          <p:attrName>style.visibility</p:attrName>
                                        </p:attrNameLst>
                                      </p:cBhvr>
                                      <p:to>
                                        <p:strVal val="visible"/>
                                      </p:to>
                                    </p:set>
                                    <p:animEffect transition="in" filter="fade">
                                      <p:cBhvr>
                                        <p:cTn id="353" dur="500"/>
                                        <p:tgtEl>
                                          <p:spTgt spid="47"/>
                                        </p:tgtEl>
                                      </p:cBhvr>
                                    </p:animEffect>
                                  </p:childTnLst>
                                </p:cTn>
                              </p:par>
                              <p:par>
                                <p:cTn id="354" presetID="6" presetClass="emph" presetSubtype="0" fill="hold" nodeType="withEffect">
                                  <p:stCondLst>
                                    <p:cond delay="2000"/>
                                  </p:stCondLst>
                                  <p:childTnLst>
                                    <p:animScale>
                                      <p:cBhvr>
                                        <p:cTn id="355" dur="1000" fill="hold"/>
                                        <p:tgtEl>
                                          <p:spTgt spid="47"/>
                                        </p:tgtEl>
                                      </p:cBhvr>
                                      <p:by x="150000" y="150000"/>
                                    </p:animScale>
                                  </p:childTnLst>
                                </p:cTn>
                              </p:par>
                              <p:par>
                                <p:cTn id="356" presetID="10" presetClass="exit" presetSubtype="0" fill="hold" nodeType="withEffect">
                                  <p:stCondLst>
                                    <p:cond delay="2500"/>
                                  </p:stCondLst>
                                  <p:childTnLst>
                                    <p:animEffect transition="out" filter="fade">
                                      <p:cBhvr>
                                        <p:cTn id="357" dur="500"/>
                                        <p:tgtEl>
                                          <p:spTgt spid="47"/>
                                        </p:tgtEl>
                                      </p:cBhvr>
                                    </p:animEffect>
                                    <p:set>
                                      <p:cBhvr>
                                        <p:cTn id="358" dur="1" fill="hold">
                                          <p:stCondLst>
                                            <p:cond delay="499"/>
                                          </p:stCondLst>
                                        </p:cTn>
                                        <p:tgtEl>
                                          <p:spTgt spid="47"/>
                                        </p:tgtEl>
                                        <p:attrNameLst>
                                          <p:attrName>style.visibility</p:attrName>
                                        </p:attrNameLst>
                                      </p:cBhvr>
                                      <p:to>
                                        <p:strVal val="hidden"/>
                                      </p:to>
                                    </p:set>
                                  </p:childTnLst>
                                </p:cTn>
                              </p:par>
                              <p:par>
                                <p:cTn id="359" presetID="10" presetClass="entr" presetSubtype="0" fill="hold" nodeType="withEffect">
                                  <p:stCondLst>
                                    <p:cond delay="600"/>
                                  </p:stCondLst>
                                  <p:childTnLst>
                                    <p:set>
                                      <p:cBhvr>
                                        <p:cTn id="360" dur="1" fill="hold">
                                          <p:stCondLst>
                                            <p:cond delay="0"/>
                                          </p:stCondLst>
                                        </p:cTn>
                                        <p:tgtEl>
                                          <p:spTgt spid="48"/>
                                        </p:tgtEl>
                                        <p:attrNameLst>
                                          <p:attrName>style.visibility</p:attrName>
                                        </p:attrNameLst>
                                      </p:cBhvr>
                                      <p:to>
                                        <p:strVal val="visible"/>
                                      </p:to>
                                    </p:set>
                                    <p:animEffect transition="in" filter="fade">
                                      <p:cBhvr>
                                        <p:cTn id="361" dur="500"/>
                                        <p:tgtEl>
                                          <p:spTgt spid="48"/>
                                        </p:tgtEl>
                                      </p:cBhvr>
                                    </p:animEffect>
                                  </p:childTnLst>
                                </p:cTn>
                              </p:par>
                              <p:par>
                                <p:cTn id="362" presetID="0" presetClass="path" presetSubtype="0" accel="50000" decel="50000" fill="hold" nodeType="withEffect">
                                  <p:stCondLst>
                                    <p:cond delay="600"/>
                                  </p:stCondLst>
                                  <p:childTnLst>
                                    <p:animMotion origin="layout" path="M 3.33333E-6 4.44444E-6 C 3.33333E-6 4.44444E-6 3.33333E-6 0.45417 3.33333E-6 0.90861 " pathEditMode="relative" ptsTypes="aA">
                                      <p:cBhvr>
                                        <p:cTn id="363" dur="500" spd="-100000" fill="hold"/>
                                        <p:tgtEl>
                                          <p:spTgt spid="48"/>
                                        </p:tgtEl>
                                        <p:attrNameLst>
                                          <p:attrName>ppt_x</p:attrName>
                                          <p:attrName>ppt_y</p:attrName>
                                        </p:attrNameLst>
                                      </p:cBhvr>
                                    </p:animMotion>
                                  </p:childTnLst>
                                </p:cTn>
                              </p:par>
                              <p:par>
                                <p:cTn id="364" presetID="10" presetClass="exit" presetSubtype="0" fill="hold" nodeType="withEffect">
                                  <p:stCondLst>
                                    <p:cond delay="800"/>
                                  </p:stCondLst>
                                  <p:childTnLst>
                                    <p:animEffect transition="out" filter="fade">
                                      <p:cBhvr>
                                        <p:cTn id="365" dur="500"/>
                                        <p:tgtEl>
                                          <p:spTgt spid="48"/>
                                        </p:tgtEl>
                                      </p:cBhvr>
                                    </p:animEffect>
                                    <p:set>
                                      <p:cBhvr>
                                        <p:cTn id="366" dur="1" fill="hold">
                                          <p:stCondLst>
                                            <p:cond delay="499"/>
                                          </p:stCondLst>
                                        </p:cTn>
                                        <p:tgtEl>
                                          <p:spTgt spid="48"/>
                                        </p:tgtEl>
                                        <p:attrNameLst>
                                          <p:attrName>style.visibility</p:attrName>
                                        </p:attrNameLst>
                                      </p:cBhvr>
                                      <p:to>
                                        <p:strVal val="hidden"/>
                                      </p:to>
                                    </p:set>
                                  </p:childTnLst>
                                </p:cTn>
                              </p:par>
                              <p:par>
                                <p:cTn id="367" presetID="10" presetClass="entr" presetSubtype="0" fill="hold" nodeType="withEffect">
                                  <p:stCondLst>
                                    <p:cond delay="800"/>
                                  </p:stCondLst>
                                  <p:childTnLst>
                                    <p:set>
                                      <p:cBhvr>
                                        <p:cTn id="368" dur="1" fill="hold">
                                          <p:stCondLst>
                                            <p:cond delay="0"/>
                                          </p:stCondLst>
                                        </p:cTn>
                                        <p:tgtEl>
                                          <p:spTgt spid="49"/>
                                        </p:tgtEl>
                                        <p:attrNameLst>
                                          <p:attrName>style.visibility</p:attrName>
                                        </p:attrNameLst>
                                      </p:cBhvr>
                                      <p:to>
                                        <p:strVal val="visible"/>
                                      </p:to>
                                    </p:set>
                                    <p:animEffect transition="in" filter="fade">
                                      <p:cBhvr>
                                        <p:cTn id="369" dur="500"/>
                                        <p:tgtEl>
                                          <p:spTgt spid="49"/>
                                        </p:tgtEl>
                                      </p:cBhvr>
                                    </p:animEffect>
                                  </p:childTnLst>
                                </p:cTn>
                              </p:par>
                              <p:par>
                                <p:cTn id="370" presetID="6" presetClass="emph" presetSubtype="0" fill="hold" nodeType="withEffect">
                                  <p:stCondLst>
                                    <p:cond delay="800"/>
                                  </p:stCondLst>
                                  <p:childTnLst>
                                    <p:animScale>
                                      <p:cBhvr>
                                        <p:cTn id="371" dur="1000" fill="hold"/>
                                        <p:tgtEl>
                                          <p:spTgt spid="49"/>
                                        </p:tgtEl>
                                      </p:cBhvr>
                                      <p:by x="150000" y="150000"/>
                                    </p:animScale>
                                  </p:childTnLst>
                                </p:cTn>
                              </p:par>
                              <p:par>
                                <p:cTn id="372" presetID="10" presetClass="exit" presetSubtype="0" fill="hold" nodeType="withEffect">
                                  <p:stCondLst>
                                    <p:cond delay="1300"/>
                                  </p:stCondLst>
                                  <p:childTnLst>
                                    <p:animEffect transition="out" filter="fade">
                                      <p:cBhvr>
                                        <p:cTn id="373" dur="500"/>
                                        <p:tgtEl>
                                          <p:spTgt spid="49"/>
                                        </p:tgtEl>
                                      </p:cBhvr>
                                    </p:animEffect>
                                    <p:set>
                                      <p:cBhvr>
                                        <p:cTn id="374" dur="1" fill="hold">
                                          <p:stCondLst>
                                            <p:cond delay="499"/>
                                          </p:stCondLst>
                                        </p:cTn>
                                        <p:tgtEl>
                                          <p:spTgt spid="49"/>
                                        </p:tgtEl>
                                        <p:attrNameLst>
                                          <p:attrName>style.visibility</p:attrName>
                                        </p:attrNameLst>
                                      </p:cBhvr>
                                      <p:to>
                                        <p:strVal val="hidden"/>
                                      </p:to>
                                    </p:set>
                                  </p:childTnLst>
                                </p:cTn>
                              </p:par>
                              <p:par>
                                <p:cTn id="375" presetID="10" presetClass="entr" presetSubtype="0" fill="hold" nodeType="withEffect">
                                  <p:stCondLst>
                                    <p:cond delay="200"/>
                                  </p:stCondLst>
                                  <p:childTnLst>
                                    <p:set>
                                      <p:cBhvr>
                                        <p:cTn id="376" dur="1" fill="hold">
                                          <p:stCondLst>
                                            <p:cond delay="0"/>
                                          </p:stCondLst>
                                        </p:cTn>
                                        <p:tgtEl>
                                          <p:spTgt spid="50"/>
                                        </p:tgtEl>
                                        <p:attrNameLst>
                                          <p:attrName>style.visibility</p:attrName>
                                        </p:attrNameLst>
                                      </p:cBhvr>
                                      <p:to>
                                        <p:strVal val="visible"/>
                                      </p:to>
                                    </p:set>
                                    <p:animEffect transition="in" filter="fade">
                                      <p:cBhvr>
                                        <p:cTn id="377" dur="500"/>
                                        <p:tgtEl>
                                          <p:spTgt spid="50"/>
                                        </p:tgtEl>
                                      </p:cBhvr>
                                    </p:animEffect>
                                  </p:childTnLst>
                                </p:cTn>
                              </p:par>
                              <p:par>
                                <p:cTn id="378" presetID="0" presetClass="path" presetSubtype="0" accel="50000" decel="50000" fill="hold" nodeType="withEffect">
                                  <p:stCondLst>
                                    <p:cond delay="200"/>
                                  </p:stCondLst>
                                  <p:childTnLst>
                                    <p:animMotion origin="layout" path="M 3.33333E-6 4.44444E-6 C 3.33333E-6 4.44444E-6 3.33333E-6 0.45417 3.33333E-6 0.90861 " pathEditMode="relative" ptsTypes="aA">
                                      <p:cBhvr>
                                        <p:cTn id="379" dur="500" spd="-100000" fill="hold"/>
                                        <p:tgtEl>
                                          <p:spTgt spid="50"/>
                                        </p:tgtEl>
                                        <p:attrNameLst>
                                          <p:attrName>ppt_x</p:attrName>
                                          <p:attrName>ppt_y</p:attrName>
                                        </p:attrNameLst>
                                      </p:cBhvr>
                                    </p:animMotion>
                                  </p:childTnLst>
                                </p:cTn>
                              </p:par>
                              <p:par>
                                <p:cTn id="380" presetID="10" presetClass="exit" presetSubtype="0" fill="hold" nodeType="withEffect">
                                  <p:stCondLst>
                                    <p:cond delay="600"/>
                                  </p:stCondLst>
                                  <p:childTnLst>
                                    <p:animEffect transition="out" filter="fade">
                                      <p:cBhvr>
                                        <p:cTn id="381" dur="500"/>
                                        <p:tgtEl>
                                          <p:spTgt spid="50"/>
                                        </p:tgtEl>
                                      </p:cBhvr>
                                    </p:animEffect>
                                    <p:set>
                                      <p:cBhvr>
                                        <p:cTn id="382" dur="1" fill="hold">
                                          <p:stCondLst>
                                            <p:cond delay="499"/>
                                          </p:stCondLst>
                                        </p:cTn>
                                        <p:tgtEl>
                                          <p:spTgt spid="50"/>
                                        </p:tgtEl>
                                        <p:attrNameLst>
                                          <p:attrName>style.visibility</p:attrName>
                                        </p:attrNameLst>
                                      </p:cBhvr>
                                      <p:to>
                                        <p:strVal val="hidden"/>
                                      </p:to>
                                    </p:set>
                                  </p:childTnLst>
                                </p:cTn>
                              </p:par>
                              <p:par>
                                <p:cTn id="383" presetID="10" presetClass="entr" presetSubtype="0" fill="hold" nodeType="withEffect">
                                  <p:stCondLst>
                                    <p:cond delay="600"/>
                                  </p:stCondLst>
                                  <p:childTnLst>
                                    <p:set>
                                      <p:cBhvr>
                                        <p:cTn id="384" dur="1" fill="hold">
                                          <p:stCondLst>
                                            <p:cond delay="0"/>
                                          </p:stCondLst>
                                        </p:cTn>
                                        <p:tgtEl>
                                          <p:spTgt spid="51"/>
                                        </p:tgtEl>
                                        <p:attrNameLst>
                                          <p:attrName>style.visibility</p:attrName>
                                        </p:attrNameLst>
                                      </p:cBhvr>
                                      <p:to>
                                        <p:strVal val="visible"/>
                                      </p:to>
                                    </p:set>
                                    <p:animEffect transition="in" filter="fade">
                                      <p:cBhvr>
                                        <p:cTn id="385" dur="500"/>
                                        <p:tgtEl>
                                          <p:spTgt spid="51"/>
                                        </p:tgtEl>
                                      </p:cBhvr>
                                    </p:animEffect>
                                  </p:childTnLst>
                                </p:cTn>
                              </p:par>
                              <p:par>
                                <p:cTn id="386" presetID="6" presetClass="emph" presetSubtype="0" fill="hold" nodeType="withEffect">
                                  <p:stCondLst>
                                    <p:cond delay="600"/>
                                  </p:stCondLst>
                                  <p:childTnLst>
                                    <p:animScale>
                                      <p:cBhvr>
                                        <p:cTn id="387" dur="1000" fill="hold"/>
                                        <p:tgtEl>
                                          <p:spTgt spid="51"/>
                                        </p:tgtEl>
                                      </p:cBhvr>
                                      <p:by x="150000" y="150000"/>
                                    </p:animScale>
                                  </p:childTnLst>
                                </p:cTn>
                              </p:par>
                              <p:par>
                                <p:cTn id="388" presetID="10" presetClass="exit" presetSubtype="0" fill="hold" nodeType="withEffect">
                                  <p:stCondLst>
                                    <p:cond delay="1100"/>
                                  </p:stCondLst>
                                  <p:childTnLst>
                                    <p:animEffect transition="out" filter="fade">
                                      <p:cBhvr>
                                        <p:cTn id="389" dur="500"/>
                                        <p:tgtEl>
                                          <p:spTgt spid="51"/>
                                        </p:tgtEl>
                                      </p:cBhvr>
                                    </p:animEffect>
                                    <p:set>
                                      <p:cBhvr>
                                        <p:cTn id="390" dur="1" fill="hold">
                                          <p:stCondLst>
                                            <p:cond delay="499"/>
                                          </p:stCondLst>
                                        </p:cTn>
                                        <p:tgtEl>
                                          <p:spTgt spid="51"/>
                                        </p:tgtEl>
                                        <p:attrNameLst>
                                          <p:attrName>style.visibility</p:attrName>
                                        </p:attrNameLst>
                                      </p:cBhvr>
                                      <p:to>
                                        <p:strVal val="hidden"/>
                                      </p:to>
                                    </p:set>
                                  </p:childTnLst>
                                </p:cTn>
                              </p:par>
                              <p:par>
                                <p:cTn id="391" presetID="10" presetClass="entr" presetSubtype="0" fill="hold" nodeType="withEffect">
                                  <p:stCondLst>
                                    <p:cond delay="1500"/>
                                  </p:stCondLst>
                                  <p:childTnLst>
                                    <p:set>
                                      <p:cBhvr>
                                        <p:cTn id="392" dur="1" fill="hold">
                                          <p:stCondLst>
                                            <p:cond delay="0"/>
                                          </p:stCondLst>
                                        </p:cTn>
                                        <p:tgtEl>
                                          <p:spTgt spid="52"/>
                                        </p:tgtEl>
                                        <p:attrNameLst>
                                          <p:attrName>style.visibility</p:attrName>
                                        </p:attrNameLst>
                                      </p:cBhvr>
                                      <p:to>
                                        <p:strVal val="visible"/>
                                      </p:to>
                                    </p:set>
                                    <p:animEffect transition="in" filter="fade">
                                      <p:cBhvr>
                                        <p:cTn id="393" dur="500"/>
                                        <p:tgtEl>
                                          <p:spTgt spid="52"/>
                                        </p:tgtEl>
                                      </p:cBhvr>
                                    </p:animEffect>
                                  </p:childTnLst>
                                </p:cTn>
                              </p:par>
                              <p:par>
                                <p:cTn id="394"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395" dur="500" spd="-100000" fill="hold"/>
                                        <p:tgtEl>
                                          <p:spTgt spid="52"/>
                                        </p:tgtEl>
                                        <p:attrNameLst>
                                          <p:attrName>ppt_x</p:attrName>
                                          <p:attrName>ppt_y</p:attrName>
                                        </p:attrNameLst>
                                      </p:cBhvr>
                                    </p:animMotion>
                                  </p:childTnLst>
                                </p:cTn>
                              </p:par>
                              <p:par>
                                <p:cTn id="396" presetID="10" presetClass="exit" presetSubtype="0" fill="hold" nodeType="withEffect">
                                  <p:stCondLst>
                                    <p:cond delay="1900"/>
                                  </p:stCondLst>
                                  <p:childTnLst>
                                    <p:animEffect transition="out" filter="fade">
                                      <p:cBhvr>
                                        <p:cTn id="397" dur="500"/>
                                        <p:tgtEl>
                                          <p:spTgt spid="52"/>
                                        </p:tgtEl>
                                      </p:cBhvr>
                                    </p:animEffect>
                                    <p:set>
                                      <p:cBhvr>
                                        <p:cTn id="398" dur="1" fill="hold">
                                          <p:stCondLst>
                                            <p:cond delay="499"/>
                                          </p:stCondLst>
                                        </p:cTn>
                                        <p:tgtEl>
                                          <p:spTgt spid="52"/>
                                        </p:tgtEl>
                                        <p:attrNameLst>
                                          <p:attrName>style.visibility</p:attrName>
                                        </p:attrNameLst>
                                      </p:cBhvr>
                                      <p:to>
                                        <p:strVal val="hidden"/>
                                      </p:to>
                                    </p:set>
                                  </p:childTnLst>
                                </p:cTn>
                              </p:par>
                              <p:par>
                                <p:cTn id="399" presetID="10" presetClass="entr" presetSubtype="0" fill="hold" nodeType="withEffect">
                                  <p:stCondLst>
                                    <p:cond delay="1900"/>
                                  </p:stCondLst>
                                  <p:childTnLst>
                                    <p:set>
                                      <p:cBhvr>
                                        <p:cTn id="400" dur="1" fill="hold">
                                          <p:stCondLst>
                                            <p:cond delay="0"/>
                                          </p:stCondLst>
                                        </p:cTn>
                                        <p:tgtEl>
                                          <p:spTgt spid="53"/>
                                        </p:tgtEl>
                                        <p:attrNameLst>
                                          <p:attrName>style.visibility</p:attrName>
                                        </p:attrNameLst>
                                      </p:cBhvr>
                                      <p:to>
                                        <p:strVal val="visible"/>
                                      </p:to>
                                    </p:set>
                                    <p:animEffect transition="in" filter="fade">
                                      <p:cBhvr>
                                        <p:cTn id="401" dur="500"/>
                                        <p:tgtEl>
                                          <p:spTgt spid="53"/>
                                        </p:tgtEl>
                                      </p:cBhvr>
                                    </p:animEffect>
                                  </p:childTnLst>
                                </p:cTn>
                              </p:par>
                              <p:par>
                                <p:cTn id="402" presetID="6" presetClass="emph" presetSubtype="0" fill="hold" nodeType="withEffect">
                                  <p:stCondLst>
                                    <p:cond delay="1900"/>
                                  </p:stCondLst>
                                  <p:childTnLst>
                                    <p:animScale>
                                      <p:cBhvr>
                                        <p:cTn id="403" dur="1000" fill="hold"/>
                                        <p:tgtEl>
                                          <p:spTgt spid="53"/>
                                        </p:tgtEl>
                                      </p:cBhvr>
                                      <p:by x="150000" y="150000"/>
                                    </p:animScale>
                                  </p:childTnLst>
                                </p:cTn>
                              </p:par>
                              <p:par>
                                <p:cTn id="404" presetID="10" presetClass="exit" presetSubtype="0" fill="hold" nodeType="withEffect">
                                  <p:stCondLst>
                                    <p:cond delay="2500"/>
                                  </p:stCondLst>
                                  <p:childTnLst>
                                    <p:animEffect transition="out" filter="fade">
                                      <p:cBhvr>
                                        <p:cTn id="405" dur="500"/>
                                        <p:tgtEl>
                                          <p:spTgt spid="53"/>
                                        </p:tgtEl>
                                      </p:cBhvr>
                                    </p:animEffect>
                                    <p:set>
                                      <p:cBhvr>
                                        <p:cTn id="406" dur="1" fill="hold">
                                          <p:stCondLst>
                                            <p:cond delay="499"/>
                                          </p:stCondLst>
                                        </p:cTn>
                                        <p:tgtEl>
                                          <p:spTgt spid="5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3"/>
          <p:cNvSpPr txBox="1"/>
          <p:nvPr/>
        </p:nvSpPr>
        <p:spPr>
          <a:xfrm>
            <a:off x="1460499" y="2847054"/>
            <a:ext cx="9271002" cy="1884618"/>
          </a:xfrm>
          <a:prstGeom prst="rect">
            <a:avLst/>
          </a:prstGeom>
          <a:noFill/>
        </p:spPr>
        <p:txBody>
          <a:bodyPr wrap="square" rtlCol="0">
            <a:spAutoFit/>
            <a:scene3d>
              <a:camera prst="orthographicFront"/>
              <a:lightRig rig="flat" dir="t"/>
            </a:scene3d>
            <a:sp3d prstMaterial="plastic">
              <a:bevelT w="12700" h="12700"/>
            </a:sp3d>
          </a:bodyPr>
          <a:lstStyle/>
          <a:p>
            <a:pPr>
              <a:lnSpc>
                <a:spcPct val="150000"/>
              </a:lnSpc>
              <a:spcBef>
                <a:spcPts val="600"/>
              </a:spcBef>
            </a:pPr>
            <a:r>
              <a:rPr lang="zh-CN" altLang="en-US" sz="2000" b="1" dirty="0">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3"/>
                  <a:srcRect/>
                  <a:tile tx="0" ty="0" sx="100000" sy="100000" flip="none" algn="ctr"/>
                </a:blipFill>
                <a:latin typeface="微软雅黑" panose="020B0503020204020204" pitchFamily="34" charset="-122"/>
                <a:ea typeface="微软雅黑" panose="020B0503020204020204" pitchFamily="34" charset="-122"/>
              </a:rPr>
              <a:t>新年伊始万象更新，新年的曙光已经扑面而来！无论明天路上多少荆棘坎坷，让我们伴随悠扬的新年钟声，携起手来少一些埋怨多一些行动，坚定信心振奋精神扎实苦干，发挥我们所有的智慧和能量，奉献我们所有的激情和才华，再谱公司和个人发展的崭新篇章！</a:t>
            </a:r>
          </a:p>
        </p:txBody>
      </p:sp>
      <p:sp>
        <p:nvSpPr>
          <p:cNvPr id="3" name="文本框 13"/>
          <p:cNvSpPr txBox="1"/>
          <p:nvPr/>
        </p:nvSpPr>
        <p:spPr>
          <a:xfrm>
            <a:off x="3027701" y="1297008"/>
            <a:ext cx="6135014" cy="1323439"/>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indent="0" algn="ctr">
              <a:lnSpc>
                <a:spcPct val="100000"/>
              </a:lnSpc>
              <a:spcBef>
                <a:spcPts val="600"/>
              </a:spcBef>
              <a:defRPr sz="80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3"/>
                  <a:srcRect/>
                  <a:tile tx="0" ty="0" sx="100000" sy="100000" flip="none" algn="ctr"/>
                </a:blipFill>
                <a:latin typeface="微软雅黑" panose="020B0503020204020204" pitchFamily="34" charset="-122"/>
                <a:ea typeface="微软雅黑" panose="020B0503020204020204" pitchFamily="34" charset="-122"/>
              </a:defRPr>
            </a:lvl1pPr>
          </a:lstStyle>
          <a:p>
            <a:r>
              <a:rPr lang="zh-CN" altLang="en-US" dirty="0"/>
              <a:t>新◇年◇寄◇语</a:t>
            </a:r>
            <a:endParaRPr lang="en-US" altLang="zh-CN" dirty="0"/>
          </a:p>
        </p:txBody>
      </p:sp>
      <p:pic>
        <p:nvPicPr>
          <p:cNvPr id="4" name="图片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3911600"/>
            <a:ext cx="12192000" cy="2946400"/>
          </a:xfrm>
          <a:prstGeom prst="rect">
            <a:avLst/>
          </a:prstGeom>
        </p:spPr>
      </p:pic>
    </p:spTree>
    <p:extLst>
      <p:ext uri="{BB962C8B-B14F-4D97-AF65-F5344CB8AC3E}">
        <p14:creationId xmlns:p14="http://schemas.microsoft.com/office/powerpoint/2010/main" val="10244847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8000"/>
                                        <p:tgtEl>
                                          <p:spTgt spid="2"/>
                                        </p:tgtEl>
                                        <p:attrNameLst>
                                          <p:attrName>ppt_y</p:attrName>
                                        </p:attrNameLst>
                                      </p:cBhvr>
                                      <p:tavLst>
                                        <p:tav tm="0">
                                          <p:val>
                                            <p:strVal val="#ppt_y+#ppt_h*1.125000"/>
                                          </p:val>
                                        </p:tav>
                                        <p:tav tm="100000">
                                          <p:val>
                                            <p:strVal val="#ppt_y"/>
                                          </p:val>
                                        </p:tav>
                                      </p:tavLst>
                                    </p:anim>
                                    <p:animEffect transition="in" filter="wipe(up)">
                                      <p:cBhvr>
                                        <p:cTn id="8" dur="8000"/>
                                        <p:tgtEl>
                                          <p:spTgt spid="2"/>
                                        </p:tgtEl>
                                      </p:cBhvr>
                                    </p:animEffect>
                                  </p:childTnLst>
                                </p:cTn>
                              </p:par>
                              <p:par>
                                <p:cTn id="9" presetID="23" presetClass="entr" presetSubtype="288" fill="hold" grpId="0"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strVal val="4/3*#ppt_w"/>
                                          </p:val>
                                        </p:tav>
                                        <p:tav tm="100000">
                                          <p:val>
                                            <p:strVal val="#ppt_w"/>
                                          </p:val>
                                        </p:tav>
                                      </p:tavLst>
                                    </p:anim>
                                    <p:anim calcmode="lin" valueType="num">
                                      <p:cBhvr>
                                        <p:cTn id="12" dur="500" fill="hold"/>
                                        <p:tgtEl>
                                          <p:spTgt spid="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0"/>
          <p:cNvSpPr txBox="1"/>
          <p:nvPr/>
        </p:nvSpPr>
        <p:spPr>
          <a:xfrm>
            <a:off x="2140268" y="1514748"/>
            <a:ext cx="7943532" cy="553998"/>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a:lnSpc>
                <a:spcPct val="150000"/>
              </a:lnSpc>
              <a:spcBef>
                <a:spcPts val="600"/>
              </a:spcBef>
              <a:defRPr sz="20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3"/>
                  <a:srcRect/>
                  <a:tile tx="0" ty="0" sx="100000" sy="100000" flip="none" algn="ctr"/>
                </a:blipFill>
                <a:latin typeface="微软雅黑" panose="020B0503020204020204" pitchFamily="34" charset="-122"/>
                <a:ea typeface="微软雅黑" panose="020B0503020204020204" pitchFamily="34" charset="-122"/>
              </a:defRPr>
            </a:lvl1pPr>
          </a:lstStyle>
          <a:p>
            <a:pPr algn="ctr"/>
            <a:r>
              <a:rPr lang="zh-CN" altLang="en-US" dirty="0"/>
              <a:t>值此新春佳节来临之际，向您致以最真挚的祝福。衷心祝愿您：</a:t>
            </a:r>
          </a:p>
        </p:txBody>
      </p:sp>
      <p:sp>
        <p:nvSpPr>
          <p:cNvPr id="3" name="TextBox 112"/>
          <p:cNvSpPr txBox="1"/>
          <p:nvPr/>
        </p:nvSpPr>
        <p:spPr>
          <a:xfrm>
            <a:off x="2984500" y="2369902"/>
            <a:ext cx="6223000" cy="2200602"/>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a:lnSpc>
                <a:spcPct val="150000"/>
              </a:lnSpc>
              <a:spcBef>
                <a:spcPts val="600"/>
              </a:spcBef>
              <a:defRPr sz="20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3"/>
                  <a:srcRect/>
                  <a:tile tx="0" ty="0" sx="100000" sy="100000" flip="none" algn="ctr"/>
                </a:blipFill>
                <a:latin typeface="微软雅黑" panose="020B0503020204020204" pitchFamily="34" charset="-122"/>
                <a:ea typeface="微软雅黑" panose="020B0503020204020204" pitchFamily="34" charset="-122"/>
              </a:defRPr>
            </a:lvl1pPr>
          </a:lstStyle>
          <a:p>
            <a:pPr algn="ctr"/>
            <a:r>
              <a:rPr lang="zh-CN" altLang="en-US" sz="4400" dirty="0"/>
              <a:t>新年大吉   阖家幸福</a:t>
            </a:r>
            <a:endParaRPr lang="en-US" altLang="zh-CN" sz="4400" dirty="0"/>
          </a:p>
          <a:p>
            <a:pPr algn="ctr"/>
            <a:r>
              <a:rPr lang="zh-CN" altLang="en-US" sz="4400" dirty="0"/>
              <a:t>工作顺利   万事如意</a:t>
            </a:r>
          </a:p>
        </p:txBody>
      </p:sp>
      <p:pic>
        <p:nvPicPr>
          <p:cNvPr id="4" name="图片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3911600"/>
            <a:ext cx="12192000" cy="2946400"/>
          </a:xfrm>
          <a:prstGeom prst="rect">
            <a:avLst/>
          </a:prstGeom>
        </p:spPr>
      </p:pic>
    </p:spTree>
    <p:extLst>
      <p:ext uri="{BB962C8B-B14F-4D97-AF65-F5344CB8AC3E}">
        <p14:creationId xmlns:p14="http://schemas.microsoft.com/office/powerpoint/2010/main" val="25554103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1000"/>
                                        <p:tgtEl>
                                          <p:spTgt spid="2"/>
                                        </p:tgtEl>
                                      </p:cBhvr>
                                    </p:animEffect>
                                  </p:childTnLst>
                                </p:cTn>
                              </p:par>
                              <p:par>
                                <p:cTn id="8" presetID="53" presetClass="entr" presetSubtype="16" fill="hold" grpId="0" nodeType="withEffect">
                                  <p:stCondLst>
                                    <p:cond delay="5000"/>
                                  </p:stCondLst>
                                  <p:childTnLst>
                                    <p:set>
                                      <p:cBhvr>
                                        <p:cTn id="9" dur="1" fill="hold">
                                          <p:stCondLst>
                                            <p:cond delay="0"/>
                                          </p:stCondLst>
                                        </p:cTn>
                                        <p:tgtEl>
                                          <p:spTgt spid="3"/>
                                        </p:tgtEl>
                                        <p:attrNameLst>
                                          <p:attrName>style.visibility</p:attrName>
                                        </p:attrNameLst>
                                      </p:cBhvr>
                                      <p:to>
                                        <p:strVal val="visible"/>
                                      </p:to>
                                    </p:set>
                                    <p:anim calcmode="lin" valueType="num">
                                      <p:cBhvr>
                                        <p:cTn id="10" dur="1000" fill="hold"/>
                                        <p:tgtEl>
                                          <p:spTgt spid="3"/>
                                        </p:tgtEl>
                                        <p:attrNameLst>
                                          <p:attrName>ppt_w</p:attrName>
                                        </p:attrNameLst>
                                      </p:cBhvr>
                                      <p:tavLst>
                                        <p:tav tm="0">
                                          <p:val>
                                            <p:fltVal val="0"/>
                                          </p:val>
                                        </p:tav>
                                        <p:tav tm="100000">
                                          <p:val>
                                            <p:strVal val="#ppt_w"/>
                                          </p:val>
                                        </p:tav>
                                      </p:tavLst>
                                    </p:anim>
                                    <p:anim calcmode="lin" valueType="num">
                                      <p:cBhvr>
                                        <p:cTn id="11" dur="1000" fill="hold"/>
                                        <p:tgtEl>
                                          <p:spTgt spid="3"/>
                                        </p:tgtEl>
                                        <p:attrNameLst>
                                          <p:attrName>ppt_h</p:attrName>
                                        </p:attrNameLst>
                                      </p:cBhvr>
                                      <p:tavLst>
                                        <p:tav tm="0">
                                          <p:val>
                                            <p:fltVal val="0"/>
                                          </p:val>
                                        </p:tav>
                                        <p:tav tm="100000">
                                          <p:val>
                                            <p:strVal val="#ppt_h"/>
                                          </p:val>
                                        </p:tav>
                                      </p:tavLst>
                                    </p:anim>
                                    <p:animEffect transition="in" filter="fade">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12"/>
          <p:cNvSpPr txBox="1"/>
          <p:nvPr/>
        </p:nvSpPr>
        <p:spPr>
          <a:xfrm>
            <a:off x="2374900" y="2473618"/>
            <a:ext cx="7442200" cy="2631490"/>
          </a:xfrm>
          <a:prstGeom prst="rect">
            <a:avLst/>
          </a:prstGeom>
          <a:noFill/>
        </p:spPr>
        <p:txBody>
          <a:bodyPr wrap="square" rtlCol="0">
            <a:spAutoFit/>
            <a:scene3d>
              <a:camera prst="orthographicFront"/>
              <a:lightRig rig="flat" dir="t"/>
            </a:scene3d>
            <a:sp3d prstMaterial="plastic">
              <a:bevelT w="12700" h="12700"/>
            </a:sp3d>
          </a:bodyPr>
          <a:lstStyle>
            <a:defPPr>
              <a:defRPr lang="zh-CN"/>
            </a:defPPr>
            <a:lvl1pPr>
              <a:lnSpc>
                <a:spcPct val="150000"/>
              </a:lnSpc>
              <a:spcBef>
                <a:spcPts val="600"/>
              </a:spcBef>
              <a:defRPr sz="2000" b="1">
                <a:ln w="31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blipFill dpi="0" rotWithShape="1">
                  <a:blip r:embed="rId3"/>
                  <a:srcRect/>
                  <a:tile tx="0" ty="0" sx="100000" sy="100000" flip="none" algn="ctr"/>
                </a:blipFill>
                <a:latin typeface="微软雅黑" panose="020B0503020204020204" pitchFamily="34" charset="-122"/>
                <a:ea typeface="微软雅黑" panose="020B0503020204020204" pitchFamily="34" charset="-122"/>
              </a:defRPr>
            </a:lvl1pPr>
          </a:lstStyle>
          <a:p>
            <a:pPr algn="ctr">
              <a:lnSpc>
                <a:spcPct val="100000"/>
              </a:lnSpc>
            </a:pPr>
            <a:r>
              <a:rPr lang="zh-CN" altLang="en-US" sz="8000" b="0" dirty="0">
                <a:ln w="285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effectLst>
                  <a:outerShdw blurRad="342900" dist="38100" dir="2700000" algn="tl" rotWithShape="0">
                    <a:prstClr val="black">
                      <a:alpha val="50000"/>
                    </a:prstClr>
                  </a:outerShdw>
                </a:effectLst>
                <a:latin typeface="方正正大黑简体" panose="02000000000000000000" pitchFamily="2" charset="-122"/>
                <a:ea typeface="方正正大黑简体" panose="02000000000000000000" pitchFamily="2" charset="-122"/>
              </a:rPr>
              <a:t>晚会到此结束</a:t>
            </a:r>
            <a:endParaRPr lang="en-US" altLang="zh-CN" sz="8000" b="0" dirty="0">
              <a:ln w="285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effectLst>
                <a:outerShdw blurRad="342900" dist="38100" dir="2700000" algn="tl" rotWithShape="0">
                  <a:prstClr val="black">
                    <a:alpha val="50000"/>
                  </a:prstClr>
                </a:outerShdw>
              </a:effectLst>
              <a:latin typeface="方正正大黑简体" panose="02000000000000000000" pitchFamily="2" charset="-122"/>
              <a:ea typeface="方正正大黑简体" panose="02000000000000000000" pitchFamily="2" charset="-122"/>
            </a:endParaRPr>
          </a:p>
          <a:p>
            <a:pPr algn="ctr">
              <a:lnSpc>
                <a:spcPct val="100000"/>
              </a:lnSpc>
            </a:pPr>
            <a:r>
              <a:rPr lang="zh-CN" altLang="en-US" sz="8000" b="0" dirty="0">
                <a:ln w="285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effectLst>
                  <a:outerShdw blurRad="342900" dist="38100" dir="2700000" algn="tl" rotWithShape="0">
                    <a:prstClr val="black">
                      <a:alpha val="50000"/>
                    </a:prstClr>
                  </a:outerShdw>
                </a:effectLst>
                <a:latin typeface="方正正大黑简体" panose="02000000000000000000" pitchFamily="2" charset="-122"/>
                <a:ea typeface="方正正大黑简体" panose="02000000000000000000" pitchFamily="2" charset="-122"/>
              </a:rPr>
              <a:t>谢谢观</a:t>
            </a:r>
            <a:r>
              <a:rPr lang="zh-CN" altLang="en-US" sz="8000" b="0" dirty="0" smtClean="0">
                <a:ln w="285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effectLst>
                  <a:outerShdw blurRad="342900" dist="38100" dir="2700000" algn="tl" rotWithShape="0">
                    <a:prstClr val="black">
                      <a:alpha val="50000"/>
                    </a:prstClr>
                  </a:outerShdw>
                </a:effectLst>
                <a:latin typeface="方正正大黑简体" panose="02000000000000000000" pitchFamily="2" charset="-122"/>
                <a:ea typeface="方正正大黑简体" panose="02000000000000000000" pitchFamily="2" charset="-122"/>
              </a:rPr>
              <a:t>看！</a:t>
            </a:r>
            <a:endParaRPr lang="zh-CN" altLang="en-US" sz="8000" b="0" dirty="0">
              <a:ln w="28575">
                <a:gradFill>
                  <a:gsLst>
                    <a:gs pos="0">
                      <a:schemeClr val="accent1"/>
                    </a:gs>
                    <a:gs pos="34000">
                      <a:schemeClr val="accent1">
                        <a:lumMod val="45000"/>
                        <a:lumOff val="55000"/>
                      </a:schemeClr>
                    </a:gs>
                    <a:gs pos="60000">
                      <a:schemeClr val="accent1">
                        <a:lumMod val="20000"/>
                        <a:lumOff val="80000"/>
                      </a:schemeClr>
                    </a:gs>
                    <a:gs pos="100000">
                      <a:schemeClr val="accent1">
                        <a:lumMod val="60000"/>
                        <a:lumOff val="40000"/>
                      </a:schemeClr>
                    </a:gs>
                  </a:gsLst>
                  <a:lin ang="5400000" scaled="1"/>
                </a:gradFill>
              </a:ln>
              <a:effectLst>
                <a:outerShdw blurRad="342900" dist="38100" dir="2700000" algn="tl" rotWithShape="0">
                  <a:prstClr val="black">
                    <a:alpha val="50000"/>
                  </a:prstClr>
                </a:outerShdw>
              </a:effectLst>
              <a:latin typeface="方正正大黑简体" panose="02000000000000000000" pitchFamily="2" charset="-122"/>
              <a:ea typeface="方正正大黑简体" panose="02000000000000000000" pitchFamily="2" charset="-122"/>
            </a:endParaRPr>
          </a:p>
        </p:txBody>
      </p:sp>
    </p:spTree>
    <p:extLst>
      <p:ext uri="{BB962C8B-B14F-4D97-AF65-F5344CB8AC3E}">
        <p14:creationId xmlns:p14="http://schemas.microsoft.com/office/powerpoint/2010/main" val="1272263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颁奖盛典"/>
</p:tagLst>
</file>

<file path=ppt/theme/theme1.xml><?xml version="1.0" encoding="utf-8"?>
<a:theme xmlns:a="http://schemas.openxmlformats.org/drawingml/2006/main" name="第一PPT，www.1ppt.com">
  <a:themeElements>
    <a:clrScheme name="自定义 219">
      <a:dk1>
        <a:sysClr val="windowText" lastClr="000000"/>
      </a:dk1>
      <a:lt1>
        <a:sysClr val="window" lastClr="FFFFFF"/>
      </a:lt1>
      <a:dk2>
        <a:srgbClr val="44546A"/>
      </a:dk2>
      <a:lt2>
        <a:srgbClr val="E7E6E6"/>
      </a:lt2>
      <a:accent1>
        <a:srgbClr val="FFC000"/>
      </a:accent1>
      <a:accent2>
        <a:srgbClr val="FFC000"/>
      </a:accent2>
      <a:accent3>
        <a:srgbClr val="FFC000"/>
      </a:accent3>
      <a:accent4>
        <a:srgbClr val="FFC000"/>
      </a:accent4>
      <a:accent5>
        <a:srgbClr val="FFC000"/>
      </a:accent5>
      <a:accent6>
        <a:srgbClr val="FFC000"/>
      </a:accent6>
      <a:hlink>
        <a:srgbClr val="FFC000"/>
      </a:hlink>
      <a:folHlink>
        <a:srgbClr val="FFC000"/>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809</TotalTime>
  <Words>554</Words>
  <Application>Microsoft Office PowerPoint</Application>
  <PresentationFormat>宽屏</PresentationFormat>
  <Paragraphs>104</Paragraphs>
  <Slides>25</Slides>
  <Notes>25</Notes>
  <HiddenSlides>0</HiddenSlides>
  <MMClips>2</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等线</vt:lpstr>
      <vt:lpstr>方正姚体</vt:lpstr>
      <vt:lpstr>方正正大黑简体</vt:lpstr>
      <vt:lpstr>宋体</vt:lpstr>
      <vt:lpstr>微软雅黑</vt:lpstr>
      <vt:lpstr>Arial</vt:lpstr>
      <vt:lpstr>Arial Black</vt:lpstr>
      <vt:lpstr>Calibri</vt:lpstr>
      <vt:lpstr>Open Sans</vt:lpstr>
      <vt:lpstr>Open Sans Light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颁奖盛典</dc:title>
  <dc:creator>第一PPT</dc:creator>
  <cp:keywords>www.1ppt.com</cp:keywords>
  <dc:description>www.1ppt.com</dc:description>
  <cp:lastModifiedBy>faith123</cp:lastModifiedBy>
  <cp:revision>64</cp:revision>
  <dcterms:created xsi:type="dcterms:W3CDTF">2017-10-07T03:06:56Z</dcterms:created>
  <dcterms:modified xsi:type="dcterms:W3CDTF">2019-12-23T05:55:29Z</dcterms:modified>
</cp:coreProperties>
</file>