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304" r:id="rId7"/>
    <p:sldId id="310" r:id="rId8"/>
    <p:sldId id="322" r:id="rId9"/>
    <p:sldId id="327" r:id="rId10"/>
    <p:sldId id="261" r:id="rId11"/>
    <p:sldId id="307" r:id="rId12"/>
    <p:sldId id="320" r:id="rId13"/>
    <p:sldId id="323" r:id="rId14"/>
    <p:sldId id="317" r:id="rId15"/>
    <p:sldId id="262" r:id="rId16"/>
    <p:sldId id="318" r:id="rId17"/>
    <p:sldId id="319" r:id="rId18"/>
    <p:sldId id="326" r:id="rId19"/>
    <p:sldId id="325" r:id="rId20"/>
    <p:sldId id="263" r:id="rId21"/>
    <p:sldId id="321" r:id="rId22"/>
    <p:sldId id="309" r:id="rId23"/>
    <p:sldId id="315" r:id="rId24"/>
    <p:sldId id="285" r:id="rId25"/>
    <p:sldId id="324" r:id="rId26"/>
    <p:sldId id="316"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BB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34" autoAdjust="0"/>
    <p:restoredTop sz="94660"/>
  </p:normalViewPr>
  <p:slideViewPr>
    <p:cSldViewPr snapToGrid="0">
      <p:cViewPr varScale="1">
        <p:scale>
          <a:sx n="98" d="100"/>
          <a:sy n="98" d="100"/>
        </p:scale>
        <p:origin x="114" y="384"/>
      </p:cViewPr>
      <p:guideLst/>
    </p:cSldViewPr>
  </p:slideViewPr>
  <p:notesTextViewPr>
    <p:cViewPr>
      <p:scale>
        <a:sx n="1" d="1"/>
        <a:sy n="1" d="1"/>
      </p:scale>
      <p:origin x="0" y="0"/>
    </p:cViewPr>
  </p:notesTextViewPr>
  <p:sorterViewPr>
    <p:cViewPr>
      <p:scale>
        <a:sx n="100" d="100"/>
        <a:sy n="100" d="100"/>
      </p:scale>
      <p:origin x="0" y="-1692"/>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825613093872228"/>
          <c:y val="0.185806618171878"/>
          <c:w val="0.899307268039792"/>
          <c:h val="0.696404197482118"/>
        </c:manualLayout>
      </c:layout>
      <c:lineChart>
        <c:grouping val="stacked"/>
        <c:varyColors val="0"/>
        <c:ser>
          <c:idx val="0"/>
          <c:order val="0"/>
          <c:tx>
            <c:strRef>
              <c:f>Sheet1!$B$1</c:f>
              <c:strCache>
                <c:ptCount val="1"/>
                <c:pt idx="0">
                  <c:v>Series 1</c:v>
                </c:pt>
              </c:strCache>
            </c:strRef>
          </c:tx>
          <c:spPr>
            <a:ln w="19050" cap="rnd" cmpd="sng" algn="ctr">
              <a:solidFill>
                <a:schemeClr val="accent6"/>
              </a:solidFill>
              <a:prstDash val="solid"/>
              <a:round/>
            </a:ln>
          </c:spPr>
          <c:marker>
            <c:symbol val="circle"/>
            <c:size val="8"/>
            <c:spPr>
              <a:solidFill>
                <a:schemeClr val="accent6"/>
              </a:solidFill>
              <a:ln w="6350" cap="flat" cmpd="sng" algn="ctr">
                <a:solidFill>
                  <a:schemeClr val="accent6"/>
                </a:solidFill>
                <a:prstDash val="solid"/>
                <a:bevel/>
              </a:ln>
            </c:spPr>
          </c:marker>
          <c:dLbls>
            <c:delete val="1"/>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4.3</c:v>
                </c:pt>
                <c:pt idx="1">
                  <c:v>1</c:v>
                </c:pt>
                <c:pt idx="2">
                  <c:v>3.5</c:v>
                </c:pt>
                <c:pt idx="3">
                  <c:v>2.4</c:v>
                </c:pt>
                <c:pt idx="4">
                  <c:v>4.1</c:v>
                </c:pt>
                <c:pt idx="5">
                  <c:v>1.5</c:v>
                </c:pt>
                <c:pt idx="6">
                  <c:v>2.6</c:v>
                </c:pt>
                <c:pt idx="7">
                  <c:v>2</c:v>
                </c:pt>
                <c:pt idx="8">
                  <c:v>4.6</c:v>
                </c:pt>
                <c:pt idx="9">
                  <c:v>4.9</c:v>
                </c:pt>
                <c:pt idx="10">
                  <c:v>2.6</c:v>
                </c:pt>
                <c:pt idx="11">
                  <c:v>3.1</c:v>
                </c:pt>
              </c:numCache>
            </c:numRef>
          </c:val>
          <c:smooth val="1"/>
        </c:ser>
        <c:dLbls>
          <c:showLegendKey val="0"/>
          <c:showVal val="0"/>
          <c:showCatName val="0"/>
          <c:showSerName val="0"/>
          <c:showPercent val="0"/>
          <c:showBubbleSize val="0"/>
        </c:dLbls>
        <c:marker val="1"/>
        <c:smooth val="1"/>
        <c:axId val="-1511637312"/>
        <c:axId val="-1511644384"/>
      </c:lineChart>
      <c:catAx>
        <c:axId val="-1511637312"/>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400" b="0" i="0" u="none" strike="noStrike" kern="1200" baseline="0">
                <a:solidFill>
                  <a:schemeClr val="tx1"/>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511644384"/>
        <c:crosses val="autoZero"/>
        <c:auto val="1"/>
        <c:lblAlgn val="ctr"/>
        <c:lblOffset val="100"/>
        <c:noMultiLvlLbl val="0"/>
      </c:catAx>
      <c:valAx>
        <c:axId val="-1511644384"/>
        <c:scaling>
          <c:orientation val="minMax"/>
        </c:scaling>
        <c:delete val="0"/>
        <c:axPos val="l"/>
        <c:majorGridlines>
          <c:spPr>
            <a:ln w="6350" cap="flat" cmpd="sng" algn="ctr">
              <a:solidFill>
                <a:schemeClr val="bg1">
                  <a:lumMod val="85000"/>
                </a:schemeClr>
              </a:solidFill>
              <a:prstDash val="solid"/>
              <a:round/>
            </a:ln>
          </c:spPr>
        </c:majorGridlines>
        <c:numFmt formatCode="[$$-1009]#,##0.00" sourceLinked="0"/>
        <c:majorTickMark val="in"/>
        <c:minorTickMark val="in"/>
        <c:tickLblPos val="low"/>
        <c:txPr>
          <a:bodyPr rot="-60000000" spcFirstLastPara="0" vertOverflow="ellipsis" vert="horz" wrap="square" anchor="ctr" anchorCtr="1"/>
          <a:lstStyle/>
          <a:p>
            <a:pPr>
              <a:defRPr lang="zh-CN" sz="1400" b="0" i="0" u="none" strike="noStrike" kern="1200" baseline="0">
                <a:solidFill>
                  <a:schemeClr val="tx1"/>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1511637312"/>
        <c:crosses val="autoZero"/>
        <c:crossBetween val="between"/>
      </c:valAx>
      <c:spPr>
        <a:noFill/>
        <a:ln>
          <a:noFill/>
        </a:ln>
      </c:spPr>
    </c:plotArea>
    <c:plotVisOnly val="1"/>
    <c:dispBlanksAs val="zero"/>
    <c:showDLblsOverMax val="0"/>
  </c:chart>
  <c:txPr>
    <a:bodyPr/>
    <a:lstStyle/>
    <a:p>
      <a:pPr>
        <a:defRPr lang="zh-CN" sz="1800">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47D380-88EA-4591-8537-8C8161E2F24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5C54B1-045F-43B3-BA26-8CCA5E81C2F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F55CFBE-511B-4BF9-A074-D70BF035AC2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6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2560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A36BFA2-BC31-4FA1-AA7B-7DB2AEA20D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7A4F2E-6A34-4E3A-96F7-EC0C0931D7F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F775A4-DBCA-43D6-BDA5-B5DAC751E2D2}"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1D596F6-935B-4887-B2A3-B76695E5F55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083422-B43C-4F0B-ABD6-872460AC045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382588" y="685800"/>
            <a:ext cx="6092825" cy="3429000"/>
          </a:xfrm>
        </p:spPr>
      </p:sp>
      <p:sp>
        <p:nvSpPr>
          <p:cNvPr id="43011" name="Rectangle 3"/>
          <p:cNvSpPr>
            <a:spLocks noGrp="1" noChangeArrowheads="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E5C54B1-045F-43B3-BA26-8CCA5E81C2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p:transition spd="slow" advClick="0"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10" name="矩形 9"/>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p:transition spd="slow" advClick="0"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10" name="矩形 9"/>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p:transition spd="slow" advClick="0"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5" name="矩形 4"/>
          <p:cNvSpPr/>
          <p:nvPr userDrawn="1"/>
        </p:nvSpPr>
        <p:spPr>
          <a:xfrm>
            <a:off x="0" y="232284"/>
            <a:ext cx="431540" cy="324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noFill/>
              </a:ln>
            </a:endParaRPr>
          </a:p>
        </p:txBody>
      </p:sp>
    </p:spTree>
  </p:cSld>
  <p:clrMapOvr>
    <a:masterClrMapping/>
  </p:clrMapOvr>
  <p:transition spd="slow" advClick="0"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C1173BA-C6E3-4D9A-B85E-67991B70460E}" type="slidenum">
              <a:rPr lang="zh-CN" altLang="en-US" smtClean="0"/>
            </a:fld>
            <a:endParaRPr lang="zh-CN" altLang="en-US"/>
          </a:p>
        </p:txBody>
      </p:sp>
    </p:spTree>
  </p:cSld>
  <p:clrMapOvr>
    <a:masterClrMapping/>
  </p:clrMapOvr>
  <p:transition spd="slow" advClick="0" advTm="0">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transition spd="slow" advClick="0" advTm="0">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cSld>
  <p:clrMapOvr>
    <a:masterClrMapping/>
  </p:clrMapOvr>
  <p:transition spd="slow" advClick="0" advTm="0">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fld>
            <a:endParaRPr lang="zh-CN" altLang="en-US"/>
          </a:p>
        </p:txBody>
      </p:sp>
    </p:spTree>
  </p:cSld>
  <p:clrMapOvr>
    <a:masterClrMapping/>
  </p:clrMapOvr>
  <p:transition spd="slow" advTm="0">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cSld>
  <p:clrMapOvr>
    <a:masterClrMapping/>
  </p:clrMapOvr>
  <p:transition spd="slow" advTm="0">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3 New Product">
    <p:spTree>
      <p:nvGrpSpPr>
        <p:cNvPr id="1" name=""/>
        <p:cNvGrpSpPr/>
        <p:nvPr/>
      </p:nvGrpSpPr>
      <p:grpSpPr>
        <a:xfrm>
          <a:off x="0" y="0"/>
          <a:ext cx="0" cy="0"/>
          <a:chOff x="0" y="0"/>
          <a:chExt cx="0" cy="0"/>
        </a:xfrm>
      </p:grpSpPr>
      <p:sp>
        <p:nvSpPr>
          <p:cNvPr id="6" name="Picture Placeholder 47"/>
          <p:cNvSpPr>
            <a:spLocks noGrp="1"/>
          </p:cNvSpPr>
          <p:nvPr>
            <p:ph type="pic" sz="quarter" idx="10"/>
          </p:nvPr>
        </p:nvSpPr>
        <p:spPr>
          <a:xfrm>
            <a:off x="685800" y="1202903"/>
            <a:ext cx="2464594" cy="1628087"/>
          </a:xfrm>
          <a:prstGeom prst="rect">
            <a:avLst/>
          </a:prstGeom>
          <a:solidFill>
            <a:schemeClr val="bg1">
              <a:lumMod val="85000"/>
            </a:schemeClr>
          </a:solidFill>
        </p:spPr>
        <p:txBody>
          <a:bodyPr/>
          <a:lstStyle/>
          <a:p>
            <a:endParaRPr lang="en-US"/>
          </a:p>
        </p:txBody>
      </p:sp>
      <p:sp>
        <p:nvSpPr>
          <p:cNvPr id="7" name="Picture Placeholder 47"/>
          <p:cNvSpPr>
            <a:spLocks noGrp="1"/>
          </p:cNvSpPr>
          <p:nvPr>
            <p:ph type="pic" sz="quarter" idx="11"/>
          </p:nvPr>
        </p:nvSpPr>
        <p:spPr>
          <a:xfrm>
            <a:off x="3339454" y="1202903"/>
            <a:ext cx="2464594" cy="1628087"/>
          </a:xfrm>
          <a:prstGeom prst="rect">
            <a:avLst/>
          </a:prstGeom>
          <a:solidFill>
            <a:schemeClr val="bg1">
              <a:lumMod val="85000"/>
            </a:schemeClr>
          </a:solidFill>
        </p:spPr>
        <p:txBody>
          <a:bodyPr/>
          <a:lstStyle/>
          <a:p>
            <a:endParaRPr lang="en-US"/>
          </a:p>
        </p:txBody>
      </p:sp>
      <p:sp>
        <p:nvSpPr>
          <p:cNvPr id="8" name="Picture Placeholder 47"/>
          <p:cNvSpPr>
            <a:spLocks noGrp="1"/>
          </p:cNvSpPr>
          <p:nvPr>
            <p:ph type="pic" sz="quarter" idx="12"/>
          </p:nvPr>
        </p:nvSpPr>
        <p:spPr>
          <a:xfrm>
            <a:off x="5993108" y="1207173"/>
            <a:ext cx="2464594" cy="1628087"/>
          </a:xfrm>
          <a:prstGeom prst="rect">
            <a:avLst/>
          </a:prstGeom>
          <a:solidFill>
            <a:schemeClr val="bg1">
              <a:lumMod val="85000"/>
            </a:schemeClr>
          </a:solidFill>
        </p:spPr>
        <p:txBody>
          <a:bodyPr/>
          <a:lstStyle/>
          <a:p>
            <a:endParaRPr lang="en-US"/>
          </a:p>
        </p:txBody>
      </p:sp>
    </p:spTree>
  </p:cSld>
  <p:clrMapOvr>
    <a:masterClrMapping/>
  </p:clrMapOvr>
  <p:transition spd="slow" advTm="0">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spd="slow" advTm="0">
    <p:push dir="u"/>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3"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E0EE437-B695-4251-9BD9-EEF31B32C842}"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8C1173BA-C6E3-4D9A-B85E-67991B70460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Lst>
  <p:transition spd="slow" advClick="0" advTm="0">
    <p:push dir="u"/>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slide" Target="slide24.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1" Type="http://schemas.openxmlformats.org/officeDocument/2006/relationships/notesSlide" Target="../notesSlides/notesSlide2.xml"/><Relationship Id="rId10"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9.xml"/><Relationship Id="rId2" Type="http://schemas.openxmlformats.org/officeDocument/2006/relationships/image" Target="../media/image6.jpeg"/><Relationship Id="rId1" Type="http://schemas.openxmlformats.org/officeDocument/2006/relationships/image" Target="../media/image5.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0.xml"/><Relationship Id="rId1" Type="http://schemas.openxmlformats.org/officeDocument/2006/relationships/chart" Target="../charts/chart1.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0.xml"/><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image" Target="../media/image7.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t="3887"/>
          <a:stretch>
            <a:fillRect/>
          </a:stretch>
        </p:blipFill>
        <p:spPr>
          <a:xfrm>
            <a:off x="1194" y="-635"/>
            <a:ext cx="9144019" cy="5146753"/>
          </a:xfrm>
          <a:prstGeom prst="rect">
            <a:avLst/>
          </a:prstGeom>
        </p:spPr>
      </p:pic>
      <p:sp>
        <p:nvSpPr>
          <p:cNvPr id="11" name="矩形 10"/>
          <p:cNvSpPr/>
          <p:nvPr/>
        </p:nvSpPr>
        <p:spPr>
          <a:xfrm>
            <a:off x="0" y="3128901"/>
            <a:ext cx="9132921" cy="190248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箭头: 五边形 11"/>
          <p:cNvSpPr/>
          <p:nvPr/>
        </p:nvSpPr>
        <p:spPr>
          <a:xfrm rot="5400000">
            <a:off x="7782989" y="3939862"/>
            <a:ext cx="1922923" cy="26013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076851" y="4424501"/>
            <a:ext cx="4556826" cy="41870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8" name="TextBox 6"/>
          <p:cNvSpPr txBox="1">
            <a:spLocks noChangeArrowheads="1"/>
          </p:cNvSpPr>
          <p:nvPr/>
        </p:nvSpPr>
        <p:spPr bwMode="auto">
          <a:xfrm>
            <a:off x="2294164" y="4027798"/>
            <a:ext cx="4284476" cy="307777"/>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buClrTx/>
              <a:buSzTx/>
              <a:buFontTx/>
              <a:buNone/>
            </a:pPr>
            <a:r>
              <a:rPr lang="zh-CN" altLang="en-US" dirty="0">
                <a:solidFill>
                  <a:schemeClr val="accent1"/>
                </a:solidFill>
                <a:latin typeface="Verdana" panose="020B0604030504040204" pitchFamily="34" charset="0"/>
              </a:rPr>
              <a:t>动态</a:t>
            </a:r>
            <a:r>
              <a:rPr lang="en-US" altLang="zh-CN" dirty="0">
                <a:solidFill>
                  <a:schemeClr val="accent1"/>
                </a:solidFill>
                <a:latin typeface="Verdana" panose="020B0604030504040204" pitchFamily="34" charset="0"/>
              </a:rPr>
              <a:t>PPT/</a:t>
            </a:r>
            <a:r>
              <a:rPr lang="zh-CN" altLang="en-US" dirty="0">
                <a:solidFill>
                  <a:schemeClr val="accent1"/>
                </a:solidFill>
                <a:latin typeface="Verdana" panose="020B0604030504040204" pitchFamily="34" charset="0"/>
              </a:rPr>
              <a:t>一键换色</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总结计划</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述职报告</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企业策划等</a:t>
            </a:r>
            <a:endParaRPr lang="en-US" altLang="zh-CN" dirty="0">
              <a:solidFill>
                <a:schemeClr val="accent1"/>
              </a:solidFill>
              <a:latin typeface="Verdana" panose="020B0604030504040204" pitchFamily="34" charset="0"/>
            </a:endParaRPr>
          </a:p>
        </p:txBody>
      </p:sp>
      <p:pic>
        <p:nvPicPr>
          <p:cNvPr id="2" name="月亮门 moon gat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51307" y="1293579"/>
            <a:ext cx="574307" cy="609600"/>
          </a:xfrm>
          <a:prstGeom prst="rect">
            <a:avLst/>
          </a:prstGeom>
        </p:spPr>
      </p:pic>
      <p:sp>
        <p:nvSpPr>
          <p:cNvPr id="6" name="TextBox 5"/>
          <p:cNvSpPr txBox="1"/>
          <p:nvPr/>
        </p:nvSpPr>
        <p:spPr>
          <a:xfrm>
            <a:off x="1240208" y="3147461"/>
            <a:ext cx="5945161" cy="80233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eaLnBrk="1" hangingPunct="1">
              <a:lnSpc>
                <a:spcPct val="150000"/>
              </a:lnSpc>
            </a:pPr>
            <a:r>
              <a:rPr lang="zh-CN" altLang="en-US" sz="3600" dirty="0">
                <a:solidFill>
                  <a:schemeClr val="accent1"/>
                </a:solidFill>
                <a:latin typeface="微软雅黑" panose="020B0503020204020204" pitchFamily="34" charset="-122"/>
                <a:ea typeface="微软雅黑" panose="020B0503020204020204" pitchFamily="34" charset="-122"/>
                <a:cs typeface="Clear Sans Light" pitchFamily="34" charset="0"/>
              </a:rPr>
              <a:t>医疗整形美容动态</a:t>
            </a:r>
            <a:r>
              <a:rPr lang="en-US" altLang="zh-CN" sz="3600" dirty="0">
                <a:solidFill>
                  <a:schemeClr val="accent1"/>
                </a:solidFill>
                <a:latin typeface="微软雅黑" panose="020B0503020204020204" pitchFamily="34" charset="-122"/>
                <a:ea typeface="微软雅黑" panose="020B0503020204020204" pitchFamily="34" charset="-122"/>
                <a:cs typeface="Clear Sans Light" pitchFamily="34" charset="0"/>
              </a:rPr>
              <a:t>PPT</a:t>
            </a:r>
            <a:r>
              <a:rPr lang="zh-CN" altLang="en-US" sz="3600" dirty="0">
                <a:solidFill>
                  <a:schemeClr val="accent1"/>
                </a:solidFill>
                <a:latin typeface="微软雅黑" panose="020B0503020204020204" pitchFamily="34" charset="-122"/>
                <a:ea typeface="微软雅黑" panose="020B0503020204020204" pitchFamily="34" charset="-122"/>
                <a:cs typeface="Clear Sans Light" pitchFamily="34" charset="0"/>
              </a:rPr>
              <a:t>模板</a:t>
            </a:r>
            <a:endParaRPr lang="id-ID" altLang="zh-CN" sz="36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13" name="箭头: 五边形 12"/>
          <p:cNvSpPr/>
          <p:nvPr/>
        </p:nvSpPr>
        <p:spPr>
          <a:xfrm rot="5400000">
            <a:off x="-518954" y="3939862"/>
            <a:ext cx="1922923" cy="26013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1194" y="3108467"/>
            <a:ext cx="9132921"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52" presetClass="entr" presetSubtype="0" fill="hold" grpId="0" nodeType="after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Scale>
                                      <p:cBhvr>
                                        <p:cTn id="30"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6">
                                            <p:txEl>
                                              <p:pRg st="0" end="0"/>
                                            </p:txEl>
                                          </p:spTgt>
                                        </p:tgtEl>
                                        <p:attrNameLst>
                                          <p:attrName>ppt_x</p:attrName>
                                          <p:attrName>ppt_y</p:attrName>
                                        </p:attrNameLst>
                                      </p:cBhvr>
                                    </p:animMotion>
                                    <p:animEffect transition="in" filter="fade">
                                      <p:cBhvr>
                                        <p:cTn id="32" dur="1000"/>
                                        <p:tgtEl>
                                          <p:spTgt spid="6">
                                            <p:txEl>
                                              <p:pRg st="0" end="0"/>
                                            </p:txEl>
                                          </p:spTgt>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3" repeatCount="indefinite"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P spid="5" grpId="0"/>
      <p:bldP spid="8" grpId="0"/>
      <p:bldP spid="6" grpId="0" build="p"/>
      <p:bldP spid="1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5"/>
          <p:cNvSpPr/>
          <p:nvPr/>
        </p:nvSpPr>
        <p:spPr>
          <a:xfrm flipH="1">
            <a:off x="3743908" y="1031354"/>
            <a:ext cx="1332148" cy="284693"/>
          </a:xfrm>
          <a:prstGeom prst="rect">
            <a:avLst/>
          </a:prstGeom>
          <a:solidFill>
            <a:schemeClr val="accent1"/>
          </a:solidFill>
          <a:ln w="9525">
            <a:noFill/>
          </a:ln>
        </p:spPr>
        <p:txBody>
          <a:bodyPr wrap="square" lIns="68580" tIns="34290" rIns="68580" bIns="34290" rtlCol="0" anchor="t">
            <a:spAutoFit/>
          </a:bodyPr>
          <a:lstStyle/>
          <a:p>
            <a:pPr lvl="0" algn="ctr"/>
            <a:r>
              <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CONTENTS</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5"/>
          <p:cNvSpPr txBox="1"/>
          <p:nvPr/>
        </p:nvSpPr>
        <p:spPr>
          <a:xfrm flipH="1">
            <a:off x="3743908" y="1379783"/>
            <a:ext cx="1092968" cy="438582"/>
          </a:xfrm>
          <a:prstGeom prst="rect">
            <a:avLst/>
          </a:prstGeom>
          <a:noFill/>
        </p:spPr>
        <p:txBody>
          <a:bodyPr wrap="square" lIns="68580" tIns="34290" rIns="68580" bIns="34290" rtlCol="0">
            <a:spAutoFit/>
            <a:scene3d>
              <a:camera prst="orthographicFront"/>
              <a:lightRig rig="threePt" dir="t"/>
            </a:scene3d>
          </a:bodyPr>
          <a:lstStyle/>
          <a:p>
            <a:pPr lvl="0" algn="r" fontAlgn="base"/>
            <a:r>
              <a:rPr lang="zh-CN" altLang="en-US" sz="2400" b="1" noProof="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目 录 </a:t>
            </a:r>
            <a:endParaRPr lang="zh-CN" altLang="en-US" sz="2400" b="1" noProof="1">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MH_Entry_1">
            <a:hlinkClick r:id="" action="ppaction://noaction"/>
          </p:cNvPr>
          <p:cNvSpPr txBox="1"/>
          <p:nvPr>
            <p:custDataLst>
              <p:tags r:id="rId1"/>
            </p:custDataLst>
          </p:nvPr>
        </p:nvSpPr>
        <p:spPr>
          <a:xfrm>
            <a:off x="874026" y="25273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MH_Number_1">
            <a:hlinkClick r:id="" action="ppaction://noaction"/>
          </p:cNvPr>
          <p:cNvSpPr/>
          <p:nvPr>
            <p:custDataLst>
              <p:tags r:id="rId2"/>
            </p:custDataLst>
          </p:nvPr>
        </p:nvSpPr>
        <p:spPr>
          <a:xfrm>
            <a:off x="2934997" y="24193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sp>
        <p:nvSpPr>
          <p:cNvPr id="8" name="MH_Entry_2">
            <a:hlinkClick r:id="" action="ppaction://noaction"/>
          </p:cNvPr>
          <p:cNvSpPr txBox="1"/>
          <p:nvPr>
            <p:custDataLst>
              <p:tags r:id="rId3"/>
            </p:custDataLst>
          </p:nvPr>
        </p:nvSpPr>
        <p:spPr>
          <a:xfrm>
            <a:off x="874026" y="336135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MH_Number_2">
            <a:hlinkClick r:id="" action="ppaction://noaction"/>
          </p:cNvPr>
          <p:cNvSpPr/>
          <p:nvPr>
            <p:custDataLst>
              <p:tags r:id="rId4"/>
            </p:custDataLst>
          </p:nvPr>
        </p:nvSpPr>
        <p:spPr>
          <a:xfrm>
            <a:off x="2934997" y="3253339"/>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sp>
        <p:nvSpPr>
          <p:cNvPr id="10" name="MH_Entry_3">
            <a:hlinkClick r:id="rId5" action="ppaction://hlinksldjump"/>
          </p:cNvPr>
          <p:cNvSpPr txBox="1"/>
          <p:nvPr>
            <p:custDataLst>
              <p:tags r:id="rId6"/>
            </p:custDataLst>
          </p:nvPr>
        </p:nvSpPr>
        <p:spPr>
          <a:xfrm>
            <a:off x="4851289" y="2536543"/>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MH_Number_3">
            <a:hlinkClick r:id="rId5" action="ppaction://hlinksldjump"/>
          </p:cNvPr>
          <p:cNvSpPr/>
          <p:nvPr>
            <p:custDataLst>
              <p:tags r:id="rId7"/>
            </p:custDataLst>
          </p:nvPr>
        </p:nvSpPr>
        <p:spPr>
          <a:xfrm>
            <a:off x="6912260" y="2428528"/>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sp>
        <p:nvSpPr>
          <p:cNvPr id="12" name="MH_Entry_4">
            <a:hlinkClick r:id="" action="ppaction://noaction"/>
          </p:cNvPr>
          <p:cNvSpPr txBox="1"/>
          <p:nvPr>
            <p:custDataLst>
              <p:tags r:id="rId8"/>
            </p:custDataLst>
          </p:nvPr>
        </p:nvSpPr>
        <p:spPr>
          <a:xfrm>
            <a:off x="4851289" y="3370561"/>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MH_Number_4">
            <a:hlinkClick r:id="" action="ppaction://noaction"/>
          </p:cNvPr>
          <p:cNvSpPr/>
          <p:nvPr>
            <p:custDataLst>
              <p:tags r:id="rId9"/>
            </p:custDataLst>
          </p:nvPr>
        </p:nvSpPr>
        <p:spPr>
          <a:xfrm>
            <a:off x="6912260" y="3262546"/>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1" nodeType="clickEffect">
                                  <p:stCondLst>
                                    <p:cond delay="0"/>
                                  </p:stCondLst>
                                  <p:childTnLst>
                                    <p:animEffect transition="out" filter="fade">
                                      <p:cBhvr>
                                        <p:cTn id="11" dur="500" tmFilter="0, 0; .2, .5; .8, .5; 1, 0"/>
                                        <p:tgtEl>
                                          <p:spTgt spid="4"/>
                                        </p:tgtEl>
                                      </p:cBhvr>
                                    </p:animEffect>
                                    <p:animScale>
                                      <p:cBhvr>
                                        <p:cTn id="12" dur="250" autoRev="1" fill="hold"/>
                                        <p:tgtEl>
                                          <p:spTgt spid="4"/>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1" nodeType="clickEffect">
                                  <p:stCondLst>
                                    <p:cond delay="0"/>
                                  </p:stCondLst>
                                  <p:childTnLst>
                                    <p:animEffect transition="out" filter="fade">
                                      <p:cBhvr>
                                        <p:cTn id="21" dur="500" tmFilter="0, 0; .2, .5; .8, .5; 1, 0"/>
                                        <p:tgtEl>
                                          <p:spTgt spid="5"/>
                                        </p:tgtEl>
                                      </p:cBhvr>
                                    </p:animEffect>
                                    <p:animScale>
                                      <p:cBhvr>
                                        <p:cTn id="22" dur="250" autoRev="1" fill="hold"/>
                                        <p:tgtEl>
                                          <p:spTgt spid="5"/>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bldLvl="0" animBg="1"/>
      <p:bldP spid="5" grpId="0"/>
      <p:bldP spid="5" grpId="1"/>
      <p:bldP spid="6" grpId="0" animBg="1"/>
      <p:bldP spid="7" grpId="0" animBg="1"/>
      <p:bldP spid="8" grpId="0" animBg="1"/>
      <p:bldP spid="9" grpId="0" animBg="1"/>
      <p:bldP spid="10" grpId="0" animBg="1"/>
      <p:bldP spid="11" grpId="0" animBg="1"/>
      <p:bldP spid="12"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1</a:t>
            </a:r>
            <a:endParaRPr lang="zh-CN" altLang="en-US" b="1" dirty="0">
              <a:solidFill>
                <a:schemeClr val="accent1"/>
              </a:solidFill>
              <a:cs typeface="Times New Roman" panose="02020603050405020304" pitchFamily="18"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6"/>
          <p:cNvGrpSpPr/>
          <p:nvPr/>
        </p:nvGrpSpPr>
        <p:grpSpPr>
          <a:xfrm>
            <a:off x="3281948" y="1511677"/>
            <a:ext cx="1112959" cy="1106325"/>
            <a:chOff x="4375361" y="2015414"/>
            <a:chExt cx="1483752" cy="1474986"/>
          </a:xfrm>
          <a:solidFill>
            <a:schemeClr val="accent1"/>
          </a:solidFill>
        </p:grpSpPr>
        <p:sp>
          <p:nvSpPr>
            <p:cNvPr id="3" name="任意多边形 2"/>
            <p:cNvSpPr/>
            <p:nvPr/>
          </p:nvSpPr>
          <p:spPr>
            <a:xfrm>
              <a:off x="4375361"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59"/>
            <p:cNvSpPr txBox="1"/>
            <p:nvPr/>
          </p:nvSpPr>
          <p:spPr>
            <a:xfrm rot="18900000">
              <a:off x="4655896" y="2671729"/>
              <a:ext cx="898976" cy="135770"/>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1</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15" name="组合 79"/>
          <p:cNvGrpSpPr/>
          <p:nvPr/>
        </p:nvGrpSpPr>
        <p:grpSpPr>
          <a:xfrm>
            <a:off x="3281949" y="2618002"/>
            <a:ext cx="1112959" cy="1106325"/>
            <a:chOff x="4375361" y="3490400"/>
            <a:chExt cx="1483752" cy="1474986"/>
          </a:xfrm>
          <a:solidFill>
            <a:schemeClr val="accent4"/>
          </a:solidFill>
        </p:grpSpPr>
        <p:sp>
          <p:nvSpPr>
            <p:cNvPr id="5" name="任意多边形 4"/>
            <p:cNvSpPr/>
            <p:nvPr/>
          </p:nvSpPr>
          <p:spPr>
            <a:xfrm flipV="1">
              <a:off x="4375361"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61"/>
            <p:cNvSpPr txBox="1"/>
            <p:nvPr/>
          </p:nvSpPr>
          <p:spPr>
            <a:xfrm rot="1433893">
              <a:off x="4620670" y="4234661"/>
              <a:ext cx="747144" cy="431655"/>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3</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5" name="组合 78"/>
          <p:cNvGrpSpPr/>
          <p:nvPr/>
        </p:nvGrpSpPr>
        <p:grpSpPr>
          <a:xfrm>
            <a:off x="4394906" y="2618002"/>
            <a:ext cx="1112958" cy="1106325"/>
            <a:chOff x="5859113" y="3490400"/>
            <a:chExt cx="1483752" cy="1474986"/>
          </a:xfrm>
          <a:solidFill>
            <a:schemeClr val="accent3"/>
          </a:solidFill>
        </p:grpSpPr>
        <p:sp>
          <p:nvSpPr>
            <p:cNvPr id="6" name="任意多边形 5"/>
            <p:cNvSpPr/>
            <p:nvPr/>
          </p:nvSpPr>
          <p:spPr>
            <a:xfrm flipH="1" flipV="1">
              <a:off x="5859113" y="3490400"/>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62"/>
            <p:cNvSpPr txBox="1"/>
            <p:nvPr/>
          </p:nvSpPr>
          <p:spPr>
            <a:xfrm rot="8100000">
              <a:off x="5909410" y="3927094"/>
              <a:ext cx="1051049" cy="452916"/>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4</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6" name="组合 77"/>
          <p:cNvGrpSpPr/>
          <p:nvPr/>
        </p:nvGrpSpPr>
        <p:grpSpPr>
          <a:xfrm>
            <a:off x="4394907" y="1511678"/>
            <a:ext cx="1112959" cy="1234392"/>
            <a:chOff x="5859113" y="2015414"/>
            <a:chExt cx="1483752" cy="1645729"/>
          </a:xfrm>
          <a:solidFill>
            <a:schemeClr val="accent2"/>
          </a:solidFill>
        </p:grpSpPr>
        <p:sp>
          <p:nvSpPr>
            <p:cNvPr id="4" name="任意多边形 3"/>
            <p:cNvSpPr/>
            <p:nvPr/>
          </p:nvSpPr>
          <p:spPr>
            <a:xfrm flipH="1">
              <a:off x="5859113" y="2015414"/>
              <a:ext cx="1483752" cy="1474986"/>
            </a:xfrm>
            <a:custGeom>
              <a:avLst/>
              <a:gdLst>
                <a:gd name="connsiteX0" fmla="*/ 2005276 w 2011372"/>
                <a:gd name="connsiteY0" fmla="*/ 0 h 1999488"/>
                <a:gd name="connsiteX1" fmla="*/ 2011372 w 2011372"/>
                <a:gd name="connsiteY1" fmla="*/ 308 h 1999488"/>
                <a:gd name="connsiteX2" fmla="*/ 2011372 w 2011372"/>
                <a:gd name="connsiteY2" fmla="*/ 1999488 h 1999488"/>
                <a:gd name="connsiteX3" fmla="*/ 0 w 2011372"/>
                <a:gd name="connsiteY3" fmla="*/ 1999488 h 1999488"/>
                <a:gd name="connsiteX4" fmla="*/ 10047 w 2011372"/>
                <a:gd name="connsiteY4" fmla="*/ 1800525 h 1999488"/>
                <a:gd name="connsiteX5" fmla="*/ 2005276 w 2011372"/>
                <a:gd name="connsiteY5" fmla="*/ 0 h 199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11372" h="1999488">
                  <a:moveTo>
                    <a:pt x="2005276" y="0"/>
                  </a:moveTo>
                  <a:lnTo>
                    <a:pt x="2011372" y="308"/>
                  </a:lnTo>
                  <a:lnTo>
                    <a:pt x="2011372" y="1999488"/>
                  </a:lnTo>
                  <a:lnTo>
                    <a:pt x="0" y="1999488"/>
                  </a:lnTo>
                  <a:lnTo>
                    <a:pt x="10047" y="1800525"/>
                  </a:lnTo>
                  <a:cubicBezTo>
                    <a:pt x="112753" y="789197"/>
                    <a:pt x="966852" y="0"/>
                    <a:pt x="200527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60"/>
            <p:cNvSpPr txBox="1"/>
            <p:nvPr/>
          </p:nvSpPr>
          <p:spPr>
            <a:xfrm rot="3088311">
              <a:off x="5820624" y="2670003"/>
              <a:ext cx="1170499" cy="811782"/>
            </a:xfrm>
            <a:prstGeom prst="rect">
              <a:avLst/>
            </a:prstGeom>
            <a:grpFill/>
          </p:spPr>
          <p:txBody>
            <a:bodyPr wrap="none" rtlCol="0">
              <a:prstTxWarp prst="textArchUp">
                <a:avLst>
                  <a:gd name="adj" fmla="val 13960648"/>
                </a:avLst>
              </a:prstTxWarp>
              <a:spAutoFit/>
            </a:bodyPr>
            <a:lstStyle/>
            <a:p>
              <a:r>
                <a:rPr lang="en-US" altLang="zh-CN" dirty="0">
                  <a:solidFill>
                    <a:schemeClr val="bg1"/>
                  </a:solidFill>
                  <a:latin typeface="微软雅黑 Light" panose="020B0502040204020203" pitchFamily="34" charset="-122"/>
                  <a:ea typeface="微软雅黑 Light" panose="020B0502040204020203" pitchFamily="34" charset="-122"/>
                </a:rPr>
                <a:t>2</a:t>
              </a:r>
              <a:endParaRPr lang="zh-CN" altLang="en-US" dirty="0">
                <a:solidFill>
                  <a:schemeClr val="bg1"/>
                </a:solidFill>
                <a:latin typeface="微软雅黑 Light" panose="020B0502040204020203" pitchFamily="34" charset="-122"/>
                <a:ea typeface="微软雅黑 Light" panose="020B0502040204020203" pitchFamily="34" charset="-122"/>
              </a:endParaRPr>
            </a:p>
          </p:txBody>
        </p:sp>
      </p:grpSp>
      <p:grpSp>
        <p:nvGrpSpPr>
          <p:cNvPr id="27" name="组合 75"/>
          <p:cNvGrpSpPr/>
          <p:nvPr/>
        </p:nvGrpSpPr>
        <p:grpSpPr>
          <a:xfrm>
            <a:off x="2824299" y="1009496"/>
            <a:ext cx="3118447" cy="3190414"/>
            <a:chOff x="3765242" y="1345891"/>
            <a:chExt cx="4157388" cy="4253557"/>
          </a:xfrm>
        </p:grpSpPr>
        <p:grpSp>
          <p:nvGrpSpPr>
            <p:cNvPr id="28" name="组合 71"/>
            <p:cNvGrpSpPr/>
            <p:nvPr/>
          </p:nvGrpSpPr>
          <p:grpSpPr>
            <a:xfrm>
              <a:off x="5683546" y="1345891"/>
              <a:ext cx="320781" cy="4253557"/>
              <a:chOff x="5683546" y="1345891"/>
              <a:chExt cx="320781" cy="4253557"/>
            </a:xfrm>
          </p:grpSpPr>
          <p:sp>
            <p:nvSpPr>
              <p:cNvPr id="7" name="圆角矩形 6"/>
              <p:cNvSpPr/>
              <p:nvPr/>
            </p:nvSpPr>
            <p:spPr>
              <a:xfrm>
                <a:off x="5683546" y="1345891"/>
                <a:ext cx="320781" cy="4253557"/>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31"/>
              <p:cNvSpPr>
                <a:spLocks noEditPoints="1"/>
              </p:cNvSpPr>
              <p:nvPr/>
            </p:nvSpPr>
            <p:spPr bwMode="auto">
              <a:xfrm>
                <a:off x="5779477" y="1444943"/>
                <a:ext cx="159271" cy="182173"/>
              </a:xfrm>
              <a:custGeom>
                <a:avLst/>
                <a:gdLst>
                  <a:gd name="T0" fmla="*/ 0 w 153"/>
                  <a:gd name="T1" fmla="*/ 0 h 175"/>
                  <a:gd name="T2" fmla="*/ 109 w 153"/>
                  <a:gd name="T3" fmla="*/ 0 h 175"/>
                  <a:gd name="T4" fmla="*/ 109 w 153"/>
                  <a:gd name="T5" fmla="*/ 20 h 175"/>
                  <a:gd name="T6" fmla="*/ 90 w 153"/>
                  <a:gd name="T7" fmla="*/ 20 h 175"/>
                  <a:gd name="T8" fmla="*/ 90 w 153"/>
                  <a:gd name="T9" fmla="*/ 50 h 175"/>
                  <a:gd name="T10" fmla="*/ 60 w 153"/>
                  <a:gd name="T11" fmla="*/ 50 h 175"/>
                  <a:gd name="T12" fmla="*/ 60 w 153"/>
                  <a:gd name="T13" fmla="*/ 101 h 175"/>
                  <a:gd name="T14" fmla="*/ 90 w 153"/>
                  <a:gd name="T15" fmla="*/ 101 h 175"/>
                  <a:gd name="T16" fmla="*/ 90 w 153"/>
                  <a:gd name="T17" fmla="*/ 132 h 175"/>
                  <a:gd name="T18" fmla="*/ 109 w 153"/>
                  <a:gd name="T19" fmla="*/ 132 h 175"/>
                  <a:gd name="T20" fmla="*/ 109 w 153"/>
                  <a:gd name="T21" fmla="*/ 175 h 175"/>
                  <a:gd name="T22" fmla="*/ 56 w 153"/>
                  <a:gd name="T23" fmla="*/ 125 h 175"/>
                  <a:gd name="T24" fmla="*/ 0 w 153"/>
                  <a:gd name="T25" fmla="*/ 175 h 175"/>
                  <a:gd name="T26" fmla="*/ 0 w 153"/>
                  <a:gd name="T27" fmla="*/ 0 h 175"/>
                  <a:gd name="T28" fmla="*/ 0 w 153"/>
                  <a:gd name="T29" fmla="*/ 0 h 175"/>
                  <a:gd name="T30" fmla="*/ 77 w 153"/>
                  <a:gd name="T31" fmla="*/ 63 h 175"/>
                  <a:gd name="T32" fmla="*/ 77 w 153"/>
                  <a:gd name="T33" fmla="*/ 86 h 175"/>
                  <a:gd name="T34" fmla="*/ 103 w 153"/>
                  <a:gd name="T35" fmla="*/ 86 h 175"/>
                  <a:gd name="T36" fmla="*/ 103 w 153"/>
                  <a:gd name="T37" fmla="*/ 112 h 175"/>
                  <a:gd name="T38" fmla="*/ 127 w 153"/>
                  <a:gd name="T39" fmla="*/ 112 h 175"/>
                  <a:gd name="T40" fmla="*/ 127 w 153"/>
                  <a:gd name="T41" fmla="*/ 86 h 175"/>
                  <a:gd name="T42" fmla="*/ 153 w 153"/>
                  <a:gd name="T43" fmla="*/ 86 h 175"/>
                  <a:gd name="T44" fmla="*/ 153 w 153"/>
                  <a:gd name="T45" fmla="*/ 63 h 175"/>
                  <a:gd name="T46" fmla="*/ 127 w 153"/>
                  <a:gd name="T47" fmla="*/ 63 h 175"/>
                  <a:gd name="T48" fmla="*/ 127 w 153"/>
                  <a:gd name="T49" fmla="*/ 37 h 175"/>
                  <a:gd name="T50" fmla="*/ 103 w 153"/>
                  <a:gd name="T51" fmla="*/ 37 h 175"/>
                  <a:gd name="T52" fmla="*/ 103 w 153"/>
                  <a:gd name="T53" fmla="*/ 63 h 175"/>
                  <a:gd name="T54" fmla="*/ 77 w 153"/>
                  <a:gd name="T55" fmla="*/ 6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3" h="175">
                    <a:moveTo>
                      <a:pt x="0" y="0"/>
                    </a:moveTo>
                    <a:lnTo>
                      <a:pt x="109" y="0"/>
                    </a:lnTo>
                    <a:lnTo>
                      <a:pt x="109" y="20"/>
                    </a:lnTo>
                    <a:lnTo>
                      <a:pt x="90" y="20"/>
                    </a:lnTo>
                    <a:lnTo>
                      <a:pt x="90" y="50"/>
                    </a:lnTo>
                    <a:lnTo>
                      <a:pt x="60" y="50"/>
                    </a:lnTo>
                    <a:lnTo>
                      <a:pt x="60" y="101"/>
                    </a:lnTo>
                    <a:lnTo>
                      <a:pt x="90" y="101"/>
                    </a:lnTo>
                    <a:lnTo>
                      <a:pt x="90" y="132"/>
                    </a:lnTo>
                    <a:lnTo>
                      <a:pt x="109" y="132"/>
                    </a:lnTo>
                    <a:lnTo>
                      <a:pt x="109" y="175"/>
                    </a:lnTo>
                    <a:lnTo>
                      <a:pt x="56" y="125"/>
                    </a:lnTo>
                    <a:lnTo>
                      <a:pt x="0" y="175"/>
                    </a:lnTo>
                    <a:lnTo>
                      <a:pt x="0" y="0"/>
                    </a:lnTo>
                    <a:lnTo>
                      <a:pt x="0" y="0"/>
                    </a:lnTo>
                    <a:close/>
                    <a:moveTo>
                      <a:pt x="77" y="63"/>
                    </a:moveTo>
                    <a:lnTo>
                      <a:pt x="77" y="86"/>
                    </a:lnTo>
                    <a:lnTo>
                      <a:pt x="103" y="86"/>
                    </a:lnTo>
                    <a:lnTo>
                      <a:pt x="103" y="112"/>
                    </a:lnTo>
                    <a:lnTo>
                      <a:pt x="127" y="112"/>
                    </a:lnTo>
                    <a:lnTo>
                      <a:pt x="127" y="86"/>
                    </a:lnTo>
                    <a:lnTo>
                      <a:pt x="153" y="86"/>
                    </a:lnTo>
                    <a:lnTo>
                      <a:pt x="153" y="63"/>
                    </a:lnTo>
                    <a:lnTo>
                      <a:pt x="127" y="63"/>
                    </a:lnTo>
                    <a:lnTo>
                      <a:pt x="127" y="37"/>
                    </a:lnTo>
                    <a:lnTo>
                      <a:pt x="103" y="37"/>
                    </a:lnTo>
                    <a:lnTo>
                      <a:pt x="103" y="63"/>
                    </a:lnTo>
                    <a:lnTo>
                      <a:pt x="77" y="6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9" name="Freeform 147"/>
              <p:cNvSpPr>
                <a:spLocks noEditPoints="1"/>
              </p:cNvSpPr>
              <p:nvPr/>
            </p:nvSpPr>
            <p:spPr bwMode="auto">
              <a:xfrm>
                <a:off x="5763006" y="5273346"/>
                <a:ext cx="150943" cy="23838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grpSp>
        <p:grpSp>
          <p:nvGrpSpPr>
            <p:cNvPr id="29" name="组合 72"/>
            <p:cNvGrpSpPr/>
            <p:nvPr/>
          </p:nvGrpSpPr>
          <p:grpSpPr>
            <a:xfrm>
              <a:off x="3765242" y="3331124"/>
              <a:ext cx="4157388" cy="320782"/>
              <a:chOff x="3765242" y="3331124"/>
              <a:chExt cx="4157388" cy="320782"/>
            </a:xfrm>
          </p:grpSpPr>
          <p:sp>
            <p:nvSpPr>
              <p:cNvPr id="8" name="圆角矩形 7"/>
              <p:cNvSpPr/>
              <p:nvPr/>
            </p:nvSpPr>
            <p:spPr>
              <a:xfrm rot="5400000">
                <a:off x="5683545" y="1412821"/>
                <a:ext cx="320782" cy="4157388"/>
              </a:xfrm>
              <a:prstGeom prst="roundRect">
                <a:avLst/>
              </a:prstGeom>
              <a:gradFill>
                <a:gsLst>
                  <a:gs pos="0">
                    <a:schemeClr val="bg1"/>
                  </a:gs>
                  <a:gs pos="37000">
                    <a:srgbClr val="FBFBFB"/>
                  </a:gs>
                  <a:gs pos="54000">
                    <a:srgbClr val="F8F8F8"/>
                  </a:gs>
                  <a:gs pos="83000">
                    <a:srgbClr val="E7E7E7"/>
                  </a:gs>
                </a:gsLst>
                <a:path path="circle">
                  <a:fillToRect l="50000" t="50000" r="50000" b="5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14"/>
              <p:cNvGrpSpPr/>
              <p:nvPr/>
            </p:nvGrpSpPr>
            <p:grpSpPr>
              <a:xfrm>
                <a:off x="7641574" y="3369375"/>
                <a:ext cx="187371" cy="206588"/>
                <a:chOff x="1917700" y="530225"/>
                <a:chExt cx="495300" cy="546100"/>
              </a:xfrm>
              <a:solidFill>
                <a:srgbClr val="3A3A3A"/>
              </a:solidFill>
            </p:grpSpPr>
            <p:sp>
              <p:nvSpPr>
                <p:cNvPr id="16"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24"/>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 name="Freeform 163"/>
              <p:cNvSpPr>
                <a:spLocks noEditPoints="1"/>
              </p:cNvSpPr>
              <p:nvPr/>
            </p:nvSpPr>
            <p:spPr bwMode="auto">
              <a:xfrm>
                <a:off x="3884080" y="3381142"/>
                <a:ext cx="261289" cy="168641"/>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grpSp>
      </p:grpSp>
      <p:sp>
        <p:nvSpPr>
          <p:cNvPr id="21" name="任意多边形 20"/>
          <p:cNvSpPr/>
          <p:nvPr/>
        </p:nvSpPr>
        <p:spPr>
          <a:xfrm rot="2700000">
            <a:off x="5403464" y="1517873"/>
            <a:ext cx="143517" cy="210147"/>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任意多边形 21"/>
          <p:cNvSpPr/>
          <p:nvPr/>
        </p:nvSpPr>
        <p:spPr>
          <a:xfrm rot="18900000" flipH="1">
            <a:off x="3224408" y="1517880"/>
            <a:ext cx="143524" cy="210135"/>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任意多边形 22"/>
          <p:cNvSpPr/>
          <p:nvPr/>
        </p:nvSpPr>
        <p:spPr>
          <a:xfrm rot="18900000" flipV="1">
            <a:off x="5403460" y="3603279"/>
            <a:ext cx="143524" cy="210135"/>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TextBox 55"/>
          <p:cNvSpPr txBox="1"/>
          <p:nvPr/>
        </p:nvSpPr>
        <p:spPr>
          <a:xfrm>
            <a:off x="5847488" y="2016331"/>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58" name="TextBox 57"/>
          <p:cNvSpPr txBox="1"/>
          <p:nvPr/>
        </p:nvSpPr>
        <p:spPr>
          <a:xfrm>
            <a:off x="5846821" y="1723992"/>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861453" y="4112715"/>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2" name="TextBox 61"/>
          <p:cNvSpPr txBox="1"/>
          <p:nvPr/>
        </p:nvSpPr>
        <p:spPr>
          <a:xfrm>
            <a:off x="5860785" y="3820376"/>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313496" y="4084953"/>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66" name="TextBox 65"/>
          <p:cNvSpPr txBox="1"/>
          <p:nvPr/>
        </p:nvSpPr>
        <p:spPr>
          <a:xfrm>
            <a:off x="1312829" y="3792614"/>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302191" y="2027336"/>
            <a:ext cx="1600666" cy="588623"/>
          </a:xfrm>
          <a:prstGeom prst="rect">
            <a:avLst/>
          </a:prstGeom>
          <a:noFill/>
        </p:spPr>
        <p:txBody>
          <a:bodyPr wrap="square" lIns="68580" tIns="34290" rIns="68580" bIns="34290"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9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900" dirty="0">
              <a:solidFill>
                <a:srgbClr val="657284"/>
              </a:solidFill>
              <a:latin typeface="Roboto Light" panose="02000000000000000000" pitchFamily="2" charset="0"/>
              <a:ea typeface="Roboto Light" panose="02000000000000000000" pitchFamily="2" charset="0"/>
              <a:cs typeface="Roboto Light" panose="02000000000000000000" pitchFamily="2" charset="0"/>
            </a:endParaRPr>
          </a:p>
        </p:txBody>
      </p:sp>
      <p:sp>
        <p:nvSpPr>
          <p:cNvPr id="70" name="TextBox 69"/>
          <p:cNvSpPr txBox="1"/>
          <p:nvPr/>
        </p:nvSpPr>
        <p:spPr>
          <a:xfrm>
            <a:off x="1301523" y="1734997"/>
            <a:ext cx="1858221" cy="253916"/>
          </a:xfrm>
          <a:prstGeom prst="rect">
            <a:avLst/>
          </a:prstGeom>
          <a:noFill/>
        </p:spPr>
        <p:txBody>
          <a:bodyPr wrap="square" lIns="68580" tIns="34290" rIns="68580" bIns="34290"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点击输入小标题</a:t>
            </a:r>
            <a:endPar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74"/>
          <p:cNvGrpSpPr/>
          <p:nvPr/>
        </p:nvGrpSpPr>
        <p:grpSpPr>
          <a:xfrm>
            <a:off x="3767507" y="1990634"/>
            <a:ext cx="1254800" cy="1254734"/>
            <a:chOff x="5022688" y="2653974"/>
            <a:chExt cx="1672849" cy="1672849"/>
          </a:xfrm>
        </p:grpSpPr>
        <p:sp>
          <p:nvSpPr>
            <p:cNvPr id="9" name="椭圆 8"/>
            <p:cNvSpPr/>
            <p:nvPr/>
          </p:nvSpPr>
          <p:spPr>
            <a:xfrm>
              <a:off x="5022688" y="2653974"/>
              <a:ext cx="1672849" cy="1672849"/>
            </a:xfrm>
            <a:prstGeom prst="ellipse">
              <a:avLst/>
            </a:prstGeom>
            <a:solidFill>
              <a:schemeClr val="accent1"/>
            </a:solidFill>
            <a:ln>
              <a:noFill/>
            </a:ln>
            <a:effectLst/>
            <a:scene3d>
              <a:camera prst="orthographicFront"/>
              <a:lightRig rig="threePt" dir="t"/>
            </a:scene3d>
            <a:sp3d>
              <a:bevelT w="0" h="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103632" y="2734919"/>
              <a:ext cx="1510960" cy="1510961"/>
            </a:xfrm>
            <a:prstGeom prst="ellipse">
              <a:avLst/>
            </a:prstGeom>
            <a:gradFill flip="none" rotWithShape="1">
              <a:gsLst>
                <a:gs pos="0">
                  <a:schemeClr val="bg1"/>
                </a:gs>
                <a:gs pos="25000">
                  <a:srgbClr val="FBFBFB"/>
                </a:gs>
                <a:gs pos="41000">
                  <a:srgbClr val="F8F8F8"/>
                </a:gs>
                <a:gs pos="65000">
                  <a:srgbClr val="DBDBDB"/>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直角三角形 11"/>
          <p:cNvSpPr/>
          <p:nvPr/>
        </p:nvSpPr>
        <p:spPr>
          <a:xfrm rot="2700000">
            <a:off x="4404583" y="3366120"/>
            <a:ext cx="198497" cy="198507"/>
          </a:xfrm>
          <a:prstGeom prst="rtTriangle">
            <a:avLst/>
          </a:prstGeom>
          <a:solidFill>
            <a:schemeClr val="accent3"/>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4" name="直角三角形 13"/>
          <p:cNvSpPr/>
          <p:nvPr/>
        </p:nvSpPr>
        <p:spPr>
          <a:xfrm rot="18900000" flipH="1">
            <a:off x="4155287" y="1631560"/>
            <a:ext cx="198507" cy="198497"/>
          </a:xfrm>
          <a:prstGeom prst="rtTriangle">
            <a:avLst/>
          </a:prstGeom>
          <a:solidFill>
            <a:schemeClr val="accent1"/>
          </a:solidFill>
          <a:ln>
            <a:noFill/>
          </a:ln>
          <a:effectLst>
            <a:outerShdw blurRad="101600" dist="50800" sx="91000" sy="91000" algn="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1" name="TextBox 70"/>
          <p:cNvSpPr txBox="1"/>
          <p:nvPr/>
        </p:nvSpPr>
        <p:spPr>
          <a:xfrm>
            <a:off x="4182513" y="2431867"/>
            <a:ext cx="749527" cy="284693"/>
          </a:xfrm>
          <a:prstGeom prst="rect">
            <a:avLst/>
          </a:prstGeom>
          <a:noFill/>
        </p:spPr>
        <p:txBody>
          <a:bodyPr wrap="square" lIns="68580" tIns="34290" rIns="68580" bIns="34290"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直角三角形 12"/>
          <p:cNvSpPr/>
          <p:nvPr/>
        </p:nvSpPr>
        <p:spPr>
          <a:xfrm rot="8100000">
            <a:off x="3445627" y="2649915"/>
            <a:ext cx="198507" cy="198497"/>
          </a:xfrm>
          <a:prstGeom prst="rtTriangle">
            <a:avLst/>
          </a:prstGeom>
          <a:solidFill>
            <a:schemeClr val="accent4"/>
          </a:solidFill>
          <a:ln>
            <a:noFill/>
          </a:ln>
          <a:effectLst>
            <a:outerShdw blurRad="114300" dist="25400" dir="16200000" sx="97000" sy="97000"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4" name="任意多边形 23"/>
          <p:cNvSpPr/>
          <p:nvPr/>
        </p:nvSpPr>
        <p:spPr>
          <a:xfrm rot="2700000" flipH="1" flipV="1">
            <a:off x="3224411" y="3603273"/>
            <a:ext cx="143517" cy="210147"/>
          </a:xfrm>
          <a:custGeom>
            <a:avLst/>
            <a:gdLst>
              <a:gd name="connsiteX0" fmla="*/ 252423 w 507348"/>
              <a:gd name="connsiteY0" fmla="*/ 0 h 742850"/>
              <a:gd name="connsiteX1" fmla="*/ 431504 w 507348"/>
              <a:gd name="connsiteY1" fmla="*/ 308760 h 742850"/>
              <a:gd name="connsiteX2" fmla="*/ 433049 w 507348"/>
              <a:gd name="connsiteY2" fmla="*/ 309802 h 742850"/>
              <a:gd name="connsiteX3" fmla="*/ 448481 w 507348"/>
              <a:gd name="connsiteY3" fmla="*/ 328506 h 742850"/>
              <a:gd name="connsiteX4" fmla="*/ 490883 w 507348"/>
              <a:gd name="connsiteY4" fmla="*/ 401613 h 742850"/>
              <a:gd name="connsiteX5" fmla="*/ 502194 w 507348"/>
              <a:gd name="connsiteY5" fmla="*/ 438052 h 742850"/>
              <a:gd name="connsiteX6" fmla="*/ 507348 w 507348"/>
              <a:gd name="connsiteY6" fmla="*/ 489176 h 742850"/>
              <a:gd name="connsiteX7" fmla="*/ 503585 w 507348"/>
              <a:gd name="connsiteY7" fmla="*/ 526503 h 742850"/>
              <a:gd name="connsiteX8" fmla="*/ 502194 w 507348"/>
              <a:gd name="connsiteY8" fmla="*/ 540300 h 742850"/>
              <a:gd name="connsiteX9" fmla="*/ 253674 w 507348"/>
              <a:gd name="connsiteY9" fmla="*/ 742850 h 742850"/>
              <a:gd name="connsiteX10" fmla="*/ 5154 w 507348"/>
              <a:gd name="connsiteY10" fmla="*/ 540300 h 742850"/>
              <a:gd name="connsiteX11" fmla="*/ 3763 w 507348"/>
              <a:gd name="connsiteY11" fmla="*/ 526503 h 742850"/>
              <a:gd name="connsiteX12" fmla="*/ 0 w 507348"/>
              <a:gd name="connsiteY12" fmla="*/ 489176 h 742850"/>
              <a:gd name="connsiteX13" fmla="*/ 5154 w 507348"/>
              <a:gd name="connsiteY13" fmla="*/ 438052 h 742850"/>
              <a:gd name="connsiteX14" fmla="*/ 19346 w 507348"/>
              <a:gd name="connsiteY14" fmla="*/ 392332 h 742850"/>
              <a:gd name="connsiteX15" fmla="*/ 50443 w 507348"/>
              <a:gd name="connsiteY15" fmla="*/ 338717 h 742850"/>
              <a:gd name="connsiteX16" fmla="*/ 69042 w 507348"/>
              <a:gd name="connsiteY16" fmla="*/ 316175 h 742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7348" h="742850">
                <a:moveTo>
                  <a:pt x="252423" y="0"/>
                </a:moveTo>
                <a:lnTo>
                  <a:pt x="431504" y="308760"/>
                </a:lnTo>
                <a:lnTo>
                  <a:pt x="433049" y="309802"/>
                </a:lnTo>
                <a:lnTo>
                  <a:pt x="448481" y="328506"/>
                </a:lnTo>
                <a:lnTo>
                  <a:pt x="490883" y="401613"/>
                </a:lnTo>
                <a:lnTo>
                  <a:pt x="502194" y="438052"/>
                </a:lnTo>
                <a:cubicBezTo>
                  <a:pt x="505573" y="454566"/>
                  <a:pt x="507348" y="471664"/>
                  <a:pt x="507348" y="489176"/>
                </a:cubicBezTo>
                <a:lnTo>
                  <a:pt x="503585" y="526503"/>
                </a:lnTo>
                <a:lnTo>
                  <a:pt x="502194" y="540300"/>
                </a:lnTo>
                <a:cubicBezTo>
                  <a:pt x="478540" y="655895"/>
                  <a:pt x="376262" y="742850"/>
                  <a:pt x="253674" y="742850"/>
                </a:cubicBezTo>
                <a:cubicBezTo>
                  <a:pt x="131087" y="742850"/>
                  <a:pt x="28808" y="655895"/>
                  <a:pt x="5154" y="540300"/>
                </a:cubicBezTo>
                <a:lnTo>
                  <a:pt x="3763" y="526503"/>
                </a:lnTo>
                <a:lnTo>
                  <a:pt x="0" y="489176"/>
                </a:lnTo>
                <a:cubicBezTo>
                  <a:pt x="0" y="471664"/>
                  <a:pt x="1775" y="454566"/>
                  <a:pt x="5154" y="438052"/>
                </a:cubicBezTo>
                <a:lnTo>
                  <a:pt x="19346" y="392332"/>
                </a:lnTo>
                <a:lnTo>
                  <a:pt x="50443" y="338717"/>
                </a:lnTo>
                <a:lnTo>
                  <a:pt x="69042" y="31617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1" name="直角三角形 10"/>
          <p:cNvSpPr/>
          <p:nvPr/>
        </p:nvSpPr>
        <p:spPr>
          <a:xfrm rot="18900000">
            <a:off x="5165833" y="2395961"/>
            <a:ext cx="198507" cy="198497"/>
          </a:xfrm>
          <a:prstGeom prst="rtTriangle">
            <a:avLst/>
          </a:prstGeom>
          <a:solidFill>
            <a:schemeClr val="accent2"/>
          </a:solidFill>
          <a:ln>
            <a:noFill/>
          </a:ln>
          <a:effectLst>
            <a:outerShdw blurRad="114300" dist="63500" dir="8100000" sx="91000" sy="91000" algn="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inVertical)">
                                      <p:cBhvr>
                                        <p:cTn id="7" dur="500"/>
                                        <p:tgtEl>
                                          <p:spTgt spid="27"/>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animEffect transition="in" filter="fade">
                                      <p:cBhvr>
                                        <p:cTn id="13" dur="500"/>
                                        <p:tgtEl>
                                          <p:spTgt spid="3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250" fill="hold"/>
                                        <p:tgtEl>
                                          <p:spTgt spid="22"/>
                                        </p:tgtEl>
                                        <p:attrNameLst>
                                          <p:attrName>ppt_w</p:attrName>
                                        </p:attrNameLst>
                                      </p:cBhvr>
                                      <p:tavLst>
                                        <p:tav tm="0">
                                          <p:val>
                                            <p:fltVal val="0"/>
                                          </p:val>
                                        </p:tav>
                                        <p:tav tm="100000">
                                          <p:val>
                                            <p:strVal val="#ppt_w"/>
                                          </p:val>
                                        </p:tav>
                                      </p:tavLst>
                                    </p:anim>
                                    <p:anim calcmode="lin" valueType="num">
                                      <p:cBhvr>
                                        <p:cTn id="26" dur="250" fill="hold"/>
                                        <p:tgtEl>
                                          <p:spTgt spid="22"/>
                                        </p:tgtEl>
                                        <p:attrNameLst>
                                          <p:attrName>ppt_h</p:attrName>
                                        </p:attrNameLst>
                                      </p:cBhvr>
                                      <p:tavLst>
                                        <p:tav tm="0">
                                          <p:val>
                                            <p:fltVal val="0"/>
                                          </p:val>
                                        </p:tav>
                                        <p:tav tm="100000">
                                          <p:val>
                                            <p:strVal val="#ppt_h"/>
                                          </p:val>
                                        </p:tav>
                                      </p:tavLst>
                                    </p:anim>
                                    <p:animEffect transition="in" filter="fade">
                                      <p:cBhvr>
                                        <p:cTn id="27" dur="250"/>
                                        <p:tgtEl>
                                          <p:spTgt spid="22"/>
                                        </p:tgtEl>
                                      </p:cBhvr>
                                    </p:animEffect>
                                  </p:childTnLst>
                                </p:cTn>
                              </p:par>
                            </p:childTnLst>
                          </p:cTn>
                        </p:par>
                        <p:par>
                          <p:cTn id="28" fill="hold">
                            <p:stCondLst>
                              <p:cond delay="2500"/>
                            </p:stCondLst>
                            <p:childTnLst>
                              <p:par>
                                <p:cTn id="29" presetID="41" presetClass="entr" presetSubtype="0" fill="hold" grpId="0" nodeType="afterEffect">
                                  <p:stCondLst>
                                    <p:cond delay="0"/>
                                  </p:stCondLst>
                                  <p:iterate type="lt">
                                    <p:tmPct val="5000"/>
                                  </p:iterate>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70"/>
                                        </p:tgtEl>
                                        <p:attrNameLst>
                                          <p:attrName>ppt_y</p:attrName>
                                        </p:attrNameLst>
                                      </p:cBhvr>
                                      <p:tavLst>
                                        <p:tav tm="0">
                                          <p:val>
                                            <p:strVal val="#ppt_y"/>
                                          </p:val>
                                        </p:tav>
                                        <p:tav tm="100000">
                                          <p:val>
                                            <p:strVal val="#ppt_y"/>
                                          </p:val>
                                        </p:tav>
                                      </p:tavLst>
                                    </p:anim>
                                    <p:anim calcmode="lin" valueType="num">
                                      <p:cBhvr>
                                        <p:cTn id="33" dur="500" fill="hold"/>
                                        <p:tgtEl>
                                          <p:spTgt spid="7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7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70"/>
                                        </p:tgtEl>
                                      </p:cBhvr>
                                    </p:animEffect>
                                  </p:childTnLst>
                                </p:cTn>
                              </p:par>
                            </p:childTnLst>
                          </p:cTn>
                        </p:par>
                        <p:par>
                          <p:cTn id="36" fill="hold">
                            <p:stCondLst>
                              <p:cond delay="2900"/>
                            </p:stCondLst>
                            <p:childTnLst>
                              <p:par>
                                <p:cTn id="37" presetID="41" presetClass="entr" presetSubtype="0" fill="hold" grpId="0" nodeType="afterEffect">
                                  <p:stCondLst>
                                    <p:cond delay="0"/>
                                  </p:stCondLst>
                                  <p:iterate type="lt">
                                    <p:tmPct val="5000"/>
                                  </p:iterate>
                                  <p:childTnLst>
                                    <p:set>
                                      <p:cBhvr>
                                        <p:cTn id="38" dur="1" fill="hold">
                                          <p:stCondLst>
                                            <p:cond delay="0"/>
                                          </p:stCondLst>
                                        </p:cTn>
                                        <p:tgtEl>
                                          <p:spTgt spid="68"/>
                                        </p:tgtEl>
                                        <p:attrNameLst>
                                          <p:attrName>style.visibility</p:attrName>
                                        </p:attrNameLst>
                                      </p:cBhvr>
                                      <p:to>
                                        <p:strVal val="visible"/>
                                      </p:to>
                                    </p:set>
                                    <p:anim calcmode="lin" valueType="num">
                                      <p:cBhvr>
                                        <p:cTn id="39" dur="500" fill="hold"/>
                                        <p:tgtEl>
                                          <p:spTgt spid="68"/>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68"/>
                                        </p:tgtEl>
                                        <p:attrNameLst>
                                          <p:attrName>ppt_y</p:attrName>
                                        </p:attrNameLst>
                                      </p:cBhvr>
                                      <p:tavLst>
                                        <p:tav tm="0">
                                          <p:val>
                                            <p:strVal val="#ppt_y"/>
                                          </p:val>
                                        </p:tav>
                                        <p:tav tm="100000">
                                          <p:val>
                                            <p:strVal val="#ppt_y"/>
                                          </p:val>
                                        </p:tav>
                                      </p:tavLst>
                                    </p:anim>
                                    <p:anim calcmode="lin" valueType="num">
                                      <p:cBhvr>
                                        <p:cTn id="41" dur="500" fill="hold"/>
                                        <p:tgtEl>
                                          <p:spTgt spid="68"/>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68"/>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68"/>
                                        </p:tgtEl>
                                      </p:cBhvr>
                                    </p:animEffect>
                                  </p:childTnLst>
                                </p:cTn>
                              </p:par>
                            </p:childTnLst>
                          </p:cTn>
                        </p:par>
                        <p:par>
                          <p:cTn id="44" fill="hold">
                            <p:stCondLst>
                              <p:cond delay="415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250"/>
                                        <p:tgtEl>
                                          <p:spTgt spid="14"/>
                                        </p:tgtEl>
                                      </p:cBhvr>
                                    </p:animEffect>
                                  </p:childTnLst>
                                </p:cTn>
                              </p:par>
                            </p:childTnLst>
                          </p:cTn>
                        </p:par>
                        <p:par>
                          <p:cTn id="48" fill="hold">
                            <p:stCondLst>
                              <p:cond delay="4650"/>
                            </p:stCondLst>
                            <p:childTnLst>
                              <p:par>
                                <p:cTn id="49" presetID="22" presetClass="entr" presetSubtype="8"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par>
                          <p:cTn id="52" fill="hold">
                            <p:stCondLst>
                              <p:cond delay="5150"/>
                            </p:stCondLst>
                            <p:childTnLst>
                              <p:par>
                                <p:cTn id="53" presetID="53" presetClass="entr" presetSubtype="16"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250" fill="hold"/>
                                        <p:tgtEl>
                                          <p:spTgt spid="21"/>
                                        </p:tgtEl>
                                        <p:attrNameLst>
                                          <p:attrName>ppt_w</p:attrName>
                                        </p:attrNameLst>
                                      </p:cBhvr>
                                      <p:tavLst>
                                        <p:tav tm="0">
                                          <p:val>
                                            <p:fltVal val="0"/>
                                          </p:val>
                                        </p:tav>
                                        <p:tav tm="100000">
                                          <p:val>
                                            <p:strVal val="#ppt_w"/>
                                          </p:val>
                                        </p:tav>
                                      </p:tavLst>
                                    </p:anim>
                                    <p:anim calcmode="lin" valueType="num">
                                      <p:cBhvr>
                                        <p:cTn id="56" dur="250" fill="hold"/>
                                        <p:tgtEl>
                                          <p:spTgt spid="21"/>
                                        </p:tgtEl>
                                        <p:attrNameLst>
                                          <p:attrName>ppt_h</p:attrName>
                                        </p:attrNameLst>
                                      </p:cBhvr>
                                      <p:tavLst>
                                        <p:tav tm="0">
                                          <p:val>
                                            <p:fltVal val="0"/>
                                          </p:val>
                                        </p:tav>
                                        <p:tav tm="100000">
                                          <p:val>
                                            <p:strVal val="#ppt_h"/>
                                          </p:val>
                                        </p:tav>
                                      </p:tavLst>
                                    </p:anim>
                                    <p:animEffect transition="in" filter="fade">
                                      <p:cBhvr>
                                        <p:cTn id="57" dur="250"/>
                                        <p:tgtEl>
                                          <p:spTgt spid="21"/>
                                        </p:tgtEl>
                                      </p:cBhvr>
                                    </p:animEffect>
                                  </p:childTnLst>
                                </p:cTn>
                              </p:par>
                            </p:childTnLst>
                          </p:cTn>
                        </p:par>
                        <p:par>
                          <p:cTn id="58" fill="hold">
                            <p:stCondLst>
                              <p:cond delay="5650"/>
                            </p:stCondLst>
                            <p:childTnLst>
                              <p:par>
                                <p:cTn id="59" presetID="41" presetClass="entr" presetSubtype="0" fill="hold" grpId="0" nodeType="afterEffect">
                                  <p:stCondLst>
                                    <p:cond delay="0"/>
                                  </p:stCondLst>
                                  <p:iterate type="lt">
                                    <p:tmPct val="5000"/>
                                  </p:iterate>
                                  <p:childTnLst>
                                    <p:set>
                                      <p:cBhvr>
                                        <p:cTn id="60" dur="1" fill="hold">
                                          <p:stCondLst>
                                            <p:cond delay="0"/>
                                          </p:stCondLst>
                                        </p:cTn>
                                        <p:tgtEl>
                                          <p:spTgt spid="58"/>
                                        </p:tgtEl>
                                        <p:attrNameLst>
                                          <p:attrName>style.visibility</p:attrName>
                                        </p:attrNameLst>
                                      </p:cBhvr>
                                      <p:to>
                                        <p:strVal val="visible"/>
                                      </p:to>
                                    </p:set>
                                    <p:anim calcmode="lin" valueType="num">
                                      <p:cBhvr>
                                        <p:cTn id="61"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58"/>
                                        </p:tgtEl>
                                        <p:attrNameLst>
                                          <p:attrName>ppt_y</p:attrName>
                                        </p:attrNameLst>
                                      </p:cBhvr>
                                      <p:tavLst>
                                        <p:tav tm="0">
                                          <p:val>
                                            <p:strVal val="#ppt_y"/>
                                          </p:val>
                                        </p:tav>
                                        <p:tav tm="100000">
                                          <p:val>
                                            <p:strVal val="#ppt_y"/>
                                          </p:val>
                                        </p:tav>
                                      </p:tavLst>
                                    </p:anim>
                                    <p:anim calcmode="lin" valueType="num">
                                      <p:cBhvr>
                                        <p:cTn id="63"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58"/>
                                        </p:tgtEl>
                                      </p:cBhvr>
                                    </p:animEffect>
                                  </p:childTnLst>
                                </p:cTn>
                              </p:par>
                            </p:childTnLst>
                          </p:cTn>
                        </p:par>
                        <p:par>
                          <p:cTn id="66" fill="hold">
                            <p:stCondLst>
                              <p:cond delay="5800"/>
                            </p:stCondLst>
                            <p:childTnLst>
                              <p:par>
                                <p:cTn id="67" presetID="41" presetClass="entr" presetSubtype="0" fill="hold" grpId="0" nodeType="afterEffect">
                                  <p:stCondLst>
                                    <p:cond delay="0"/>
                                  </p:stCondLst>
                                  <p:iterate type="lt">
                                    <p:tmPct val="5000"/>
                                  </p:iterate>
                                  <p:childTnLst>
                                    <p:set>
                                      <p:cBhvr>
                                        <p:cTn id="68" dur="1" fill="hold">
                                          <p:stCondLst>
                                            <p:cond delay="0"/>
                                          </p:stCondLst>
                                        </p:cTn>
                                        <p:tgtEl>
                                          <p:spTgt spid="56"/>
                                        </p:tgtEl>
                                        <p:attrNameLst>
                                          <p:attrName>style.visibility</p:attrName>
                                        </p:attrNameLst>
                                      </p:cBhvr>
                                      <p:to>
                                        <p:strVal val="visible"/>
                                      </p:to>
                                    </p:set>
                                    <p:anim calcmode="lin" valueType="num">
                                      <p:cBhvr>
                                        <p:cTn id="69" dur="500" fill="hold"/>
                                        <p:tgtEl>
                                          <p:spTgt spid="56"/>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56"/>
                                        </p:tgtEl>
                                        <p:attrNameLst>
                                          <p:attrName>ppt_y</p:attrName>
                                        </p:attrNameLst>
                                      </p:cBhvr>
                                      <p:tavLst>
                                        <p:tav tm="0">
                                          <p:val>
                                            <p:strVal val="#ppt_y"/>
                                          </p:val>
                                        </p:tav>
                                        <p:tav tm="100000">
                                          <p:val>
                                            <p:strVal val="#ppt_y"/>
                                          </p:val>
                                        </p:tav>
                                      </p:tavLst>
                                    </p:anim>
                                    <p:anim calcmode="lin" valueType="num">
                                      <p:cBhvr>
                                        <p:cTn id="71" dur="500" fill="hold"/>
                                        <p:tgtEl>
                                          <p:spTgt spid="56"/>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56"/>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56"/>
                                        </p:tgtEl>
                                      </p:cBhvr>
                                    </p:animEffect>
                                  </p:childTnLst>
                                </p:cTn>
                              </p:par>
                            </p:childTnLst>
                          </p:cTn>
                        </p:par>
                        <p:par>
                          <p:cTn id="74" fill="hold">
                            <p:stCondLst>
                              <p:cond delay="7050"/>
                            </p:stCondLst>
                            <p:childTnLst>
                              <p:par>
                                <p:cTn id="75" presetID="22" presetClass="entr" presetSubtype="8" fill="hold" grpId="0" nodeType="after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wipe(left)">
                                      <p:cBhvr>
                                        <p:cTn id="77" dur="250"/>
                                        <p:tgtEl>
                                          <p:spTgt spid="11"/>
                                        </p:tgtEl>
                                      </p:cBhvr>
                                    </p:animEffect>
                                  </p:childTnLst>
                                </p:cTn>
                              </p:par>
                            </p:childTnLst>
                          </p:cTn>
                        </p:par>
                        <p:par>
                          <p:cTn id="78" fill="hold">
                            <p:stCondLst>
                              <p:cond delay="7550"/>
                            </p:stCondLst>
                            <p:childTnLst>
                              <p:par>
                                <p:cTn id="79" presetID="22" presetClass="entr" presetSubtype="2"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right)">
                                      <p:cBhvr>
                                        <p:cTn id="81" dur="500"/>
                                        <p:tgtEl>
                                          <p:spTgt spid="25"/>
                                        </p:tgtEl>
                                      </p:cBhvr>
                                    </p:animEffect>
                                  </p:childTnLst>
                                </p:cTn>
                              </p:par>
                            </p:childTnLst>
                          </p:cTn>
                        </p:par>
                        <p:par>
                          <p:cTn id="82" fill="hold">
                            <p:stCondLst>
                              <p:cond delay="8050"/>
                            </p:stCondLst>
                            <p:childTnLst>
                              <p:par>
                                <p:cTn id="83" presetID="53" presetClass="entr" presetSubtype="16"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p:cTn id="85" dur="250" fill="hold"/>
                                        <p:tgtEl>
                                          <p:spTgt spid="23"/>
                                        </p:tgtEl>
                                        <p:attrNameLst>
                                          <p:attrName>ppt_w</p:attrName>
                                        </p:attrNameLst>
                                      </p:cBhvr>
                                      <p:tavLst>
                                        <p:tav tm="0">
                                          <p:val>
                                            <p:fltVal val="0"/>
                                          </p:val>
                                        </p:tav>
                                        <p:tav tm="100000">
                                          <p:val>
                                            <p:strVal val="#ppt_w"/>
                                          </p:val>
                                        </p:tav>
                                      </p:tavLst>
                                    </p:anim>
                                    <p:anim calcmode="lin" valueType="num">
                                      <p:cBhvr>
                                        <p:cTn id="86" dur="250" fill="hold"/>
                                        <p:tgtEl>
                                          <p:spTgt spid="23"/>
                                        </p:tgtEl>
                                        <p:attrNameLst>
                                          <p:attrName>ppt_h</p:attrName>
                                        </p:attrNameLst>
                                      </p:cBhvr>
                                      <p:tavLst>
                                        <p:tav tm="0">
                                          <p:val>
                                            <p:fltVal val="0"/>
                                          </p:val>
                                        </p:tav>
                                        <p:tav tm="100000">
                                          <p:val>
                                            <p:strVal val="#ppt_h"/>
                                          </p:val>
                                        </p:tav>
                                      </p:tavLst>
                                    </p:anim>
                                    <p:animEffect transition="in" filter="fade">
                                      <p:cBhvr>
                                        <p:cTn id="87" dur="250"/>
                                        <p:tgtEl>
                                          <p:spTgt spid="23"/>
                                        </p:tgtEl>
                                      </p:cBhvr>
                                    </p:animEffect>
                                  </p:childTnLst>
                                </p:cTn>
                              </p:par>
                            </p:childTnLst>
                          </p:cTn>
                        </p:par>
                        <p:par>
                          <p:cTn id="88" fill="hold">
                            <p:stCondLst>
                              <p:cond delay="8550"/>
                            </p:stCondLst>
                            <p:childTnLst>
                              <p:par>
                                <p:cTn id="89" presetID="41" presetClass="entr" presetSubtype="0" fill="hold" grpId="0" nodeType="afterEffect">
                                  <p:stCondLst>
                                    <p:cond delay="0"/>
                                  </p:stCondLst>
                                  <p:iterate type="lt">
                                    <p:tmPct val="5000"/>
                                  </p:iterate>
                                  <p:childTnLst>
                                    <p:set>
                                      <p:cBhvr>
                                        <p:cTn id="90" dur="1" fill="hold">
                                          <p:stCondLst>
                                            <p:cond delay="0"/>
                                          </p:stCondLst>
                                        </p:cTn>
                                        <p:tgtEl>
                                          <p:spTgt spid="62"/>
                                        </p:tgtEl>
                                        <p:attrNameLst>
                                          <p:attrName>style.visibility</p:attrName>
                                        </p:attrNameLst>
                                      </p:cBhvr>
                                      <p:to>
                                        <p:strVal val="visible"/>
                                      </p:to>
                                    </p:set>
                                    <p:anim calcmode="lin" valueType="num">
                                      <p:cBhvr>
                                        <p:cTn id="91"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92" dur="500" fill="hold"/>
                                        <p:tgtEl>
                                          <p:spTgt spid="62"/>
                                        </p:tgtEl>
                                        <p:attrNameLst>
                                          <p:attrName>ppt_y</p:attrName>
                                        </p:attrNameLst>
                                      </p:cBhvr>
                                      <p:tavLst>
                                        <p:tav tm="0">
                                          <p:val>
                                            <p:strVal val="#ppt_y"/>
                                          </p:val>
                                        </p:tav>
                                        <p:tav tm="100000">
                                          <p:val>
                                            <p:strVal val="#ppt_y"/>
                                          </p:val>
                                        </p:tav>
                                      </p:tavLst>
                                    </p:anim>
                                    <p:anim calcmode="lin" valueType="num">
                                      <p:cBhvr>
                                        <p:cTn id="93"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94"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95" dur="500" tmFilter="0,0; .5, 1; 1, 1"/>
                                        <p:tgtEl>
                                          <p:spTgt spid="62"/>
                                        </p:tgtEl>
                                      </p:cBhvr>
                                    </p:animEffect>
                                  </p:childTnLst>
                                </p:cTn>
                              </p:par>
                            </p:childTnLst>
                          </p:cTn>
                        </p:par>
                        <p:par>
                          <p:cTn id="96" fill="hold">
                            <p:stCondLst>
                              <p:cond delay="8700"/>
                            </p:stCondLst>
                            <p:childTnLst>
                              <p:par>
                                <p:cTn id="97" presetID="41" presetClass="entr" presetSubtype="0" fill="hold" grpId="0" nodeType="afterEffect">
                                  <p:stCondLst>
                                    <p:cond delay="0"/>
                                  </p:stCondLst>
                                  <p:iterate type="lt">
                                    <p:tmPct val="5000"/>
                                  </p:iterate>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60"/>
                                        </p:tgtEl>
                                        <p:attrNameLst>
                                          <p:attrName>ppt_y</p:attrName>
                                        </p:attrNameLst>
                                      </p:cBhvr>
                                      <p:tavLst>
                                        <p:tav tm="0">
                                          <p:val>
                                            <p:strVal val="#ppt_y"/>
                                          </p:val>
                                        </p:tav>
                                        <p:tav tm="100000">
                                          <p:val>
                                            <p:strVal val="#ppt_y"/>
                                          </p:val>
                                        </p:tav>
                                      </p:tavLst>
                                    </p:anim>
                                    <p:anim calcmode="lin" valueType="num">
                                      <p:cBhvr>
                                        <p:cTn id="101"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60"/>
                                        </p:tgtEl>
                                      </p:cBhvr>
                                    </p:animEffect>
                                  </p:childTnLst>
                                </p:cTn>
                              </p:par>
                            </p:childTnLst>
                          </p:cTn>
                        </p:par>
                        <p:par>
                          <p:cTn id="104" fill="hold">
                            <p:stCondLst>
                              <p:cond delay="9950"/>
                            </p:stCondLst>
                            <p:childTnLst>
                              <p:par>
                                <p:cTn id="105" presetID="22" presetClass="entr" presetSubtype="8" fill="hold" grpId="0" nodeType="afterEffect">
                                  <p:stCondLst>
                                    <p:cond delay="0"/>
                                  </p:stCondLst>
                                  <p:childTnLst>
                                    <p:set>
                                      <p:cBhvr>
                                        <p:cTn id="106" dur="1" fill="hold">
                                          <p:stCondLst>
                                            <p:cond delay="0"/>
                                          </p:stCondLst>
                                        </p:cTn>
                                        <p:tgtEl>
                                          <p:spTgt spid="12"/>
                                        </p:tgtEl>
                                        <p:attrNameLst>
                                          <p:attrName>style.visibility</p:attrName>
                                        </p:attrNameLst>
                                      </p:cBhvr>
                                      <p:to>
                                        <p:strVal val="visible"/>
                                      </p:to>
                                    </p:set>
                                    <p:animEffect transition="in" filter="wipe(left)">
                                      <p:cBhvr>
                                        <p:cTn id="107" dur="250"/>
                                        <p:tgtEl>
                                          <p:spTgt spid="12"/>
                                        </p:tgtEl>
                                      </p:cBhvr>
                                    </p:animEffect>
                                  </p:childTnLst>
                                </p:cTn>
                              </p:par>
                            </p:childTnLst>
                          </p:cTn>
                        </p:par>
                        <p:par>
                          <p:cTn id="108" fill="hold">
                            <p:stCondLst>
                              <p:cond delay="10450"/>
                            </p:stCondLst>
                            <p:childTnLst>
                              <p:par>
                                <p:cTn id="109" presetID="22" presetClass="entr" presetSubtype="8" fill="hold" nodeType="afterEffect">
                                  <p:stCondLst>
                                    <p:cond delay="0"/>
                                  </p:stCondLst>
                                  <p:childTnLst>
                                    <p:set>
                                      <p:cBhvr>
                                        <p:cTn id="110" dur="1" fill="hold">
                                          <p:stCondLst>
                                            <p:cond delay="0"/>
                                          </p:stCondLst>
                                        </p:cTn>
                                        <p:tgtEl>
                                          <p:spTgt spid="15"/>
                                        </p:tgtEl>
                                        <p:attrNameLst>
                                          <p:attrName>style.visibility</p:attrName>
                                        </p:attrNameLst>
                                      </p:cBhvr>
                                      <p:to>
                                        <p:strVal val="visible"/>
                                      </p:to>
                                    </p:set>
                                    <p:animEffect transition="in" filter="wipe(left)">
                                      <p:cBhvr>
                                        <p:cTn id="111" dur="500"/>
                                        <p:tgtEl>
                                          <p:spTgt spid="15"/>
                                        </p:tgtEl>
                                      </p:cBhvr>
                                    </p:animEffect>
                                  </p:childTnLst>
                                </p:cTn>
                              </p:par>
                            </p:childTnLst>
                          </p:cTn>
                        </p:par>
                        <p:par>
                          <p:cTn id="112" fill="hold">
                            <p:stCondLst>
                              <p:cond delay="10950"/>
                            </p:stCondLst>
                            <p:childTnLst>
                              <p:par>
                                <p:cTn id="113" presetID="53" presetClass="entr" presetSubtype="16" fill="hold" grpId="0" nodeType="afterEffect">
                                  <p:stCondLst>
                                    <p:cond delay="0"/>
                                  </p:stCondLst>
                                  <p:childTnLst>
                                    <p:set>
                                      <p:cBhvr>
                                        <p:cTn id="114" dur="1" fill="hold">
                                          <p:stCondLst>
                                            <p:cond delay="0"/>
                                          </p:stCondLst>
                                        </p:cTn>
                                        <p:tgtEl>
                                          <p:spTgt spid="24"/>
                                        </p:tgtEl>
                                        <p:attrNameLst>
                                          <p:attrName>style.visibility</p:attrName>
                                        </p:attrNameLst>
                                      </p:cBhvr>
                                      <p:to>
                                        <p:strVal val="visible"/>
                                      </p:to>
                                    </p:set>
                                    <p:anim calcmode="lin" valueType="num">
                                      <p:cBhvr>
                                        <p:cTn id="115" dur="250" fill="hold"/>
                                        <p:tgtEl>
                                          <p:spTgt spid="24"/>
                                        </p:tgtEl>
                                        <p:attrNameLst>
                                          <p:attrName>ppt_w</p:attrName>
                                        </p:attrNameLst>
                                      </p:cBhvr>
                                      <p:tavLst>
                                        <p:tav tm="0">
                                          <p:val>
                                            <p:fltVal val="0"/>
                                          </p:val>
                                        </p:tav>
                                        <p:tav tm="100000">
                                          <p:val>
                                            <p:strVal val="#ppt_w"/>
                                          </p:val>
                                        </p:tav>
                                      </p:tavLst>
                                    </p:anim>
                                    <p:anim calcmode="lin" valueType="num">
                                      <p:cBhvr>
                                        <p:cTn id="116" dur="250" fill="hold"/>
                                        <p:tgtEl>
                                          <p:spTgt spid="24"/>
                                        </p:tgtEl>
                                        <p:attrNameLst>
                                          <p:attrName>ppt_h</p:attrName>
                                        </p:attrNameLst>
                                      </p:cBhvr>
                                      <p:tavLst>
                                        <p:tav tm="0">
                                          <p:val>
                                            <p:fltVal val="0"/>
                                          </p:val>
                                        </p:tav>
                                        <p:tav tm="100000">
                                          <p:val>
                                            <p:strVal val="#ppt_h"/>
                                          </p:val>
                                        </p:tav>
                                      </p:tavLst>
                                    </p:anim>
                                    <p:animEffect transition="in" filter="fade">
                                      <p:cBhvr>
                                        <p:cTn id="117" dur="250"/>
                                        <p:tgtEl>
                                          <p:spTgt spid="24"/>
                                        </p:tgtEl>
                                      </p:cBhvr>
                                    </p:animEffect>
                                  </p:childTnLst>
                                </p:cTn>
                              </p:par>
                            </p:childTnLst>
                          </p:cTn>
                        </p:par>
                        <p:par>
                          <p:cTn id="118" fill="hold">
                            <p:stCondLst>
                              <p:cond delay="11450"/>
                            </p:stCondLst>
                            <p:childTnLst>
                              <p:par>
                                <p:cTn id="119" presetID="41" presetClass="entr" presetSubtype="0" fill="hold" grpId="0" nodeType="afterEffect">
                                  <p:stCondLst>
                                    <p:cond delay="0"/>
                                  </p:stCondLst>
                                  <p:iterate type="lt">
                                    <p:tmPct val="5000"/>
                                  </p:iterate>
                                  <p:childTnLst>
                                    <p:set>
                                      <p:cBhvr>
                                        <p:cTn id="120" dur="1" fill="hold">
                                          <p:stCondLst>
                                            <p:cond delay="0"/>
                                          </p:stCondLst>
                                        </p:cTn>
                                        <p:tgtEl>
                                          <p:spTgt spid="66"/>
                                        </p:tgtEl>
                                        <p:attrNameLst>
                                          <p:attrName>style.visibility</p:attrName>
                                        </p:attrNameLst>
                                      </p:cBhvr>
                                      <p:to>
                                        <p:strVal val="visible"/>
                                      </p:to>
                                    </p:set>
                                    <p:anim calcmode="lin" valueType="num">
                                      <p:cBhvr>
                                        <p:cTn id="121" dur="500" fill="hold"/>
                                        <p:tgtEl>
                                          <p:spTgt spid="66"/>
                                        </p:tgtEl>
                                        <p:attrNameLst>
                                          <p:attrName>ppt_x</p:attrName>
                                        </p:attrNameLst>
                                      </p:cBhvr>
                                      <p:tavLst>
                                        <p:tav tm="0">
                                          <p:val>
                                            <p:strVal val="#ppt_x"/>
                                          </p:val>
                                        </p:tav>
                                        <p:tav tm="50000">
                                          <p:val>
                                            <p:strVal val="#ppt_x+.1"/>
                                          </p:val>
                                        </p:tav>
                                        <p:tav tm="100000">
                                          <p:val>
                                            <p:strVal val="#ppt_x"/>
                                          </p:val>
                                        </p:tav>
                                      </p:tavLst>
                                    </p:anim>
                                    <p:anim calcmode="lin" valueType="num">
                                      <p:cBhvr>
                                        <p:cTn id="122" dur="500" fill="hold"/>
                                        <p:tgtEl>
                                          <p:spTgt spid="66"/>
                                        </p:tgtEl>
                                        <p:attrNameLst>
                                          <p:attrName>ppt_y</p:attrName>
                                        </p:attrNameLst>
                                      </p:cBhvr>
                                      <p:tavLst>
                                        <p:tav tm="0">
                                          <p:val>
                                            <p:strVal val="#ppt_y"/>
                                          </p:val>
                                        </p:tav>
                                        <p:tav tm="100000">
                                          <p:val>
                                            <p:strVal val="#ppt_y"/>
                                          </p:val>
                                        </p:tav>
                                      </p:tavLst>
                                    </p:anim>
                                    <p:anim calcmode="lin" valueType="num">
                                      <p:cBhvr>
                                        <p:cTn id="123" dur="500" fill="hold"/>
                                        <p:tgtEl>
                                          <p:spTgt spid="66"/>
                                        </p:tgtEl>
                                        <p:attrNameLst>
                                          <p:attrName>ppt_h</p:attrName>
                                        </p:attrNameLst>
                                      </p:cBhvr>
                                      <p:tavLst>
                                        <p:tav tm="0">
                                          <p:val>
                                            <p:strVal val="#ppt_h/10"/>
                                          </p:val>
                                        </p:tav>
                                        <p:tav tm="50000">
                                          <p:val>
                                            <p:strVal val="#ppt_h+.01"/>
                                          </p:val>
                                        </p:tav>
                                        <p:tav tm="100000">
                                          <p:val>
                                            <p:strVal val="#ppt_h"/>
                                          </p:val>
                                        </p:tav>
                                      </p:tavLst>
                                    </p:anim>
                                    <p:anim calcmode="lin" valueType="num">
                                      <p:cBhvr>
                                        <p:cTn id="124" dur="500" fill="hold"/>
                                        <p:tgtEl>
                                          <p:spTgt spid="66"/>
                                        </p:tgtEl>
                                        <p:attrNameLst>
                                          <p:attrName>ppt_w</p:attrName>
                                        </p:attrNameLst>
                                      </p:cBhvr>
                                      <p:tavLst>
                                        <p:tav tm="0">
                                          <p:val>
                                            <p:strVal val="#ppt_w/10"/>
                                          </p:val>
                                        </p:tav>
                                        <p:tav tm="50000">
                                          <p:val>
                                            <p:strVal val="#ppt_w+.01"/>
                                          </p:val>
                                        </p:tav>
                                        <p:tav tm="100000">
                                          <p:val>
                                            <p:strVal val="#ppt_w"/>
                                          </p:val>
                                        </p:tav>
                                      </p:tavLst>
                                    </p:anim>
                                    <p:animEffect transition="in" filter="fade">
                                      <p:cBhvr>
                                        <p:cTn id="125" dur="500" tmFilter="0,0; .5, 1; 1, 1"/>
                                        <p:tgtEl>
                                          <p:spTgt spid="66"/>
                                        </p:tgtEl>
                                      </p:cBhvr>
                                    </p:animEffect>
                                  </p:childTnLst>
                                </p:cTn>
                              </p:par>
                            </p:childTnLst>
                          </p:cTn>
                        </p:par>
                        <p:par>
                          <p:cTn id="126" fill="hold">
                            <p:stCondLst>
                              <p:cond delay="11600"/>
                            </p:stCondLst>
                            <p:childTnLst>
                              <p:par>
                                <p:cTn id="127" presetID="41" presetClass="entr" presetSubtype="0" fill="hold" grpId="0" nodeType="afterEffect">
                                  <p:stCondLst>
                                    <p:cond delay="0"/>
                                  </p:stCondLst>
                                  <p:iterate type="lt">
                                    <p:tmPct val="5000"/>
                                  </p:iterate>
                                  <p:childTnLst>
                                    <p:set>
                                      <p:cBhvr>
                                        <p:cTn id="128" dur="1" fill="hold">
                                          <p:stCondLst>
                                            <p:cond delay="0"/>
                                          </p:stCondLst>
                                        </p:cTn>
                                        <p:tgtEl>
                                          <p:spTgt spid="64"/>
                                        </p:tgtEl>
                                        <p:attrNameLst>
                                          <p:attrName>style.visibility</p:attrName>
                                        </p:attrNameLst>
                                      </p:cBhvr>
                                      <p:to>
                                        <p:strVal val="visible"/>
                                      </p:to>
                                    </p:set>
                                    <p:anim calcmode="lin" valueType="num">
                                      <p:cBhvr>
                                        <p:cTn id="129"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64"/>
                                        </p:tgtEl>
                                        <p:attrNameLst>
                                          <p:attrName>ppt_y</p:attrName>
                                        </p:attrNameLst>
                                      </p:cBhvr>
                                      <p:tavLst>
                                        <p:tav tm="0">
                                          <p:val>
                                            <p:strVal val="#ppt_y"/>
                                          </p:val>
                                        </p:tav>
                                        <p:tav tm="100000">
                                          <p:val>
                                            <p:strVal val="#ppt_y"/>
                                          </p:val>
                                        </p:tav>
                                      </p:tavLst>
                                    </p:anim>
                                    <p:anim calcmode="lin" valueType="num">
                                      <p:cBhvr>
                                        <p:cTn id="131"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64"/>
                                        </p:tgtEl>
                                      </p:cBhvr>
                                    </p:animEffect>
                                  </p:childTnLst>
                                </p:cTn>
                              </p:par>
                            </p:childTnLst>
                          </p:cTn>
                        </p:par>
                        <p:par>
                          <p:cTn id="134" fill="hold">
                            <p:stCondLst>
                              <p:cond delay="12850"/>
                            </p:stCondLst>
                            <p:childTnLst>
                              <p:par>
                                <p:cTn id="135" presetID="22" presetClass="entr" presetSubtype="8" fill="hold" grpId="0" nodeType="afterEffect">
                                  <p:stCondLst>
                                    <p:cond delay="0"/>
                                  </p:stCondLst>
                                  <p:childTnLst>
                                    <p:set>
                                      <p:cBhvr>
                                        <p:cTn id="136" dur="1" fill="hold">
                                          <p:stCondLst>
                                            <p:cond delay="0"/>
                                          </p:stCondLst>
                                        </p:cTn>
                                        <p:tgtEl>
                                          <p:spTgt spid="13"/>
                                        </p:tgtEl>
                                        <p:attrNameLst>
                                          <p:attrName>style.visibility</p:attrName>
                                        </p:attrNameLst>
                                      </p:cBhvr>
                                      <p:to>
                                        <p:strVal val="visible"/>
                                      </p:to>
                                    </p:set>
                                    <p:animEffect transition="in" filter="wipe(left)">
                                      <p:cBhvr>
                                        <p:cTn id="137" dur="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56" grpId="0"/>
      <p:bldP spid="58" grpId="0"/>
      <p:bldP spid="60" grpId="0"/>
      <p:bldP spid="62" grpId="0"/>
      <p:bldP spid="64" grpId="0"/>
      <p:bldP spid="66" grpId="0"/>
      <p:bldP spid="68" grpId="0"/>
      <p:bldP spid="70" grpId="0"/>
      <p:bldP spid="12" grpId="0" animBg="1"/>
      <p:bldP spid="14" grpId="0" animBg="1"/>
      <p:bldP spid="71" grpId="0"/>
      <p:bldP spid="13" grpId="0" animBg="1"/>
      <p:bldP spid="24"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0"/>
          <p:cNvGrpSpPr/>
          <p:nvPr/>
        </p:nvGrpSpPr>
        <p:grpSpPr>
          <a:xfrm>
            <a:off x="2415539" y="2347685"/>
            <a:ext cx="4259581" cy="2797403"/>
            <a:chOff x="2494956" y="1977519"/>
            <a:chExt cx="3763312" cy="3172332"/>
          </a:xfrm>
        </p:grpSpPr>
        <p:sp>
          <p:nvSpPr>
            <p:cNvPr id="34" name="Freeform 5"/>
            <p:cNvSpPr/>
            <p:nvPr/>
          </p:nvSpPr>
          <p:spPr bwMode="auto">
            <a:xfrm>
              <a:off x="2494956" y="2660392"/>
              <a:ext cx="1657913" cy="2489459"/>
            </a:xfrm>
            <a:custGeom>
              <a:avLst/>
              <a:gdLst>
                <a:gd name="T0" fmla="*/ 417 w 492"/>
                <a:gd name="T1" fmla="*/ 473 h 789"/>
                <a:gd name="T2" fmla="*/ 273 w 492"/>
                <a:gd name="T3" fmla="*/ 181 h 789"/>
                <a:gd name="T4" fmla="*/ 22 w 492"/>
                <a:gd name="T5" fmla="*/ 2 h 789"/>
                <a:gd name="T6" fmla="*/ 2 w 492"/>
                <a:gd name="T7" fmla="*/ 14 h 789"/>
                <a:gd name="T8" fmla="*/ 14 w 492"/>
                <a:gd name="T9" fmla="*/ 34 h 789"/>
                <a:gd name="T10" fmla="*/ 29 w 492"/>
                <a:gd name="T11" fmla="*/ 37 h 789"/>
                <a:gd name="T12" fmla="*/ 387 w 492"/>
                <a:gd name="T13" fmla="*/ 483 h 789"/>
                <a:gd name="T14" fmla="*/ 460 w 492"/>
                <a:gd name="T15" fmla="*/ 789 h 789"/>
                <a:gd name="T16" fmla="*/ 476 w 492"/>
                <a:gd name="T17" fmla="*/ 789 h 789"/>
                <a:gd name="T18" fmla="*/ 492 w 492"/>
                <a:gd name="T19" fmla="*/ 789 h 789"/>
                <a:gd name="T20" fmla="*/ 417 w 492"/>
                <a:gd name="T21" fmla="*/ 473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2" h="789">
                  <a:moveTo>
                    <a:pt x="417" y="473"/>
                  </a:moveTo>
                  <a:cubicBezTo>
                    <a:pt x="378" y="355"/>
                    <a:pt x="329" y="257"/>
                    <a:pt x="273" y="181"/>
                  </a:cubicBezTo>
                  <a:cubicBezTo>
                    <a:pt x="201" y="85"/>
                    <a:pt x="117" y="25"/>
                    <a:pt x="22" y="2"/>
                  </a:cubicBezTo>
                  <a:cubicBezTo>
                    <a:pt x="13" y="0"/>
                    <a:pt x="5" y="6"/>
                    <a:pt x="2" y="14"/>
                  </a:cubicBezTo>
                  <a:cubicBezTo>
                    <a:pt x="0" y="23"/>
                    <a:pt x="6" y="31"/>
                    <a:pt x="14" y="34"/>
                  </a:cubicBezTo>
                  <a:cubicBezTo>
                    <a:pt x="19" y="35"/>
                    <a:pt x="24" y="36"/>
                    <a:pt x="29" y="37"/>
                  </a:cubicBezTo>
                  <a:cubicBezTo>
                    <a:pt x="219" y="92"/>
                    <a:pt x="328" y="308"/>
                    <a:pt x="387" y="483"/>
                  </a:cubicBezTo>
                  <a:cubicBezTo>
                    <a:pt x="426" y="601"/>
                    <a:pt x="448" y="716"/>
                    <a:pt x="460" y="789"/>
                  </a:cubicBezTo>
                  <a:cubicBezTo>
                    <a:pt x="476" y="789"/>
                    <a:pt x="476" y="789"/>
                    <a:pt x="476" y="789"/>
                  </a:cubicBezTo>
                  <a:cubicBezTo>
                    <a:pt x="492" y="789"/>
                    <a:pt x="492" y="789"/>
                    <a:pt x="492" y="789"/>
                  </a:cubicBezTo>
                  <a:cubicBezTo>
                    <a:pt x="481" y="715"/>
                    <a:pt x="458" y="596"/>
                    <a:pt x="417" y="473"/>
                  </a:cubicBez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latin typeface="+mn-lt"/>
                <a:ea typeface="+mn-ea"/>
              </a:endParaRPr>
            </a:p>
          </p:txBody>
        </p:sp>
        <p:sp>
          <p:nvSpPr>
            <p:cNvPr id="35" name="Freeform 6"/>
            <p:cNvSpPr/>
            <p:nvPr/>
          </p:nvSpPr>
          <p:spPr bwMode="auto">
            <a:xfrm>
              <a:off x="4618123" y="2651748"/>
              <a:ext cx="1640145" cy="2498103"/>
            </a:xfrm>
            <a:custGeom>
              <a:avLst/>
              <a:gdLst>
                <a:gd name="T0" fmla="*/ 489 w 491"/>
                <a:gd name="T1" fmla="*/ 14 h 789"/>
                <a:gd name="T2" fmla="*/ 470 w 491"/>
                <a:gd name="T3" fmla="*/ 2 h 789"/>
                <a:gd name="T4" fmla="*/ 219 w 491"/>
                <a:gd name="T5" fmla="*/ 181 h 789"/>
                <a:gd name="T6" fmla="*/ 74 w 491"/>
                <a:gd name="T7" fmla="*/ 473 h 789"/>
                <a:gd name="T8" fmla="*/ 0 w 491"/>
                <a:gd name="T9" fmla="*/ 789 h 789"/>
                <a:gd name="T10" fmla="*/ 16 w 491"/>
                <a:gd name="T11" fmla="*/ 789 h 789"/>
                <a:gd name="T12" fmla="*/ 32 w 491"/>
                <a:gd name="T13" fmla="*/ 789 h 789"/>
                <a:gd name="T14" fmla="*/ 105 w 491"/>
                <a:gd name="T15" fmla="*/ 483 h 789"/>
                <a:gd name="T16" fmla="*/ 463 w 491"/>
                <a:gd name="T17" fmla="*/ 37 h 789"/>
                <a:gd name="T18" fmla="*/ 477 w 491"/>
                <a:gd name="T19" fmla="*/ 34 h 789"/>
                <a:gd name="T20" fmla="*/ 489 w 491"/>
                <a:gd name="T21" fmla="*/ 14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789">
                  <a:moveTo>
                    <a:pt x="489" y="14"/>
                  </a:moveTo>
                  <a:cubicBezTo>
                    <a:pt x="487" y="6"/>
                    <a:pt x="479" y="0"/>
                    <a:pt x="470" y="2"/>
                  </a:cubicBezTo>
                  <a:cubicBezTo>
                    <a:pt x="375" y="25"/>
                    <a:pt x="291" y="85"/>
                    <a:pt x="219" y="181"/>
                  </a:cubicBezTo>
                  <a:cubicBezTo>
                    <a:pt x="163" y="257"/>
                    <a:pt x="114" y="355"/>
                    <a:pt x="74" y="473"/>
                  </a:cubicBezTo>
                  <a:cubicBezTo>
                    <a:pt x="33" y="596"/>
                    <a:pt x="11" y="715"/>
                    <a:pt x="0" y="789"/>
                  </a:cubicBezTo>
                  <a:cubicBezTo>
                    <a:pt x="16" y="789"/>
                    <a:pt x="16" y="789"/>
                    <a:pt x="16" y="789"/>
                  </a:cubicBezTo>
                  <a:cubicBezTo>
                    <a:pt x="32" y="789"/>
                    <a:pt x="32" y="789"/>
                    <a:pt x="32" y="789"/>
                  </a:cubicBezTo>
                  <a:cubicBezTo>
                    <a:pt x="43" y="716"/>
                    <a:pt x="65" y="601"/>
                    <a:pt x="105" y="483"/>
                  </a:cubicBezTo>
                  <a:cubicBezTo>
                    <a:pt x="163" y="309"/>
                    <a:pt x="272" y="92"/>
                    <a:pt x="463" y="37"/>
                  </a:cubicBezTo>
                  <a:cubicBezTo>
                    <a:pt x="468" y="36"/>
                    <a:pt x="473" y="35"/>
                    <a:pt x="477" y="34"/>
                  </a:cubicBezTo>
                  <a:cubicBezTo>
                    <a:pt x="486" y="31"/>
                    <a:pt x="491" y="23"/>
                    <a:pt x="489" y="14"/>
                  </a:cubicBez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latin typeface="+mn-lt"/>
                <a:ea typeface="+mn-ea"/>
              </a:endParaRPr>
            </a:p>
          </p:txBody>
        </p:sp>
        <p:sp>
          <p:nvSpPr>
            <p:cNvPr id="36" name="Freeform 7"/>
            <p:cNvSpPr/>
            <p:nvPr/>
          </p:nvSpPr>
          <p:spPr bwMode="auto">
            <a:xfrm>
              <a:off x="3829050" y="1977519"/>
              <a:ext cx="427038" cy="3172332"/>
            </a:xfrm>
            <a:custGeom>
              <a:avLst/>
              <a:gdLst>
                <a:gd name="T0" fmla="*/ 33 w 110"/>
                <a:gd name="T1" fmla="*/ 13 h 869"/>
                <a:gd name="T2" fmla="*/ 13 w 110"/>
                <a:gd name="T3" fmla="*/ 3 h 869"/>
                <a:gd name="T4" fmla="*/ 2 w 110"/>
                <a:gd name="T5" fmla="*/ 23 h 869"/>
                <a:gd name="T6" fmla="*/ 25 w 110"/>
                <a:gd name="T7" fmla="*/ 107 h 869"/>
                <a:gd name="T8" fmla="*/ 76 w 110"/>
                <a:gd name="T9" fmla="*/ 760 h 869"/>
                <a:gd name="T10" fmla="*/ 75 w 110"/>
                <a:gd name="T11" fmla="*/ 869 h 869"/>
                <a:gd name="T12" fmla="*/ 84 w 110"/>
                <a:gd name="T13" fmla="*/ 869 h 869"/>
                <a:gd name="T14" fmla="*/ 91 w 110"/>
                <a:gd name="T15" fmla="*/ 869 h 869"/>
                <a:gd name="T16" fmla="*/ 107 w 110"/>
                <a:gd name="T17" fmla="*/ 869 h 869"/>
                <a:gd name="T18" fmla="*/ 33 w 110"/>
                <a:gd name="T19" fmla="*/ 1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33" y="13"/>
                  </a:moveTo>
                  <a:cubicBezTo>
                    <a:pt x="30" y="5"/>
                    <a:pt x="21" y="0"/>
                    <a:pt x="13" y="3"/>
                  </a:cubicBezTo>
                  <a:cubicBezTo>
                    <a:pt x="4" y="6"/>
                    <a:pt x="0" y="15"/>
                    <a:pt x="2" y="23"/>
                  </a:cubicBezTo>
                  <a:cubicBezTo>
                    <a:pt x="11" y="48"/>
                    <a:pt x="18" y="77"/>
                    <a:pt x="25" y="107"/>
                  </a:cubicBezTo>
                  <a:cubicBezTo>
                    <a:pt x="66" y="301"/>
                    <a:pt x="75" y="580"/>
                    <a:pt x="76" y="760"/>
                  </a:cubicBezTo>
                  <a:cubicBezTo>
                    <a:pt x="76" y="803"/>
                    <a:pt x="76" y="840"/>
                    <a:pt x="75" y="869"/>
                  </a:cubicBezTo>
                  <a:cubicBezTo>
                    <a:pt x="84" y="869"/>
                    <a:pt x="84" y="869"/>
                    <a:pt x="84" y="869"/>
                  </a:cubicBezTo>
                  <a:cubicBezTo>
                    <a:pt x="91" y="869"/>
                    <a:pt x="91" y="869"/>
                    <a:pt x="91" y="869"/>
                  </a:cubicBezTo>
                  <a:cubicBezTo>
                    <a:pt x="107" y="869"/>
                    <a:pt x="107" y="869"/>
                    <a:pt x="107" y="869"/>
                  </a:cubicBezTo>
                  <a:cubicBezTo>
                    <a:pt x="110" y="693"/>
                    <a:pt x="108" y="246"/>
                    <a:pt x="33" y="13"/>
                  </a:cubicBez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latin typeface="+mn-lt"/>
                <a:ea typeface="+mn-ea"/>
              </a:endParaRPr>
            </a:p>
          </p:txBody>
        </p:sp>
        <p:sp>
          <p:nvSpPr>
            <p:cNvPr id="38" name="Freeform 8"/>
            <p:cNvSpPr/>
            <p:nvPr/>
          </p:nvSpPr>
          <p:spPr bwMode="auto">
            <a:xfrm>
              <a:off x="4502150" y="1977519"/>
              <a:ext cx="427038" cy="3172332"/>
            </a:xfrm>
            <a:custGeom>
              <a:avLst/>
              <a:gdLst>
                <a:gd name="T0" fmla="*/ 97 w 110"/>
                <a:gd name="T1" fmla="*/ 3 h 869"/>
                <a:gd name="T2" fmla="*/ 77 w 110"/>
                <a:gd name="T3" fmla="*/ 13 h 869"/>
                <a:gd name="T4" fmla="*/ 2 w 110"/>
                <a:gd name="T5" fmla="*/ 869 h 869"/>
                <a:gd name="T6" fmla="*/ 19 w 110"/>
                <a:gd name="T7" fmla="*/ 869 h 869"/>
                <a:gd name="T8" fmla="*/ 26 w 110"/>
                <a:gd name="T9" fmla="*/ 869 h 869"/>
                <a:gd name="T10" fmla="*/ 35 w 110"/>
                <a:gd name="T11" fmla="*/ 869 h 869"/>
                <a:gd name="T12" fmla="*/ 34 w 110"/>
                <a:gd name="T13" fmla="*/ 760 h 869"/>
                <a:gd name="T14" fmla="*/ 85 w 110"/>
                <a:gd name="T15" fmla="*/ 107 h 869"/>
                <a:gd name="T16" fmla="*/ 107 w 110"/>
                <a:gd name="T17" fmla="*/ 23 h 869"/>
                <a:gd name="T18" fmla="*/ 97 w 110"/>
                <a:gd name="T19" fmla="*/ 3 h 8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869">
                  <a:moveTo>
                    <a:pt x="97" y="3"/>
                  </a:moveTo>
                  <a:cubicBezTo>
                    <a:pt x="89" y="0"/>
                    <a:pt x="80" y="5"/>
                    <a:pt x="77" y="13"/>
                  </a:cubicBezTo>
                  <a:cubicBezTo>
                    <a:pt x="1" y="246"/>
                    <a:pt x="0" y="693"/>
                    <a:pt x="2" y="869"/>
                  </a:cubicBezTo>
                  <a:cubicBezTo>
                    <a:pt x="19" y="869"/>
                    <a:pt x="19" y="869"/>
                    <a:pt x="19" y="869"/>
                  </a:cubicBezTo>
                  <a:cubicBezTo>
                    <a:pt x="26" y="869"/>
                    <a:pt x="26" y="869"/>
                    <a:pt x="26" y="869"/>
                  </a:cubicBezTo>
                  <a:cubicBezTo>
                    <a:pt x="35" y="869"/>
                    <a:pt x="35" y="869"/>
                    <a:pt x="35" y="869"/>
                  </a:cubicBezTo>
                  <a:cubicBezTo>
                    <a:pt x="34" y="840"/>
                    <a:pt x="34" y="803"/>
                    <a:pt x="34" y="760"/>
                  </a:cubicBezTo>
                  <a:cubicBezTo>
                    <a:pt x="35" y="580"/>
                    <a:pt x="44" y="301"/>
                    <a:pt x="85" y="107"/>
                  </a:cubicBezTo>
                  <a:cubicBezTo>
                    <a:pt x="92" y="77"/>
                    <a:pt x="99" y="48"/>
                    <a:pt x="107" y="23"/>
                  </a:cubicBezTo>
                  <a:cubicBezTo>
                    <a:pt x="110" y="15"/>
                    <a:pt x="105" y="6"/>
                    <a:pt x="97" y="3"/>
                  </a:cubicBezTo>
                  <a:close/>
                </a:path>
              </a:pathLst>
            </a:cu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latin typeface="+mn-lt"/>
                <a:ea typeface="+mn-ea"/>
              </a:endParaRPr>
            </a:p>
          </p:txBody>
        </p:sp>
      </p:grpSp>
      <p:grpSp>
        <p:nvGrpSpPr>
          <p:cNvPr id="3" name="组合 38"/>
          <p:cNvGrpSpPr/>
          <p:nvPr/>
        </p:nvGrpSpPr>
        <p:grpSpPr>
          <a:xfrm>
            <a:off x="1501140" y="2667824"/>
            <a:ext cx="609600" cy="609788"/>
            <a:chOff x="1661160" y="2430780"/>
            <a:chExt cx="609600" cy="609600"/>
          </a:xfrm>
          <a:solidFill>
            <a:schemeClr val="accent1"/>
          </a:solidFill>
        </p:grpSpPr>
        <p:sp>
          <p:nvSpPr>
            <p:cNvPr id="42" name="椭圆 41"/>
            <p:cNvSpPr/>
            <p:nvPr/>
          </p:nvSpPr>
          <p:spPr>
            <a:xfrm>
              <a:off x="1661160" y="2430780"/>
              <a:ext cx="609600" cy="609600"/>
            </a:xfrm>
            <a:prstGeom prst="ellipse">
              <a:avLst/>
            </a:pr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endParaRPr>
            </a:p>
          </p:txBody>
        </p:sp>
        <p:sp>
          <p:nvSpPr>
            <p:cNvPr id="43" name="Freeform 5"/>
            <p:cNvSpPr>
              <a:spLocks noEditPoints="1"/>
            </p:cNvSpPr>
            <p:nvPr/>
          </p:nvSpPr>
          <p:spPr bwMode="auto">
            <a:xfrm>
              <a:off x="1825625" y="2574925"/>
              <a:ext cx="282575" cy="320675"/>
            </a:xfrm>
            <a:custGeom>
              <a:avLst/>
              <a:gdLst>
                <a:gd name="T0" fmla="*/ 1451 w 2904"/>
                <a:gd name="T1" fmla="*/ 0 h 3295"/>
                <a:gd name="T2" fmla="*/ 0 w 2904"/>
                <a:gd name="T3" fmla="*/ 425 h 3295"/>
                <a:gd name="T4" fmla="*/ 1451 w 2904"/>
                <a:gd name="T5" fmla="*/ 3295 h 3295"/>
                <a:gd name="T6" fmla="*/ 2904 w 2904"/>
                <a:gd name="T7" fmla="*/ 425 h 3295"/>
                <a:gd name="T8" fmla="*/ 2694 w 2904"/>
                <a:gd name="T9" fmla="*/ 1967 h 3295"/>
                <a:gd name="T10" fmla="*/ 208 w 2904"/>
                <a:gd name="T11" fmla="*/ 1967 h 3295"/>
                <a:gd name="T12" fmla="*/ 798 w 2904"/>
                <a:gd name="T13" fmla="*/ 571 h 3295"/>
                <a:gd name="T14" fmla="*/ 2104 w 2904"/>
                <a:gd name="T15" fmla="*/ 571 h 3295"/>
                <a:gd name="T16" fmla="*/ 2694 w 2904"/>
                <a:gd name="T17" fmla="*/ 1967 h 3295"/>
                <a:gd name="T18" fmla="*/ 885 w 2904"/>
                <a:gd name="T19" fmla="*/ 943 h 3295"/>
                <a:gd name="T20" fmla="*/ 695 w 2904"/>
                <a:gd name="T21" fmla="*/ 1307 h 3295"/>
                <a:gd name="T22" fmla="*/ 597 w 2904"/>
                <a:gd name="T23" fmla="*/ 1562 h 3295"/>
                <a:gd name="T24" fmla="*/ 662 w 2904"/>
                <a:gd name="T25" fmla="*/ 1613 h 3295"/>
                <a:gd name="T26" fmla="*/ 720 w 2904"/>
                <a:gd name="T27" fmla="*/ 1564 h 3295"/>
                <a:gd name="T28" fmla="*/ 973 w 2904"/>
                <a:gd name="T29" fmla="*/ 2236 h 3295"/>
                <a:gd name="T30" fmla="*/ 1053 w 2904"/>
                <a:gd name="T31" fmla="*/ 1198 h 3295"/>
                <a:gd name="T32" fmla="*/ 1146 w 2904"/>
                <a:gd name="T33" fmla="*/ 1035 h 3295"/>
                <a:gd name="T34" fmla="*/ 1923 w 2904"/>
                <a:gd name="T35" fmla="*/ 1727 h 3295"/>
                <a:gd name="T36" fmla="*/ 2268 w 2904"/>
                <a:gd name="T37" fmla="*/ 1611 h 3295"/>
                <a:gd name="T38" fmla="*/ 1811 w 2904"/>
                <a:gd name="T39" fmla="*/ 1455 h 3295"/>
                <a:gd name="T40" fmla="*/ 2148 w 2904"/>
                <a:gd name="T41" fmla="*/ 1408 h 3295"/>
                <a:gd name="T42" fmla="*/ 2182 w 2904"/>
                <a:gd name="T43" fmla="*/ 1158 h 3295"/>
                <a:gd name="T44" fmla="*/ 2051 w 2904"/>
                <a:gd name="T45" fmla="*/ 989 h 3295"/>
                <a:gd name="T46" fmla="*/ 1414 w 2904"/>
                <a:gd name="T47" fmla="*/ 1024 h 3295"/>
                <a:gd name="T48" fmla="*/ 1163 w 2904"/>
                <a:gd name="T49" fmla="*/ 993 h 3295"/>
                <a:gd name="T50" fmla="*/ 1414 w 2904"/>
                <a:gd name="T51" fmla="*/ 1479 h 3295"/>
                <a:gd name="T52" fmla="*/ 1547 w 2904"/>
                <a:gd name="T53" fmla="*/ 1455 h 3295"/>
                <a:gd name="T54" fmla="*/ 1076 w 2904"/>
                <a:gd name="T55" fmla="*/ 1611 h 3295"/>
                <a:gd name="T56" fmla="*/ 1318 w 2904"/>
                <a:gd name="T57" fmla="*/ 1727 h 3295"/>
                <a:gd name="T58" fmla="*/ 1254 w 2904"/>
                <a:gd name="T59" fmla="*/ 1909 h 3295"/>
                <a:gd name="T60" fmla="*/ 1076 w 2904"/>
                <a:gd name="T61" fmla="*/ 2126 h 3295"/>
                <a:gd name="T62" fmla="*/ 1327 w 2904"/>
                <a:gd name="T63" fmla="*/ 2094 h 3295"/>
                <a:gd name="T64" fmla="*/ 1505 w 2904"/>
                <a:gd name="T65" fmla="*/ 1875 h 3295"/>
                <a:gd name="T66" fmla="*/ 1547 w 2904"/>
                <a:gd name="T67" fmla="*/ 2234 h 3295"/>
                <a:gd name="T68" fmla="*/ 1811 w 2904"/>
                <a:gd name="T69" fmla="*/ 1787 h 3295"/>
                <a:gd name="T70" fmla="*/ 1928 w 2904"/>
                <a:gd name="T71" fmla="*/ 1976 h 3295"/>
                <a:gd name="T72" fmla="*/ 2161 w 2904"/>
                <a:gd name="T73" fmla="*/ 2200 h 3295"/>
                <a:gd name="T74" fmla="*/ 2163 w 2904"/>
                <a:gd name="T75" fmla="*/ 1943 h 3295"/>
                <a:gd name="T76" fmla="*/ 1414 w 2904"/>
                <a:gd name="T77" fmla="*/ 1343 h 3295"/>
                <a:gd name="T78" fmla="*/ 1541 w 2904"/>
                <a:gd name="T79" fmla="*/ 1111 h 3295"/>
                <a:gd name="T80" fmla="*/ 1811 w 2904"/>
                <a:gd name="T81" fmla="*/ 1091 h 3295"/>
                <a:gd name="T82" fmla="*/ 1931 w 2904"/>
                <a:gd name="T83" fmla="*/ 1182 h 3295"/>
                <a:gd name="T84" fmla="*/ 1918 w 2904"/>
                <a:gd name="T85" fmla="*/ 1299 h 3295"/>
                <a:gd name="T86" fmla="*/ 1811 w 2904"/>
                <a:gd name="T87" fmla="*/ 1343 h 3295"/>
                <a:gd name="T88" fmla="*/ 1414 w 2904"/>
                <a:gd name="T89" fmla="*/ 1343 h 3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04" h="3295">
                  <a:moveTo>
                    <a:pt x="2196" y="390"/>
                  </a:moveTo>
                  <a:cubicBezTo>
                    <a:pt x="1571" y="264"/>
                    <a:pt x="1451" y="0"/>
                    <a:pt x="1451" y="0"/>
                  </a:cubicBezTo>
                  <a:cubicBezTo>
                    <a:pt x="1451" y="0"/>
                    <a:pt x="1062" y="319"/>
                    <a:pt x="708" y="390"/>
                  </a:cubicBezTo>
                  <a:cubicBezTo>
                    <a:pt x="354" y="461"/>
                    <a:pt x="0" y="425"/>
                    <a:pt x="0" y="425"/>
                  </a:cubicBezTo>
                  <a:cubicBezTo>
                    <a:pt x="0" y="425"/>
                    <a:pt x="35" y="1311"/>
                    <a:pt x="35" y="2020"/>
                  </a:cubicBezTo>
                  <a:cubicBezTo>
                    <a:pt x="35" y="2728"/>
                    <a:pt x="1451" y="3295"/>
                    <a:pt x="1451" y="3295"/>
                  </a:cubicBezTo>
                  <a:cubicBezTo>
                    <a:pt x="1451" y="3295"/>
                    <a:pt x="2869" y="2709"/>
                    <a:pt x="2869" y="2020"/>
                  </a:cubicBezTo>
                  <a:cubicBezTo>
                    <a:pt x="2869" y="1311"/>
                    <a:pt x="2904" y="425"/>
                    <a:pt x="2904" y="425"/>
                  </a:cubicBezTo>
                  <a:cubicBezTo>
                    <a:pt x="2904" y="425"/>
                    <a:pt x="2550" y="461"/>
                    <a:pt x="2196" y="390"/>
                  </a:cubicBezTo>
                  <a:close/>
                  <a:moveTo>
                    <a:pt x="2694" y="1967"/>
                  </a:moveTo>
                  <a:cubicBezTo>
                    <a:pt x="2694" y="2558"/>
                    <a:pt x="1450" y="3060"/>
                    <a:pt x="1450" y="3060"/>
                  </a:cubicBezTo>
                  <a:cubicBezTo>
                    <a:pt x="1450" y="3060"/>
                    <a:pt x="208" y="2575"/>
                    <a:pt x="208" y="1967"/>
                  </a:cubicBezTo>
                  <a:cubicBezTo>
                    <a:pt x="208" y="1360"/>
                    <a:pt x="177" y="601"/>
                    <a:pt x="177" y="601"/>
                  </a:cubicBezTo>
                  <a:cubicBezTo>
                    <a:pt x="177" y="601"/>
                    <a:pt x="488" y="632"/>
                    <a:pt x="798" y="571"/>
                  </a:cubicBezTo>
                  <a:cubicBezTo>
                    <a:pt x="1109" y="510"/>
                    <a:pt x="1450" y="237"/>
                    <a:pt x="1450" y="237"/>
                  </a:cubicBezTo>
                  <a:cubicBezTo>
                    <a:pt x="1450" y="237"/>
                    <a:pt x="1555" y="464"/>
                    <a:pt x="2104" y="571"/>
                  </a:cubicBezTo>
                  <a:cubicBezTo>
                    <a:pt x="2414" y="632"/>
                    <a:pt x="2725" y="601"/>
                    <a:pt x="2725" y="601"/>
                  </a:cubicBezTo>
                  <a:cubicBezTo>
                    <a:pt x="2725" y="601"/>
                    <a:pt x="2694" y="1360"/>
                    <a:pt x="2694" y="1967"/>
                  </a:cubicBezTo>
                  <a:close/>
                  <a:moveTo>
                    <a:pt x="1146" y="1035"/>
                  </a:moveTo>
                  <a:cubicBezTo>
                    <a:pt x="885" y="943"/>
                    <a:pt x="885" y="943"/>
                    <a:pt x="885" y="943"/>
                  </a:cubicBezTo>
                  <a:cubicBezTo>
                    <a:pt x="864" y="1001"/>
                    <a:pt x="837" y="1061"/>
                    <a:pt x="805" y="1124"/>
                  </a:cubicBezTo>
                  <a:cubicBezTo>
                    <a:pt x="776" y="1178"/>
                    <a:pt x="739" y="1239"/>
                    <a:pt x="695" y="1307"/>
                  </a:cubicBezTo>
                  <a:cubicBezTo>
                    <a:pt x="651" y="1374"/>
                    <a:pt x="597" y="1443"/>
                    <a:pt x="533" y="1511"/>
                  </a:cubicBezTo>
                  <a:cubicBezTo>
                    <a:pt x="597" y="1562"/>
                    <a:pt x="597" y="1562"/>
                    <a:pt x="597" y="1562"/>
                  </a:cubicBezTo>
                  <a:cubicBezTo>
                    <a:pt x="613" y="1575"/>
                    <a:pt x="628" y="1588"/>
                    <a:pt x="641" y="1598"/>
                  </a:cubicBezTo>
                  <a:cubicBezTo>
                    <a:pt x="654" y="1609"/>
                    <a:pt x="661" y="1614"/>
                    <a:pt x="662" y="1613"/>
                  </a:cubicBezTo>
                  <a:cubicBezTo>
                    <a:pt x="672" y="1604"/>
                    <a:pt x="682" y="1596"/>
                    <a:pt x="691" y="1588"/>
                  </a:cubicBezTo>
                  <a:cubicBezTo>
                    <a:pt x="701" y="1581"/>
                    <a:pt x="710" y="1572"/>
                    <a:pt x="720" y="1564"/>
                  </a:cubicBezTo>
                  <a:cubicBezTo>
                    <a:pt x="720" y="2236"/>
                    <a:pt x="720" y="2236"/>
                    <a:pt x="720" y="2236"/>
                  </a:cubicBezTo>
                  <a:cubicBezTo>
                    <a:pt x="973" y="2236"/>
                    <a:pt x="973" y="2236"/>
                    <a:pt x="973" y="2236"/>
                  </a:cubicBezTo>
                  <a:cubicBezTo>
                    <a:pt x="973" y="1305"/>
                    <a:pt x="973" y="1305"/>
                    <a:pt x="973" y="1305"/>
                  </a:cubicBezTo>
                  <a:cubicBezTo>
                    <a:pt x="1004" y="1266"/>
                    <a:pt x="1031" y="1231"/>
                    <a:pt x="1053" y="1198"/>
                  </a:cubicBezTo>
                  <a:cubicBezTo>
                    <a:pt x="1075" y="1165"/>
                    <a:pt x="1093" y="1137"/>
                    <a:pt x="1106" y="1113"/>
                  </a:cubicBezTo>
                  <a:cubicBezTo>
                    <a:pt x="1123" y="1084"/>
                    <a:pt x="1136" y="1058"/>
                    <a:pt x="1146" y="1035"/>
                  </a:cubicBezTo>
                  <a:close/>
                  <a:moveTo>
                    <a:pt x="2035" y="1848"/>
                  </a:moveTo>
                  <a:cubicBezTo>
                    <a:pt x="1990" y="1811"/>
                    <a:pt x="1953" y="1771"/>
                    <a:pt x="1923" y="1727"/>
                  </a:cubicBezTo>
                  <a:cubicBezTo>
                    <a:pt x="2268" y="1727"/>
                    <a:pt x="2268" y="1727"/>
                    <a:pt x="2268" y="1727"/>
                  </a:cubicBezTo>
                  <a:cubicBezTo>
                    <a:pt x="2268" y="1611"/>
                    <a:pt x="2268" y="1611"/>
                    <a:pt x="2268" y="1611"/>
                  </a:cubicBezTo>
                  <a:cubicBezTo>
                    <a:pt x="1811" y="1611"/>
                    <a:pt x="1811" y="1611"/>
                    <a:pt x="1811" y="1611"/>
                  </a:cubicBezTo>
                  <a:cubicBezTo>
                    <a:pt x="1811" y="1455"/>
                    <a:pt x="1811" y="1455"/>
                    <a:pt x="1811" y="1455"/>
                  </a:cubicBezTo>
                  <a:cubicBezTo>
                    <a:pt x="2011" y="1455"/>
                    <a:pt x="2011" y="1455"/>
                    <a:pt x="2011" y="1455"/>
                  </a:cubicBezTo>
                  <a:cubicBezTo>
                    <a:pt x="2080" y="1455"/>
                    <a:pt x="2125" y="1440"/>
                    <a:pt x="2148" y="1408"/>
                  </a:cubicBezTo>
                  <a:cubicBezTo>
                    <a:pt x="2170" y="1377"/>
                    <a:pt x="2182" y="1334"/>
                    <a:pt x="2182" y="1280"/>
                  </a:cubicBezTo>
                  <a:cubicBezTo>
                    <a:pt x="2182" y="1158"/>
                    <a:pt x="2182" y="1158"/>
                    <a:pt x="2182" y="1158"/>
                  </a:cubicBezTo>
                  <a:cubicBezTo>
                    <a:pt x="2182" y="1111"/>
                    <a:pt x="2173" y="1074"/>
                    <a:pt x="2156" y="1046"/>
                  </a:cubicBezTo>
                  <a:cubicBezTo>
                    <a:pt x="2140" y="1018"/>
                    <a:pt x="2104" y="999"/>
                    <a:pt x="2051" y="989"/>
                  </a:cubicBezTo>
                  <a:cubicBezTo>
                    <a:pt x="1997" y="978"/>
                    <a:pt x="1919" y="977"/>
                    <a:pt x="1818" y="983"/>
                  </a:cubicBezTo>
                  <a:cubicBezTo>
                    <a:pt x="1717" y="990"/>
                    <a:pt x="1582" y="1004"/>
                    <a:pt x="1414" y="1024"/>
                  </a:cubicBezTo>
                  <a:cubicBezTo>
                    <a:pt x="1414" y="993"/>
                    <a:pt x="1414" y="993"/>
                    <a:pt x="1414" y="993"/>
                  </a:cubicBezTo>
                  <a:cubicBezTo>
                    <a:pt x="1163" y="993"/>
                    <a:pt x="1163" y="993"/>
                    <a:pt x="1163" y="993"/>
                  </a:cubicBezTo>
                  <a:cubicBezTo>
                    <a:pt x="1163" y="1479"/>
                    <a:pt x="1163" y="1479"/>
                    <a:pt x="1163" y="1479"/>
                  </a:cubicBezTo>
                  <a:cubicBezTo>
                    <a:pt x="1414" y="1479"/>
                    <a:pt x="1414" y="1479"/>
                    <a:pt x="1414" y="1479"/>
                  </a:cubicBezTo>
                  <a:cubicBezTo>
                    <a:pt x="1414" y="1455"/>
                    <a:pt x="1414" y="1455"/>
                    <a:pt x="1414" y="1455"/>
                  </a:cubicBezTo>
                  <a:cubicBezTo>
                    <a:pt x="1547" y="1455"/>
                    <a:pt x="1547" y="1455"/>
                    <a:pt x="1547" y="1455"/>
                  </a:cubicBezTo>
                  <a:cubicBezTo>
                    <a:pt x="1547" y="1611"/>
                    <a:pt x="1547" y="1611"/>
                    <a:pt x="1547" y="1611"/>
                  </a:cubicBezTo>
                  <a:cubicBezTo>
                    <a:pt x="1076" y="1611"/>
                    <a:pt x="1076" y="1611"/>
                    <a:pt x="1076" y="1611"/>
                  </a:cubicBezTo>
                  <a:cubicBezTo>
                    <a:pt x="1076" y="1727"/>
                    <a:pt x="1076" y="1727"/>
                    <a:pt x="1076" y="1727"/>
                  </a:cubicBezTo>
                  <a:cubicBezTo>
                    <a:pt x="1318" y="1727"/>
                    <a:pt x="1318" y="1727"/>
                    <a:pt x="1318" y="1727"/>
                  </a:cubicBezTo>
                  <a:cubicBezTo>
                    <a:pt x="1313" y="1749"/>
                    <a:pt x="1306" y="1776"/>
                    <a:pt x="1296" y="1808"/>
                  </a:cubicBezTo>
                  <a:cubicBezTo>
                    <a:pt x="1287" y="1840"/>
                    <a:pt x="1273" y="1873"/>
                    <a:pt x="1254" y="1909"/>
                  </a:cubicBezTo>
                  <a:cubicBezTo>
                    <a:pt x="1236" y="1945"/>
                    <a:pt x="1212" y="1981"/>
                    <a:pt x="1183" y="2019"/>
                  </a:cubicBezTo>
                  <a:cubicBezTo>
                    <a:pt x="1154" y="2056"/>
                    <a:pt x="1119" y="2092"/>
                    <a:pt x="1076" y="2126"/>
                  </a:cubicBezTo>
                  <a:cubicBezTo>
                    <a:pt x="1176" y="2220"/>
                    <a:pt x="1176" y="2220"/>
                    <a:pt x="1176" y="2220"/>
                  </a:cubicBezTo>
                  <a:cubicBezTo>
                    <a:pt x="1234" y="2176"/>
                    <a:pt x="1285" y="2134"/>
                    <a:pt x="1327" y="2094"/>
                  </a:cubicBezTo>
                  <a:cubicBezTo>
                    <a:pt x="1370" y="2053"/>
                    <a:pt x="1406" y="2015"/>
                    <a:pt x="1435" y="1978"/>
                  </a:cubicBezTo>
                  <a:cubicBezTo>
                    <a:pt x="1464" y="1941"/>
                    <a:pt x="1488" y="1907"/>
                    <a:pt x="1505" y="1875"/>
                  </a:cubicBezTo>
                  <a:cubicBezTo>
                    <a:pt x="1523" y="1843"/>
                    <a:pt x="1537" y="1814"/>
                    <a:pt x="1547" y="1789"/>
                  </a:cubicBezTo>
                  <a:cubicBezTo>
                    <a:pt x="1547" y="2234"/>
                    <a:pt x="1547" y="2234"/>
                    <a:pt x="1547" y="2234"/>
                  </a:cubicBezTo>
                  <a:cubicBezTo>
                    <a:pt x="1811" y="2234"/>
                    <a:pt x="1811" y="2234"/>
                    <a:pt x="1811" y="2234"/>
                  </a:cubicBezTo>
                  <a:cubicBezTo>
                    <a:pt x="1811" y="1787"/>
                    <a:pt x="1811" y="1787"/>
                    <a:pt x="1811" y="1787"/>
                  </a:cubicBezTo>
                  <a:cubicBezTo>
                    <a:pt x="1823" y="1812"/>
                    <a:pt x="1839" y="1841"/>
                    <a:pt x="1858" y="1874"/>
                  </a:cubicBezTo>
                  <a:cubicBezTo>
                    <a:pt x="1876" y="1906"/>
                    <a:pt x="1900" y="1941"/>
                    <a:pt x="1928" y="1976"/>
                  </a:cubicBezTo>
                  <a:cubicBezTo>
                    <a:pt x="1956" y="2012"/>
                    <a:pt x="1989" y="2049"/>
                    <a:pt x="2027" y="2087"/>
                  </a:cubicBezTo>
                  <a:cubicBezTo>
                    <a:pt x="2065" y="2125"/>
                    <a:pt x="2110" y="2162"/>
                    <a:pt x="2161" y="2200"/>
                  </a:cubicBezTo>
                  <a:cubicBezTo>
                    <a:pt x="2311" y="2026"/>
                    <a:pt x="2311" y="2026"/>
                    <a:pt x="2311" y="2026"/>
                  </a:cubicBezTo>
                  <a:cubicBezTo>
                    <a:pt x="2261" y="2002"/>
                    <a:pt x="2212" y="1974"/>
                    <a:pt x="2163" y="1943"/>
                  </a:cubicBezTo>
                  <a:cubicBezTo>
                    <a:pt x="2122" y="1916"/>
                    <a:pt x="2079" y="1884"/>
                    <a:pt x="2035" y="1848"/>
                  </a:cubicBezTo>
                  <a:close/>
                  <a:moveTo>
                    <a:pt x="1414" y="1343"/>
                  </a:moveTo>
                  <a:cubicBezTo>
                    <a:pt x="1414" y="1129"/>
                    <a:pt x="1414" y="1129"/>
                    <a:pt x="1414" y="1129"/>
                  </a:cubicBezTo>
                  <a:cubicBezTo>
                    <a:pt x="1455" y="1122"/>
                    <a:pt x="1497" y="1116"/>
                    <a:pt x="1541" y="1111"/>
                  </a:cubicBezTo>
                  <a:cubicBezTo>
                    <a:pt x="1578" y="1106"/>
                    <a:pt x="1621" y="1102"/>
                    <a:pt x="1668" y="1097"/>
                  </a:cubicBezTo>
                  <a:cubicBezTo>
                    <a:pt x="1716" y="1093"/>
                    <a:pt x="1763" y="1091"/>
                    <a:pt x="1811" y="1091"/>
                  </a:cubicBezTo>
                  <a:cubicBezTo>
                    <a:pt x="1863" y="1091"/>
                    <a:pt x="1896" y="1100"/>
                    <a:pt x="1910" y="1116"/>
                  </a:cubicBezTo>
                  <a:cubicBezTo>
                    <a:pt x="1924" y="1133"/>
                    <a:pt x="1931" y="1155"/>
                    <a:pt x="1931" y="1182"/>
                  </a:cubicBezTo>
                  <a:cubicBezTo>
                    <a:pt x="1931" y="1254"/>
                    <a:pt x="1931" y="1254"/>
                    <a:pt x="1931" y="1254"/>
                  </a:cubicBezTo>
                  <a:cubicBezTo>
                    <a:pt x="1929" y="1271"/>
                    <a:pt x="1925" y="1286"/>
                    <a:pt x="1918" y="1299"/>
                  </a:cubicBezTo>
                  <a:cubicBezTo>
                    <a:pt x="1910" y="1310"/>
                    <a:pt x="1899" y="1320"/>
                    <a:pt x="1883" y="1329"/>
                  </a:cubicBezTo>
                  <a:cubicBezTo>
                    <a:pt x="1867" y="1338"/>
                    <a:pt x="1843" y="1343"/>
                    <a:pt x="1811" y="1343"/>
                  </a:cubicBezTo>
                  <a:cubicBezTo>
                    <a:pt x="1414" y="1343"/>
                    <a:pt x="1414" y="1343"/>
                    <a:pt x="1414" y="1343"/>
                  </a:cubicBezTo>
                  <a:close/>
                  <a:moveTo>
                    <a:pt x="1414" y="1343"/>
                  </a:moveTo>
                  <a:cubicBezTo>
                    <a:pt x="1414" y="1343"/>
                    <a:pt x="1414" y="1343"/>
                    <a:pt x="1414" y="1343"/>
                  </a:cubicBezTo>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4" name="组合 43"/>
          <p:cNvGrpSpPr/>
          <p:nvPr/>
        </p:nvGrpSpPr>
        <p:grpSpPr>
          <a:xfrm>
            <a:off x="4884662" y="1547338"/>
            <a:ext cx="609600" cy="609788"/>
            <a:chOff x="5128260" y="2514600"/>
            <a:chExt cx="609600" cy="609600"/>
          </a:xfrm>
          <a:solidFill>
            <a:schemeClr val="accent3"/>
          </a:solidFill>
        </p:grpSpPr>
        <p:sp>
          <p:nvSpPr>
            <p:cNvPr id="46" name="椭圆 45"/>
            <p:cNvSpPr/>
            <p:nvPr/>
          </p:nvSpPr>
          <p:spPr>
            <a:xfrm>
              <a:off x="5128260" y="2514600"/>
              <a:ext cx="609600" cy="609600"/>
            </a:xfrm>
            <a:prstGeom prst="ellipse">
              <a:avLst/>
            </a:pr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endParaRPr>
            </a:p>
          </p:txBody>
        </p:sp>
        <p:sp>
          <p:nvSpPr>
            <p:cNvPr id="47" name="Freeform 9"/>
            <p:cNvSpPr>
              <a:spLocks noEditPoints="1"/>
            </p:cNvSpPr>
            <p:nvPr/>
          </p:nvSpPr>
          <p:spPr bwMode="auto">
            <a:xfrm>
              <a:off x="5238147" y="2683944"/>
              <a:ext cx="367316" cy="287855"/>
            </a:xfrm>
            <a:custGeom>
              <a:avLst/>
              <a:gdLst>
                <a:gd name="T0" fmla="*/ 2734 w 2822"/>
                <a:gd name="T1" fmla="*/ 134 h 2210"/>
                <a:gd name="T2" fmla="*/ 2612 w 2822"/>
                <a:gd name="T3" fmla="*/ 209 h 2210"/>
                <a:gd name="T4" fmla="*/ 2583 w 2822"/>
                <a:gd name="T5" fmla="*/ 333 h 2210"/>
                <a:gd name="T6" fmla="*/ 720 w 2822"/>
                <a:gd name="T7" fmla="*/ 333 h 2210"/>
                <a:gd name="T8" fmla="*/ 666 w 2822"/>
                <a:gd name="T9" fmla="*/ 80 h 2210"/>
                <a:gd name="T10" fmla="*/ 567 w 2822"/>
                <a:gd name="T11" fmla="*/ 0 h 2210"/>
                <a:gd name="T12" fmla="*/ 101 w 2822"/>
                <a:gd name="T13" fmla="*/ 0 h 2210"/>
                <a:gd name="T14" fmla="*/ 0 w 2822"/>
                <a:gd name="T15" fmla="*/ 101 h 2210"/>
                <a:gd name="T16" fmla="*/ 101 w 2822"/>
                <a:gd name="T17" fmla="*/ 203 h 2210"/>
                <a:gd name="T18" fmla="*/ 485 w 2822"/>
                <a:gd name="T19" fmla="*/ 203 h 2210"/>
                <a:gd name="T20" fmla="*/ 746 w 2822"/>
                <a:gd name="T21" fmla="*/ 1432 h 2210"/>
                <a:gd name="T22" fmla="*/ 846 w 2822"/>
                <a:gd name="T23" fmla="*/ 1512 h 2210"/>
                <a:gd name="T24" fmla="*/ 2435 w 2822"/>
                <a:gd name="T25" fmla="*/ 1512 h 2210"/>
                <a:gd name="T26" fmla="*/ 2534 w 2822"/>
                <a:gd name="T27" fmla="*/ 1433 h 2210"/>
                <a:gd name="T28" fmla="*/ 2809 w 2822"/>
                <a:gd name="T29" fmla="*/ 255 h 2210"/>
                <a:gd name="T30" fmla="*/ 2734 w 2822"/>
                <a:gd name="T31" fmla="*/ 134 h 2210"/>
                <a:gd name="T32" fmla="*/ 1404 w 2822"/>
                <a:gd name="T33" fmla="*/ 842 h 2210"/>
                <a:gd name="T34" fmla="*/ 1404 w 2822"/>
                <a:gd name="T35" fmla="*/ 536 h 2210"/>
                <a:gd name="T36" fmla="*/ 1895 w 2822"/>
                <a:gd name="T37" fmla="*/ 536 h 2210"/>
                <a:gd name="T38" fmla="*/ 1895 w 2822"/>
                <a:gd name="T39" fmla="*/ 842 h 2210"/>
                <a:gd name="T40" fmla="*/ 1404 w 2822"/>
                <a:gd name="T41" fmla="*/ 842 h 2210"/>
                <a:gd name="T42" fmla="*/ 1895 w 2822"/>
                <a:gd name="T43" fmla="*/ 963 h 2210"/>
                <a:gd name="T44" fmla="*/ 1895 w 2822"/>
                <a:gd name="T45" fmla="*/ 1309 h 2210"/>
                <a:gd name="T46" fmla="*/ 1404 w 2822"/>
                <a:gd name="T47" fmla="*/ 1309 h 2210"/>
                <a:gd name="T48" fmla="*/ 1404 w 2822"/>
                <a:gd name="T49" fmla="*/ 963 h 2210"/>
                <a:gd name="T50" fmla="*/ 1895 w 2822"/>
                <a:gd name="T51" fmla="*/ 963 h 2210"/>
                <a:gd name="T52" fmla="*/ 2016 w 2822"/>
                <a:gd name="T53" fmla="*/ 536 h 2210"/>
                <a:gd name="T54" fmla="*/ 2536 w 2822"/>
                <a:gd name="T55" fmla="*/ 536 h 2210"/>
                <a:gd name="T56" fmla="*/ 2464 w 2822"/>
                <a:gd name="T57" fmla="*/ 842 h 2210"/>
                <a:gd name="T58" fmla="*/ 2016 w 2822"/>
                <a:gd name="T59" fmla="*/ 842 h 2210"/>
                <a:gd name="T60" fmla="*/ 2016 w 2822"/>
                <a:gd name="T61" fmla="*/ 536 h 2210"/>
                <a:gd name="T62" fmla="*/ 1282 w 2822"/>
                <a:gd name="T63" fmla="*/ 536 h 2210"/>
                <a:gd name="T64" fmla="*/ 1282 w 2822"/>
                <a:gd name="T65" fmla="*/ 842 h 2210"/>
                <a:gd name="T66" fmla="*/ 828 w 2822"/>
                <a:gd name="T67" fmla="*/ 842 h 2210"/>
                <a:gd name="T68" fmla="*/ 763 w 2822"/>
                <a:gd name="T69" fmla="*/ 536 h 2210"/>
                <a:gd name="T70" fmla="*/ 1282 w 2822"/>
                <a:gd name="T71" fmla="*/ 536 h 2210"/>
                <a:gd name="T72" fmla="*/ 854 w 2822"/>
                <a:gd name="T73" fmla="*/ 963 h 2210"/>
                <a:gd name="T74" fmla="*/ 1282 w 2822"/>
                <a:gd name="T75" fmla="*/ 963 h 2210"/>
                <a:gd name="T76" fmla="*/ 1282 w 2822"/>
                <a:gd name="T77" fmla="*/ 1309 h 2210"/>
                <a:gd name="T78" fmla="*/ 928 w 2822"/>
                <a:gd name="T79" fmla="*/ 1309 h 2210"/>
                <a:gd name="T80" fmla="*/ 854 w 2822"/>
                <a:gd name="T81" fmla="*/ 963 h 2210"/>
                <a:gd name="T82" fmla="*/ 2355 w 2822"/>
                <a:gd name="T83" fmla="*/ 1309 h 2210"/>
                <a:gd name="T84" fmla="*/ 2016 w 2822"/>
                <a:gd name="T85" fmla="*/ 1309 h 2210"/>
                <a:gd name="T86" fmla="*/ 2016 w 2822"/>
                <a:gd name="T87" fmla="*/ 963 h 2210"/>
                <a:gd name="T88" fmla="*/ 2436 w 2822"/>
                <a:gd name="T89" fmla="*/ 963 h 2210"/>
                <a:gd name="T90" fmla="*/ 2355 w 2822"/>
                <a:gd name="T91" fmla="*/ 1309 h 2210"/>
                <a:gd name="T92" fmla="*/ 1153 w 2822"/>
                <a:gd name="T93" fmla="*/ 1757 h 2210"/>
                <a:gd name="T94" fmla="*/ 927 w 2822"/>
                <a:gd name="T95" fmla="*/ 1984 h 2210"/>
                <a:gd name="T96" fmla="*/ 1153 w 2822"/>
                <a:gd name="T97" fmla="*/ 2210 h 2210"/>
                <a:gd name="T98" fmla="*/ 1379 w 2822"/>
                <a:gd name="T99" fmla="*/ 1984 h 2210"/>
                <a:gd name="T100" fmla="*/ 1153 w 2822"/>
                <a:gd name="T101" fmla="*/ 1757 h 2210"/>
                <a:gd name="T102" fmla="*/ 2126 w 2822"/>
                <a:gd name="T103" fmla="*/ 1757 h 2210"/>
                <a:gd name="T104" fmla="*/ 1900 w 2822"/>
                <a:gd name="T105" fmla="*/ 1984 h 2210"/>
                <a:gd name="T106" fmla="*/ 2126 w 2822"/>
                <a:gd name="T107" fmla="*/ 2210 h 2210"/>
                <a:gd name="T108" fmla="*/ 2353 w 2822"/>
                <a:gd name="T109" fmla="*/ 1984 h 2210"/>
                <a:gd name="T110" fmla="*/ 2126 w 2822"/>
                <a:gd name="T111" fmla="*/ 1757 h 2210"/>
                <a:gd name="T112" fmla="*/ 2126 w 2822"/>
                <a:gd name="T113" fmla="*/ 1757 h 2210"/>
                <a:gd name="T114" fmla="*/ 2126 w 2822"/>
                <a:gd name="T115" fmla="*/ 1757 h 2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22" h="2210">
                  <a:moveTo>
                    <a:pt x="2734" y="134"/>
                  </a:moveTo>
                  <a:cubicBezTo>
                    <a:pt x="2679" y="121"/>
                    <a:pt x="2625" y="155"/>
                    <a:pt x="2612" y="209"/>
                  </a:cubicBezTo>
                  <a:cubicBezTo>
                    <a:pt x="2583" y="333"/>
                    <a:pt x="2583" y="333"/>
                    <a:pt x="2583" y="333"/>
                  </a:cubicBezTo>
                  <a:cubicBezTo>
                    <a:pt x="720" y="333"/>
                    <a:pt x="720" y="333"/>
                    <a:pt x="720" y="333"/>
                  </a:cubicBezTo>
                  <a:cubicBezTo>
                    <a:pt x="666" y="80"/>
                    <a:pt x="666" y="80"/>
                    <a:pt x="666" y="80"/>
                  </a:cubicBezTo>
                  <a:cubicBezTo>
                    <a:pt x="656" y="33"/>
                    <a:pt x="615" y="0"/>
                    <a:pt x="567" y="0"/>
                  </a:cubicBezTo>
                  <a:cubicBezTo>
                    <a:pt x="101" y="0"/>
                    <a:pt x="101" y="0"/>
                    <a:pt x="101" y="0"/>
                  </a:cubicBezTo>
                  <a:cubicBezTo>
                    <a:pt x="45" y="0"/>
                    <a:pt x="0" y="45"/>
                    <a:pt x="0" y="101"/>
                  </a:cubicBezTo>
                  <a:cubicBezTo>
                    <a:pt x="0" y="157"/>
                    <a:pt x="45" y="203"/>
                    <a:pt x="101" y="203"/>
                  </a:cubicBezTo>
                  <a:cubicBezTo>
                    <a:pt x="485" y="203"/>
                    <a:pt x="485" y="203"/>
                    <a:pt x="485" y="203"/>
                  </a:cubicBezTo>
                  <a:cubicBezTo>
                    <a:pt x="746" y="1432"/>
                    <a:pt x="746" y="1432"/>
                    <a:pt x="746" y="1432"/>
                  </a:cubicBezTo>
                  <a:cubicBezTo>
                    <a:pt x="756" y="1478"/>
                    <a:pt x="798" y="1512"/>
                    <a:pt x="846" y="1512"/>
                  </a:cubicBezTo>
                  <a:cubicBezTo>
                    <a:pt x="2435" y="1512"/>
                    <a:pt x="2435" y="1512"/>
                    <a:pt x="2435" y="1512"/>
                  </a:cubicBezTo>
                  <a:cubicBezTo>
                    <a:pt x="2482" y="1512"/>
                    <a:pt x="2523" y="1479"/>
                    <a:pt x="2534" y="1433"/>
                  </a:cubicBezTo>
                  <a:cubicBezTo>
                    <a:pt x="2809" y="255"/>
                    <a:pt x="2809" y="255"/>
                    <a:pt x="2809" y="255"/>
                  </a:cubicBezTo>
                  <a:cubicBezTo>
                    <a:pt x="2822" y="201"/>
                    <a:pt x="2788" y="146"/>
                    <a:pt x="2734" y="134"/>
                  </a:cubicBezTo>
                  <a:close/>
                  <a:moveTo>
                    <a:pt x="1404" y="842"/>
                  </a:moveTo>
                  <a:cubicBezTo>
                    <a:pt x="1404" y="536"/>
                    <a:pt x="1404" y="536"/>
                    <a:pt x="1404" y="536"/>
                  </a:cubicBezTo>
                  <a:cubicBezTo>
                    <a:pt x="1895" y="536"/>
                    <a:pt x="1895" y="536"/>
                    <a:pt x="1895" y="536"/>
                  </a:cubicBezTo>
                  <a:cubicBezTo>
                    <a:pt x="1895" y="842"/>
                    <a:pt x="1895" y="842"/>
                    <a:pt x="1895" y="842"/>
                  </a:cubicBezTo>
                  <a:cubicBezTo>
                    <a:pt x="1404" y="842"/>
                    <a:pt x="1404" y="842"/>
                    <a:pt x="1404" y="842"/>
                  </a:cubicBezTo>
                  <a:close/>
                  <a:moveTo>
                    <a:pt x="1895" y="963"/>
                  </a:moveTo>
                  <a:cubicBezTo>
                    <a:pt x="1895" y="1309"/>
                    <a:pt x="1895" y="1309"/>
                    <a:pt x="1895" y="1309"/>
                  </a:cubicBezTo>
                  <a:cubicBezTo>
                    <a:pt x="1404" y="1309"/>
                    <a:pt x="1404" y="1309"/>
                    <a:pt x="1404" y="1309"/>
                  </a:cubicBezTo>
                  <a:cubicBezTo>
                    <a:pt x="1404" y="963"/>
                    <a:pt x="1404" y="963"/>
                    <a:pt x="1404" y="963"/>
                  </a:cubicBezTo>
                  <a:cubicBezTo>
                    <a:pt x="1895" y="963"/>
                    <a:pt x="1895" y="963"/>
                    <a:pt x="1895" y="963"/>
                  </a:cubicBezTo>
                  <a:close/>
                  <a:moveTo>
                    <a:pt x="2016" y="536"/>
                  </a:moveTo>
                  <a:cubicBezTo>
                    <a:pt x="2536" y="536"/>
                    <a:pt x="2536" y="536"/>
                    <a:pt x="2536" y="536"/>
                  </a:cubicBezTo>
                  <a:cubicBezTo>
                    <a:pt x="2464" y="842"/>
                    <a:pt x="2464" y="842"/>
                    <a:pt x="2464" y="842"/>
                  </a:cubicBezTo>
                  <a:cubicBezTo>
                    <a:pt x="2016" y="842"/>
                    <a:pt x="2016" y="842"/>
                    <a:pt x="2016" y="842"/>
                  </a:cubicBezTo>
                  <a:cubicBezTo>
                    <a:pt x="2016" y="536"/>
                    <a:pt x="2016" y="536"/>
                    <a:pt x="2016" y="536"/>
                  </a:cubicBezTo>
                  <a:close/>
                  <a:moveTo>
                    <a:pt x="1282" y="536"/>
                  </a:moveTo>
                  <a:cubicBezTo>
                    <a:pt x="1282" y="842"/>
                    <a:pt x="1282" y="842"/>
                    <a:pt x="1282" y="842"/>
                  </a:cubicBezTo>
                  <a:cubicBezTo>
                    <a:pt x="828" y="842"/>
                    <a:pt x="828" y="842"/>
                    <a:pt x="828" y="842"/>
                  </a:cubicBezTo>
                  <a:cubicBezTo>
                    <a:pt x="763" y="536"/>
                    <a:pt x="763" y="536"/>
                    <a:pt x="763" y="536"/>
                  </a:cubicBezTo>
                  <a:cubicBezTo>
                    <a:pt x="1282" y="536"/>
                    <a:pt x="1282" y="536"/>
                    <a:pt x="1282" y="536"/>
                  </a:cubicBezTo>
                  <a:close/>
                  <a:moveTo>
                    <a:pt x="854" y="963"/>
                  </a:moveTo>
                  <a:cubicBezTo>
                    <a:pt x="1282" y="963"/>
                    <a:pt x="1282" y="963"/>
                    <a:pt x="1282" y="963"/>
                  </a:cubicBezTo>
                  <a:cubicBezTo>
                    <a:pt x="1282" y="1309"/>
                    <a:pt x="1282" y="1309"/>
                    <a:pt x="1282" y="1309"/>
                  </a:cubicBezTo>
                  <a:cubicBezTo>
                    <a:pt x="928" y="1309"/>
                    <a:pt x="928" y="1309"/>
                    <a:pt x="928" y="1309"/>
                  </a:cubicBezTo>
                  <a:cubicBezTo>
                    <a:pt x="854" y="963"/>
                    <a:pt x="854" y="963"/>
                    <a:pt x="854" y="963"/>
                  </a:cubicBezTo>
                  <a:close/>
                  <a:moveTo>
                    <a:pt x="2355" y="1309"/>
                  </a:moveTo>
                  <a:cubicBezTo>
                    <a:pt x="2016" y="1309"/>
                    <a:pt x="2016" y="1309"/>
                    <a:pt x="2016" y="1309"/>
                  </a:cubicBezTo>
                  <a:cubicBezTo>
                    <a:pt x="2016" y="963"/>
                    <a:pt x="2016" y="963"/>
                    <a:pt x="2016" y="963"/>
                  </a:cubicBezTo>
                  <a:cubicBezTo>
                    <a:pt x="2436" y="963"/>
                    <a:pt x="2436" y="963"/>
                    <a:pt x="2436" y="963"/>
                  </a:cubicBezTo>
                  <a:cubicBezTo>
                    <a:pt x="2355" y="1309"/>
                    <a:pt x="2355" y="1309"/>
                    <a:pt x="2355" y="1309"/>
                  </a:cubicBezTo>
                  <a:close/>
                  <a:moveTo>
                    <a:pt x="1153" y="1757"/>
                  </a:moveTo>
                  <a:cubicBezTo>
                    <a:pt x="1028" y="1757"/>
                    <a:pt x="927" y="1859"/>
                    <a:pt x="927" y="1984"/>
                  </a:cubicBezTo>
                  <a:cubicBezTo>
                    <a:pt x="927" y="2109"/>
                    <a:pt x="1028" y="2210"/>
                    <a:pt x="1153" y="2210"/>
                  </a:cubicBezTo>
                  <a:cubicBezTo>
                    <a:pt x="1278" y="2210"/>
                    <a:pt x="1379" y="2109"/>
                    <a:pt x="1379" y="1984"/>
                  </a:cubicBezTo>
                  <a:cubicBezTo>
                    <a:pt x="1379" y="1859"/>
                    <a:pt x="1278" y="1757"/>
                    <a:pt x="1153" y="1757"/>
                  </a:cubicBezTo>
                  <a:close/>
                  <a:moveTo>
                    <a:pt x="2126" y="1757"/>
                  </a:moveTo>
                  <a:cubicBezTo>
                    <a:pt x="2001" y="1757"/>
                    <a:pt x="1900" y="1859"/>
                    <a:pt x="1900" y="1984"/>
                  </a:cubicBezTo>
                  <a:cubicBezTo>
                    <a:pt x="1900" y="2109"/>
                    <a:pt x="2001" y="2210"/>
                    <a:pt x="2126" y="2210"/>
                  </a:cubicBezTo>
                  <a:cubicBezTo>
                    <a:pt x="2251" y="2210"/>
                    <a:pt x="2353" y="2109"/>
                    <a:pt x="2353" y="1984"/>
                  </a:cubicBezTo>
                  <a:cubicBezTo>
                    <a:pt x="2353" y="1859"/>
                    <a:pt x="2251" y="1757"/>
                    <a:pt x="2126" y="1757"/>
                  </a:cubicBezTo>
                  <a:close/>
                  <a:moveTo>
                    <a:pt x="2126" y="1757"/>
                  </a:moveTo>
                  <a:cubicBezTo>
                    <a:pt x="2126" y="1757"/>
                    <a:pt x="2126" y="1757"/>
                    <a:pt x="2126" y="1757"/>
                  </a:cubicBezTo>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5" name="组合 47"/>
          <p:cNvGrpSpPr/>
          <p:nvPr/>
        </p:nvGrpSpPr>
        <p:grpSpPr>
          <a:xfrm>
            <a:off x="3598055" y="1555811"/>
            <a:ext cx="609600" cy="609788"/>
            <a:chOff x="3383280" y="1615440"/>
            <a:chExt cx="609600" cy="609600"/>
          </a:xfrm>
          <a:solidFill>
            <a:schemeClr val="accent2"/>
          </a:solidFill>
        </p:grpSpPr>
        <p:sp>
          <p:nvSpPr>
            <p:cNvPr id="50" name="椭圆 49"/>
            <p:cNvSpPr/>
            <p:nvPr/>
          </p:nvSpPr>
          <p:spPr>
            <a:xfrm>
              <a:off x="3383280" y="1615440"/>
              <a:ext cx="609600" cy="609600"/>
            </a:xfrm>
            <a:prstGeom prst="ellipse">
              <a:avLst/>
            </a:pr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endParaRPr>
            </a:p>
          </p:txBody>
        </p:sp>
        <p:sp>
          <p:nvSpPr>
            <p:cNvPr id="52" name="Freeform 13"/>
            <p:cNvSpPr>
              <a:spLocks noEditPoints="1"/>
            </p:cNvSpPr>
            <p:nvPr/>
          </p:nvSpPr>
          <p:spPr bwMode="auto">
            <a:xfrm>
              <a:off x="3519488" y="1751013"/>
              <a:ext cx="338137" cy="338137"/>
            </a:xfrm>
            <a:custGeom>
              <a:avLst/>
              <a:gdLst>
                <a:gd name="T0" fmla="*/ 2767 w 3278"/>
                <a:gd name="T1" fmla="*/ 1785 h 3276"/>
                <a:gd name="T2" fmla="*/ 2897 w 3278"/>
                <a:gd name="T3" fmla="*/ 1239 h 3276"/>
                <a:gd name="T4" fmla="*/ 1639 w 3278"/>
                <a:gd name="T5" fmla="*/ 0 h 3276"/>
                <a:gd name="T6" fmla="*/ 381 w 3278"/>
                <a:gd name="T7" fmla="*/ 1239 h 3276"/>
                <a:gd name="T8" fmla="*/ 511 w 3278"/>
                <a:gd name="T9" fmla="*/ 1785 h 3276"/>
                <a:gd name="T10" fmla="*/ 0 w 3278"/>
                <a:gd name="T11" fmla="*/ 2657 h 3276"/>
                <a:gd name="T12" fmla="*/ 653 w 3278"/>
                <a:gd name="T13" fmla="*/ 2789 h 3276"/>
                <a:gd name="T14" fmla="*/ 1090 w 3278"/>
                <a:gd name="T15" fmla="*/ 3276 h 3276"/>
                <a:gd name="T16" fmla="*/ 1559 w 3278"/>
                <a:gd name="T17" fmla="*/ 2475 h 3276"/>
                <a:gd name="T18" fmla="*/ 1639 w 3278"/>
                <a:gd name="T19" fmla="*/ 2479 h 3276"/>
                <a:gd name="T20" fmla="*/ 1719 w 3278"/>
                <a:gd name="T21" fmla="*/ 2475 h 3276"/>
                <a:gd name="T22" fmla="*/ 2189 w 3278"/>
                <a:gd name="T23" fmla="*/ 3276 h 3276"/>
                <a:gd name="T24" fmla="*/ 2626 w 3278"/>
                <a:gd name="T25" fmla="*/ 2789 h 3276"/>
                <a:gd name="T26" fmla="*/ 3278 w 3278"/>
                <a:gd name="T27" fmla="*/ 2657 h 3276"/>
                <a:gd name="T28" fmla="*/ 2767 w 3278"/>
                <a:gd name="T29" fmla="*/ 1785 h 3276"/>
                <a:gd name="T30" fmla="*/ 1065 w 3278"/>
                <a:gd name="T31" fmla="*/ 2905 h 3276"/>
                <a:gd name="T32" fmla="*/ 760 w 3278"/>
                <a:gd name="T33" fmla="*/ 2612 h 3276"/>
                <a:gd name="T34" fmla="*/ 339 w 3278"/>
                <a:gd name="T35" fmla="*/ 2491 h 3276"/>
                <a:gd name="T36" fmla="*/ 636 w 3278"/>
                <a:gd name="T37" fmla="*/ 1985 h 3276"/>
                <a:gd name="T38" fmla="*/ 1337 w 3278"/>
                <a:gd name="T39" fmla="*/ 2441 h 3276"/>
                <a:gd name="T40" fmla="*/ 1065 w 3278"/>
                <a:gd name="T41" fmla="*/ 2905 h 3276"/>
                <a:gd name="T42" fmla="*/ 1639 w 3278"/>
                <a:gd name="T43" fmla="*/ 2253 h 3276"/>
                <a:gd name="T44" fmla="*/ 616 w 3278"/>
                <a:gd name="T45" fmla="*/ 1228 h 3276"/>
                <a:gd name="T46" fmla="*/ 1639 w 3278"/>
                <a:gd name="T47" fmla="*/ 203 h 3276"/>
                <a:gd name="T48" fmla="*/ 2662 w 3278"/>
                <a:gd name="T49" fmla="*/ 1228 h 3276"/>
                <a:gd name="T50" fmla="*/ 1639 w 3278"/>
                <a:gd name="T51" fmla="*/ 2253 h 3276"/>
                <a:gd name="T52" fmla="*/ 2518 w 3278"/>
                <a:gd name="T53" fmla="*/ 2612 h 3276"/>
                <a:gd name="T54" fmla="*/ 2213 w 3278"/>
                <a:gd name="T55" fmla="*/ 2905 h 3276"/>
                <a:gd name="T56" fmla="*/ 1941 w 3278"/>
                <a:gd name="T57" fmla="*/ 2442 h 3276"/>
                <a:gd name="T58" fmla="*/ 2642 w 3278"/>
                <a:gd name="T59" fmla="*/ 1985 h 3276"/>
                <a:gd name="T60" fmla="*/ 2939 w 3278"/>
                <a:gd name="T61" fmla="*/ 2492 h 3276"/>
                <a:gd name="T62" fmla="*/ 2518 w 3278"/>
                <a:gd name="T63" fmla="*/ 2612 h 3276"/>
                <a:gd name="T64" fmla="*/ 1639 w 3278"/>
                <a:gd name="T65" fmla="*/ 512 h 3276"/>
                <a:gd name="T66" fmla="*/ 922 w 3278"/>
                <a:gd name="T67" fmla="*/ 1229 h 3276"/>
                <a:gd name="T68" fmla="*/ 1639 w 3278"/>
                <a:gd name="T69" fmla="*/ 1945 h 3276"/>
                <a:gd name="T70" fmla="*/ 2356 w 3278"/>
                <a:gd name="T71" fmla="*/ 1229 h 3276"/>
                <a:gd name="T72" fmla="*/ 1639 w 3278"/>
                <a:gd name="T73" fmla="*/ 512 h 3276"/>
                <a:gd name="T74" fmla="*/ 1639 w 3278"/>
                <a:gd name="T75" fmla="*/ 1741 h 3276"/>
                <a:gd name="T76" fmla="*/ 1127 w 3278"/>
                <a:gd name="T77" fmla="*/ 1229 h 3276"/>
                <a:gd name="T78" fmla="*/ 1639 w 3278"/>
                <a:gd name="T79" fmla="*/ 717 h 3276"/>
                <a:gd name="T80" fmla="*/ 2151 w 3278"/>
                <a:gd name="T81" fmla="*/ 1229 h 3276"/>
                <a:gd name="T82" fmla="*/ 1639 w 3278"/>
                <a:gd name="T83" fmla="*/ 1741 h 3276"/>
                <a:gd name="T84" fmla="*/ 1639 w 3278"/>
                <a:gd name="T85" fmla="*/ 1741 h 3276"/>
                <a:gd name="T86" fmla="*/ 1639 w 3278"/>
                <a:gd name="T87" fmla="*/ 1741 h 3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78" h="3276">
                  <a:moveTo>
                    <a:pt x="2767" y="1785"/>
                  </a:moveTo>
                  <a:cubicBezTo>
                    <a:pt x="2850" y="1620"/>
                    <a:pt x="2897" y="1436"/>
                    <a:pt x="2897" y="1239"/>
                  </a:cubicBezTo>
                  <a:cubicBezTo>
                    <a:pt x="2897" y="555"/>
                    <a:pt x="2334" y="0"/>
                    <a:pt x="1639" y="0"/>
                  </a:cubicBezTo>
                  <a:cubicBezTo>
                    <a:pt x="944" y="0"/>
                    <a:pt x="381" y="555"/>
                    <a:pt x="381" y="1239"/>
                  </a:cubicBezTo>
                  <a:cubicBezTo>
                    <a:pt x="381" y="1436"/>
                    <a:pt x="428" y="1620"/>
                    <a:pt x="511" y="1785"/>
                  </a:cubicBezTo>
                  <a:cubicBezTo>
                    <a:pt x="0" y="2657"/>
                    <a:pt x="0" y="2657"/>
                    <a:pt x="0" y="2657"/>
                  </a:cubicBezTo>
                  <a:cubicBezTo>
                    <a:pt x="0" y="2657"/>
                    <a:pt x="324" y="2721"/>
                    <a:pt x="653" y="2789"/>
                  </a:cubicBezTo>
                  <a:cubicBezTo>
                    <a:pt x="872" y="3033"/>
                    <a:pt x="1090" y="3276"/>
                    <a:pt x="1090" y="3276"/>
                  </a:cubicBezTo>
                  <a:cubicBezTo>
                    <a:pt x="1559" y="2475"/>
                    <a:pt x="1559" y="2475"/>
                    <a:pt x="1559" y="2475"/>
                  </a:cubicBezTo>
                  <a:cubicBezTo>
                    <a:pt x="1586" y="2477"/>
                    <a:pt x="1612" y="2479"/>
                    <a:pt x="1639" y="2479"/>
                  </a:cubicBezTo>
                  <a:cubicBezTo>
                    <a:pt x="1666" y="2479"/>
                    <a:pt x="1692" y="2477"/>
                    <a:pt x="1719" y="2475"/>
                  </a:cubicBezTo>
                  <a:cubicBezTo>
                    <a:pt x="2189" y="3276"/>
                    <a:pt x="2189" y="3276"/>
                    <a:pt x="2189" y="3276"/>
                  </a:cubicBezTo>
                  <a:cubicBezTo>
                    <a:pt x="2189" y="3276"/>
                    <a:pt x="2407" y="3033"/>
                    <a:pt x="2626" y="2789"/>
                  </a:cubicBezTo>
                  <a:cubicBezTo>
                    <a:pt x="2954" y="2722"/>
                    <a:pt x="3278" y="2657"/>
                    <a:pt x="3278" y="2657"/>
                  </a:cubicBezTo>
                  <a:cubicBezTo>
                    <a:pt x="2767" y="1785"/>
                    <a:pt x="2767" y="1785"/>
                    <a:pt x="2767" y="1785"/>
                  </a:cubicBezTo>
                  <a:close/>
                  <a:moveTo>
                    <a:pt x="1065" y="2905"/>
                  </a:moveTo>
                  <a:cubicBezTo>
                    <a:pt x="1065" y="2905"/>
                    <a:pt x="908" y="2756"/>
                    <a:pt x="760" y="2612"/>
                  </a:cubicBezTo>
                  <a:cubicBezTo>
                    <a:pt x="550" y="2552"/>
                    <a:pt x="339" y="2491"/>
                    <a:pt x="339" y="2491"/>
                  </a:cubicBezTo>
                  <a:cubicBezTo>
                    <a:pt x="636" y="1985"/>
                    <a:pt x="636" y="1985"/>
                    <a:pt x="636" y="1985"/>
                  </a:cubicBezTo>
                  <a:cubicBezTo>
                    <a:pt x="807" y="2208"/>
                    <a:pt x="1052" y="2372"/>
                    <a:pt x="1337" y="2441"/>
                  </a:cubicBezTo>
                  <a:cubicBezTo>
                    <a:pt x="1065" y="2905"/>
                    <a:pt x="1065" y="2905"/>
                    <a:pt x="1065" y="2905"/>
                  </a:cubicBezTo>
                  <a:close/>
                  <a:moveTo>
                    <a:pt x="1639" y="2253"/>
                  </a:moveTo>
                  <a:cubicBezTo>
                    <a:pt x="1074" y="2253"/>
                    <a:pt x="616" y="1794"/>
                    <a:pt x="616" y="1228"/>
                  </a:cubicBezTo>
                  <a:cubicBezTo>
                    <a:pt x="616" y="662"/>
                    <a:pt x="1074" y="203"/>
                    <a:pt x="1639" y="203"/>
                  </a:cubicBezTo>
                  <a:cubicBezTo>
                    <a:pt x="2204" y="203"/>
                    <a:pt x="2662" y="662"/>
                    <a:pt x="2662" y="1228"/>
                  </a:cubicBezTo>
                  <a:cubicBezTo>
                    <a:pt x="2662" y="1794"/>
                    <a:pt x="2204" y="2253"/>
                    <a:pt x="1639" y="2253"/>
                  </a:cubicBezTo>
                  <a:close/>
                  <a:moveTo>
                    <a:pt x="2518" y="2612"/>
                  </a:moveTo>
                  <a:cubicBezTo>
                    <a:pt x="2370" y="2756"/>
                    <a:pt x="2213" y="2905"/>
                    <a:pt x="2213" y="2905"/>
                  </a:cubicBezTo>
                  <a:cubicBezTo>
                    <a:pt x="1941" y="2442"/>
                    <a:pt x="1941" y="2442"/>
                    <a:pt x="1941" y="2442"/>
                  </a:cubicBezTo>
                  <a:cubicBezTo>
                    <a:pt x="2226" y="2372"/>
                    <a:pt x="2471" y="2208"/>
                    <a:pt x="2642" y="1985"/>
                  </a:cubicBezTo>
                  <a:cubicBezTo>
                    <a:pt x="2939" y="2492"/>
                    <a:pt x="2939" y="2492"/>
                    <a:pt x="2939" y="2492"/>
                  </a:cubicBezTo>
                  <a:cubicBezTo>
                    <a:pt x="2939" y="2492"/>
                    <a:pt x="2728" y="2552"/>
                    <a:pt x="2518" y="2612"/>
                  </a:cubicBezTo>
                  <a:close/>
                  <a:moveTo>
                    <a:pt x="1639" y="512"/>
                  </a:moveTo>
                  <a:cubicBezTo>
                    <a:pt x="1243" y="512"/>
                    <a:pt x="922" y="833"/>
                    <a:pt x="922" y="1229"/>
                  </a:cubicBezTo>
                  <a:cubicBezTo>
                    <a:pt x="922" y="1624"/>
                    <a:pt x="1243" y="1945"/>
                    <a:pt x="1639" y="1945"/>
                  </a:cubicBezTo>
                  <a:cubicBezTo>
                    <a:pt x="2035" y="1945"/>
                    <a:pt x="2356" y="1624"/>
                    <a:pt x="2356" y="1229"/>
                  </a:cubicBezTo>
                  <a:cubicBezTo>
                    <a:pt x="2356" y="833"/>
                    <a:pt x="2035" y="512"/>
                    <a:pt x="1639" y="512"/>
                  </a:cubicBezTo>
                  <a:close/>
                  <a:moveTo>
                    <a:pt x="1639" y="1741"/>
                  </a:moveTo>
                  <a:cubicBezTo>
                    <a:pt x="1356" y="1741"/>
                    <a:pt x="1127" y="1511"/>
                    <a:pt x="1127" y="1229"/>
                  </a:cubicBezTo>
                  <a:cubicBezTo>
                    <a:pt x="1127" y="946"/>
                    <a:pt x="1356" y="717"/>
                    <a:pt x="1639" y="717"/>
                  </a:cubicBezTo>
                  <a:cubicBezTo>
                    <a:pt x="1922" y="717"/>
                    <a:pt x="2151" y="946"/>
                    <a:pt x="2151" y="1229"/>
                  </a:cubicBezTo>
                  <a:cubicBezTo>
                    <a:pt x="2151" y="1511"/>
                    <a:pt x="1922" y="1741"/>
                    <a:pt x="1639" y="1741"/>
                  </a:cubicBezTo>
                  <a:close/>
                  <a:moveTo>
                    <a:pt x="1639" y="1741"/>
                  </a:moveTo>
                  <a:cubicBezTo>
                    <a:pt x="1639" y="1741"/>
                    <a:pt x="1639" y="1741"/>
                    <a:pt x="1639" y="1741"/>
                  </a:cubicBezTo>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6" name="组合 52"/>
          <p:cNvGrpSpPr/>
          <p:nvPr/>
        </p:nvGrpSpPr>
        <p:grpSpPr>
          <a:xfrm>
            <a:off x="6949440" y="2576355"/>
            <a:ext cx="609600" cy="609788"/>
            <a:chOff x="6865620" y="1615440"/>
            <a:chExt cx="609600" cy="609600"/>
          </a:xfrm>
          <a:solidFill>
            <a:schemeClr val="accent4"/>
          </a:solidFill>
        </p:grpSpPr>
        <p:sp>
          <p:nvSpPr>
            <p:cNvPr id="54" name="椭圆 53"/>
            <p:cNvSpPr/>
            <p:nvPr/>
          </p:nvSpPr>
          <p:spPr>
            <a:xfrm>
              <a:off x="6865620" y="1615440"/>
              <a:ext cx="609600" cy="609600"/>
            </a:xfrm>
            <a:prstGeom prst="ellipse">
              <a:avLst/>
            </a:prstGeom>
            <a:grpFill/>
            <a:ln w="3175">
              <a:solidFill>
                <a:srgbClr val="A4E2FE">
                  <a:alpha val="3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50000"/>
                    <a:lumOff val="50000"/>
                  </a:schemeClr>
                </a:solidFill>
              </a:endParaRPr>
            </a:p>
          </p:txBody>
        </p:sp>
        <p:sp>
          <p:nvSpPr>
            <p:cNvPr id="55" name="Freeform 17"/>
            <p:cNvSpPr>
              <a:spLocks noEditPoints="1"/>
            </p:cNvSpPr>
            <p:nvPr/>
          </p:nvSpPr>
          <p:spPr bwMode="auto">
            <a:xfrm>
              <a:off x="7026431" y="1780381"/>
              <a:ext cx="279400" cy="279400"/>
            </a:xfrm>
            <a:custGeom>
              <a:avLst/>
              <a:gdLst>
                <a:gd name="T0" fmla="*/ 1434 w 2867"/>
                <a:gd name="T1" fmla="*/ 205 h 2867"/>
                <a:gd name="T2" fmla="*/ 2662 w 2867"/>
                <a:gd name="T3" fmla="*/ 1434 h 2867"/>
                <a:gd name="T4" fmla="*/ 1434 w 2867"/>
                <a:gd name="T5" fmla="*/ 2662 h 2867"/>
                <a:gd name="T6" fmla="*/ 205 w 2867"/>
                <a:gd name="T7" fmla="*/ 1434 h 2867"/>
                <a:gd name="T8" fmla="*/ 1434 w 2867"/>
                <a:gd name="T9" fmla="*/ 205 h 2867"/>
                <a:gd name="T10" fmla="*/ 1434 w 2867"/>
                <a:gd name="T11" fmla="*/ 0 h 2867"/>
                <a:gd name="T12" fmla="*/ 0 w 2867"/>
                <a:gd name="T13" fmla="*/ 1434 h 2867"/>
                <a:gd name="T14" fmla="*/ 1434 w 2867"/>
                <a:gd name="T15" fmla="*/ 2867 h 2867"/>
                <a:gd name="T16" fmla="*/ 2867 w 2867"/>
                <a:gd name="T17" fmla="*/ 1434 h 2867"/>
                <a:gd name="T18" fmla="*/ 1434 w 2867"/>
                <a:gd name="T19" fmla="*/ 0 h 2867"/>
                <a:gd name="T20" fmla="*/ 1434 w 2867"/>
                <a:gd name="T21" fmla="*/ 0 h 2867"/>
                <a:gd name="T22" fmla="*/ 901 w 2867"/>
                <a:gd name="T23" fmla="*/ 573 h 2867"/>
                <a:gd name="T24" fmla="*/ 1341 w 2867"/>
                <a:gd name="T25" fmla="*/ 393 h 2867"/>
                <a:gd name="T26" fmla="*/ 2232 w 2867"/>
                <a:gd name="T27" fmla="*/ 737 h 2867"/>
                <a:gd name="T28" fmla="*/ 2212 w 2867"/>
                <a:gd name="T29" fmla="*/ 860 h 2867"/>
                <a:gd name="T30" fmla="*/ 2089 w 2867"/>
                <a:gd name="T31" fmla="*/ 840 h 2867"/>
                <a:gd name="T32" fmla="*/ 1399 w 2867"/>
                <a:gd name="T33" fmla="*/ 573 h 2867"/>
                <a:gd name="T34" fmla="*/ 1004 w 2867"/>
                <a:gd name="T35" fmla="*/ 717 h 2867"/>
                <a:gd name="T36" fmla="*/ 895 w 2867"/>
                <a:gd name="T37" fmla="*/ 702 h 2867"/>
                <a:gd name="T38" fmla="*/ 901 w 2867"/>
                <a:gd name="T39" fmla="*/ 573 h 2867"/>
                <a:gd name="T40" fmla="*/ 2253 w 2867"/>
                <a:gd name="T41" fmla="*/ 1106 h 2867"/>
                <a:gd name="T42" fmla="*/ 2314 w 2867"/>
                <a:gd name="T43" fmla="*/ 998 h 2867"/>
                <a:gd name="T44" fmla="*/ 2437 w 2867"/>
                <a:gd name="T45" fmla="*/ 1044 h 2867"/>
                <a:gd name="T46" fmla="*/ 2478 w 2867"/>
                <a:gd name="T47" fmla="*/ 1208 h 2867"/>
                <a:gd name="T48" fmla="*/ 2416 w 2867"/>
                <a:gd name="T49" fmla="*/ 1316 h 2867"/>
                <a:gd name="T50" fmla="*/ 2314 w 2867"/>
                <a:gd name="T51" fmla="*/ 1290 h 2867"/>
                <a:gd name="T52" fmla="*/ 2253 w 2867"/>
                <a:gd name="T53" fmla="*/ 1106 h 2867"/>
                <a:gd name="T54" fmla="*/ 942 w 2867"/>
                <a:gd name="T55" fmla="*/ 1925 h 2867"/>
                <a:gd name="T56" fmla="*/ 1434 w 2867"/>
                <a:gd name="T57" fmla="*/ 1843 h 2867"/>
                <a:gd name="T58" fmla="*/ 1925 w 2867"/>
                <a:gd name="T59" fmla="*/ 1925 h 2867"/>
                <a:gd name="T60" fmla="*/ 1843 w 2867"/>
                <a:gd name="T61" fmla="*/ 1434 h 2867"/>
                <a:gd name="T62" fmla="*/ 1925 w 2867"/>
                <a:gd name="T63" fmla="*/ 942 h 2867"/>
                <a:gd name="T64" fmla="*/ 1434 w 2867"/>
                <a:gd name="T65" fmla="*/ 1024 h 2867"/>
                <a:gd name="T66" fmla="*/ 942 w 2867"/>
                <a:gd name="T67" fmla="*/ 942 h 2867"/>
                <a:gd name="T68" fmla="*/ 1024 w 2867"/>
                <a:gd name="T69" fmla="*/ 1434 h 2867"/>
                <a:gd name="T70" fmla="*/ 942 w 2867"/>
                <a:gd name="T71" fmla="*/ 1925 h 2867"/>
                <a:gd name="T72" fmla="*/ 819 w 2867"/>
                <a:gd name="T73" fmla="*/ 2048 h 2867"/>
                <a:gd name="T74" fmla="*/ 819 w 2867"/>
                <a:gd name="T75" fmla="*/ 2048 h 2867"/>
                <a:gd name="T76" fmla="*/ 819 w 2867"/>
                <a:gd name="T77" fmla="*/ 2048 h 2867"/>
                <a:gd name="T78" fmla="*/ 819 w 2867"/>
                <a:gd name="T79" fmla="*/ 2048 h 2867"/>
                <a:gd name="T80" fmla="*/ 819 w 2867"/>
                <a:gd name="T81" fmla="*/ 819 h 2867"/>
                <a:gd name="T82" fmla="*/ 819 w 2867"/>
                <a:gd name="T83" fmla="*/ 819 h 2867"/>
                <a:gd name="T84" fmla="*/ 819 w 2867"/>
                <a:gd name="T85" fmla="*/ 819 h 2867"/>
                <a:gd name="T86" fmla="*/ 819 w 2867"/>
                <a:gd name="T87" fmla="*/ 819 h 2867"/>
                <a:gd name="T88" fmla="*/ 819 w 2867"/>
                <a:gd name="T89" fmla="*/ 819 h 2867"/>
                <a:gd name="T90" fmla="*/ 819 w 2867"/>
                <a:gd name="T91" fmla="*/ 819 h 2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67" h="2867">
                  <a:moveTo>
                    <a:pt x="1434" y="205"/>
                  </a:moveTo>
                  <a:cubicBezTo>
                    <a:pt x="2109" y="205"/>
                    <a:pt x="2662" y="758"/>
                    <a:pt x="2662" y="1434"/>
                  </a:cubicBezTo>
                  <a:cubicBezTo>
                    <a:pt x="2662" y="2109"/>
                    <a:pt x="2109" y="2662"/>
                    <a:pt x="1434" y="2662"/>
                  </a:cubicBezTo>
                  <a:cubicBezTo>
                    <a:pt x="758" y="2662"/>
                    <a:pt x="205" y="2109"/>
                    <a:pt x="205" y="1434"/>
                  </a:cubicBezTo>
                  <a:cubicBezTo>
                    <a:pt x="205" y="758"/>
                    <a:pt x="758" y="205"/>
                    <a:pt x="1434" y="205"/>
                  </a:cubicBezTo>
                  <a:moveTo>
                    <a:pt x="1434" y="0"/>
                  </a:moveTo>
                  <a:cubicBezTo>
                    <a:pt x="655" y="0"/>
                    <a:pt x="0" y="655"/>
                    <a:pt x="0" y="1434"/>
                  </a:cubicBezTo>
                  <a:cubicBezTo>
                    <a:pt x="0" y="2212"/>
                    <a:pt x="655" y="2867"/>
                    <a:pt x="1434" y="2867"/>
                  </a:cubicBezTo>
                  <a:cubicBezTo>
                    <a:pt x="2212" y="2867"/>
                    <a:pt x="2867" y="2232"/>
                    <a:pt x="2867" y="1434"/>
                  </a:cubicBezTo>
                  <a:cubicBezTo>
                    <a:pt x="2867" y="635"/>
                    <a:pt x="2232" y="0"/>
                    <a:pt x="1434" y="0"/>
                  </a:cubicBezTo>
                  <a:cubicBezTo>
                    <a:pt x="1434" y="0"/>
                    <a:pt x="1434" y="0"/>
                    <a:pt x="1434" y="0"/>
                  </a:cubicBezTo>
                  <a:close/>
                  <a:moveTo>
                    <a:pt x="901" y="573"/>
                  </a:moveTo>
                  <a:cubicBezTo>
                    <a:pt x="1030" y="479"/>
                    <a:pt x="1147" y="420"/>
                    <a:pt x="1341" y="393"/>
                  </a:cubicBezTo>
                  <a:cubicBezTo>
                    <a:pt x="1646" y="350"/>
                    <a:pt x="2037" y="463"/>
                    <a:pt x="2232" y="737"/>
                  </a:cubicBezTo>
                  <a:cubicBezTo>
                    <a:pt x="2266" y="784"/>
                    <a:pt x="2257" y="831"/>
                    <a:pt x="2212" y="860"/>
                  </a:cubicBezTo>
                  <a:cubicBezTo>
                    <a:pt x="2161" y="893"/>
                    <a:pt x="2118" y="881"/>
                    <a:pt x="2089" y="840"/>
                  </a:cubicBezTo>
                  <a:cubicBezTo>
                    <a:pt x="1938" y="625"/>
                    <a:pt x="1599" y="539"/>
                    <a:pt x="1399" y="573"/>
                  </a:cubicBezTo>
                  <a:cubicBezTo>
                    <a:pt x="1200" y="607"/>
                    <a:pt x="1116" y="650"/>
                    <a:pt x="1004" y="717"/>
                  </a:cubicBezTo>
                  <a:cubicBezTo>
                    <a:pt x="978" y="732"/>
                    <a:pt x="924" y="739"/>
                    <a:pt x="895" y="702"/>
                  </a:cubicBezTo>
                  <a:cubicBezTo>
                    <a:pt x="864" y="664"/>
                    <a:pt x="861" y="603"/>
                    <a:pt x="901" y="573"/>
                  </a:cubicBezTo>
                  <a:close/>
                  <a:moveTo>
                    <a:pt x="2253" y="1106"/>
                  </a:moveTo>
                  <a:cubicBezTo>
                    <a:pt x="2248" y="1050"/>
                    <a:pt x="2271" y="1012"/>
                    <a:pt x="2314" y="998"/>
                  </a:cubicBezTo>
                  <a:cubicBezTo>
                    <a:pt x="2362" y="982"/>
                    <a:pt x="2417" y="1004"/>
                    <a:pt x="2437" y="1044"/>
                  </a:cubicBezTo>
                  <a:cubicBezTo>
                    <a:pt x="2456" y="1082"/>
                    <a:pt x="2466" y="1140"/>
                    <a:pt x="2478" y="1208"/>
                  </a:cubicBezTo>
                  <a:cubicBezTo>
                    <a:pt x="2485" y="1249"/>
                    <a:pt x="2472" y="1310"/>
                    <a:pt x="2416" y="1316"/>
                  </a:cubicBezTo>
                  <a:cubicBezTo>
                    <a:pt x="2375" y="1320"/>
                    <a:pt x="2348" y="1324"/>
                    <a:pt x="2314" y="1290"/>
                  </a:cubicBezTo>
                  <a:cubicBezTo>
                    <a:pt x="2280" y="1256"/>
                    <a:pt x="2256" y="1147"/>
                    <a:pt x="2253" y="1106"/>
                  </a:cubicBezTo>
                  <a:close/>
                  <a:moveTo>
                    <a:pt x="942" y="1925"/>
                  </a:moveTo>
                  <a:cubicBezTo>
                    <a:pt x="1044" y="1884"/>
                    <a:pt x="1229" y="1843"/>
                    <a:pt x="1434" y="1843"/>
                  </a:cubicBezTo>
                  <a:cubicBezTo>
                    <a:pt x="1638" y="1843"/>
                    <a:pt x="1823" y="1884"/>
                    <a:pt x="1925" y="1925"/>
                  </a:cubicBezTo>
                  <a:cubicBezTo>
                    <a:pt x="1884" y="1823"/>
                    <a:pt x="1843" y="1638"/>
                    <a:pt x="1843" y="1434"/>
                  </a:cubicBezTo>
                  <a:cubicBezTo>
                    <a:pt x="1843" y="1229"/>
                    <a:pt x="1884" y="1044"/>
                    <a:pt x="1925" y="942"/>
                  </a:cubicBezTo>
                  <a:cubicBezTo>
                    <a:pt x="1823" y="983"/>
                    <a:pt x="1638" y="1024"/>
                    <a:pt x="1434" y="1024"/>
                  </a:cubicBezTo>
                  <a:cubicBezTo>
                    <a:pt x="1229" y="1024"/>
                    <a:pt x="1044" y="983"/>
                    <a:pt x="942" y="942"/>
                  </a:cubicBezTo>
                  <a:cubicBezTo>
                    <a:pt x="983" y="1044"/>
                    <a:pt x="1024" y="1229"/>
                    <a:pt x="1024" y="1434"/>
                  </a:cubicBezTo>
                  <a:cubicBezTo>
                    <a:pt x="1024" y="1638"/>
                    <a:pt x="983" y="1823"/>
                    <a:pt x="942" y="1925"/>
                  </a:cubicBezTo>
                  <a:close/>
                  <a:moveTo>
                    <a:pt x="819" y="2048"/>
                  </a:moveTo>
                  <a:cubicBezTo>
                    <a:pt x="819" y="2048"/>
                    <a:pt x="819" y="2048"/>
                    <a:pt x="819" y="2048"/>
                  </a:cubicBezTo>
                  <a:cubicBezTo>
                    <a:pt x="819" y="2048"/>
                    <a:pt x="819" y="2048"/>
                    <a:pt x="819" y="2048"/>
                  </a:cubicBezTo>
                  <a:cubicBezTo>
                    <a:pt x="819" y="2048"/>
                    <a:pt x="819" y="2048"/>
                    <a:pt x="819" y="2048"/>
                  </a:cubicBezTo>
                  <a:close/>
                  <a:moveTo>
                    <a:pt x="819" y="819"/>
                  </a:moveTo>
                  <a:cubicBezTo>
                    <a:pt x="819" y="819"/>
                    <a:pt x="819" y="819"/>
                    <a:pt x="819" y="819"/>
                  </a:cubicBezTo>
                  <a:cubicBezTo>
                    <a:pt x="819" y="819"/>
                    <a:pt x="819" y="819"/>
                    <a:pt x="819" y="819"/>
                  </a:cubicBezTo>
                  <a:cubicBezTo>
                    <a:pt x="819" y="819"/>
                    <a:pt x="819" y="819"/>
                    <a:pt x="819" y="819"/>
                  </a:cubicBezTo>
                  <a:close/>
                  <a:moveTo>
                    <a:pt x="819" y="819"/>
                  </a:moveTo>
                  <a:cubicBezTo>
                    <a:pt x="819" y="819"/>
                    <a:pt x="819" y="819"/>
                    <a:pt x="819" y="819"/>
                  </a:cubicBezTo>
                </a:path>
              </a:pathLst>
            </a:custGeom>
            <a:grpFill/>
            <a:ln>
              <a:noFill/>
            </a:ln>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7" name="组合 55"/>
          <p:cNvGrpSpPr/>
          <p:nvPr/>
        </p:nvGrpSpPr>
        <p:grpSpPr>
          <a:xfrm>
            <a:off x="755575" y="3345548"/>
            <a:ext cx="2238743" cy="874035"/>
            <a:chOff x="8055160" y="1622396"/>
            <a:chExt cx="1796360" cy="873765"/>
          </a:xfrm>
        </p:grpSpPr>
        <p:sp>
          <p:nvSpPr>
            <p:cNvPr id="57" name="矩形 56"/>
            <p:cNvSpPr/>
            <p:nvPr/>
          </p:nvSpPr>
          <p:spPr>
            <a:xfrm>
              <a:off x="8084049" y="1622396"/>
              <a:ext cx="436294" cy="2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2014</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bwMode="auto">
            <a:xfrm>
              <a:off x="8055160" y="2057714"/>
              <a:ext cx="1796360" cy="43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59" name="文本框 24"/>
            <p:cNvSpPr txBox="1">
              <a:spLocks noChangeArrowheads="1"/>
            </p:cNvSpPr>
            <p:nvPr/>
          </p:nvSpPr>
          <p:spPr bwMode="auto">
            <a:xfrm>
              <a:off x="8055161" y="1866984"/>
              <a:ext cx="1165041"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dirty="0">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8" name="组合 59"/>
          <p:cNvGrpSpPr/>
          <p:nvPr/>
        </p:nvGrpSpPr>
        <p:grpSpPr>
          <a:xfrm>
            <a:off x="6336196" y="3315059"/>
            <a:ext cx="2305219" cy="874035"/>
            <a:chOff x="8126153" y="1622396"/>
            <a:chExt cx="1849700" cy="873765"/>
          </a:xfrm>
        </p:grpSpPr>
        <p:sp>
          <p:nvSpPr>
            <p:cNvPr id="61" name="矩形 60"/>
            <p:cNvSpPr/>
            <p:nvPr/>
          </p:nvSpPr>
          <p:spPr>
            <a:xfrm>
              <a:off x="8164361" y="1622396"/>
              <a:ext cx="436294" cy="2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2017</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bwMode="auto">
            <a:xfrm>
              <a:off x="8126153" y="2057714"/>
              <a:ext cx="1849700" cy="43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3" name="文本框 24"/>
            <p:cNvSpPr txBox="1">
              <a:spLocks noChangeArrowheads="1"/>
            </p:cNvSpPr>
            <p:nvPr/>
          </p:nvSpPr>
          <p:spPr bwMode="auto">
            <a:xfrm>
              <a:off x="8155042" y="1866984"/>
              <a:ext cx="1271138" cy="22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dirty="0">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9" name="组合 63"/>
          <p:cNvGrpSpPr/>
          <p:nvPr/>
        </p:nvGrpSpPr>
        <p:grpSpPr>
          <a:xfrm>
            <a:off x="1331638" y="1415188"/>
            <a:ext cx="2232249" cy="1062403"/>
            <a:chOff x="7352985" y="1607155"/>
            <a:chExt cx="1791150" cy="1062074"/>
          </a:xfrm>
        </p:grpSpPr>
        <p:sp>
          <p:nvSpPr>
            <p:cNvPr id="65" name="矩形 64"/>
            <p:cNvSpPr/>
            <p:nvPr/>
          </p:nvSpPr>
          <p:spPr>
            <a:xfrm>
              <a:off x="8604553" y="1607155"/>
              <a:ext cx="436295" cy="2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2015</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bwMode="auto">
            <a:xfrm>
              <a:off x="7352985" y="2057712"/>
              <a:ext cx="1662633" cy="611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67" name="文本框 24"/>
            <p:cNvSpPr txBox="1">
              <a:spLocks noChangeArrowheads="1"/>
            </p:cNvSpPr>
            <p:nvPr/>
          </p:nvSpPr>
          <p:spPr bwMode="auto">
            <a:xfrm>
              <a:off x="7890538" y="1866983"/>
              <a:ext cx="1253597"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dirty="0">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0" name="组合 67"/>
          <p:cNvGrpSpPr/>
          <p:nvPr/>
        </p:nvGrpSpPr>
        <p:grpSpPr>
          <a:xfrm>
            <a:off x="5580112" y="1430433"/>
            <a:ext cx="2064334" cy="858196"/>
            <a:chOff x="6695105" y="1622395"/>
            <a:chExt cx="1656415" cy="857930"/>
          </a:xfrm>
        </p:grpSpPr>
        <p:sp>
          <p:nvSpPr>
            <p:cNvPr id="69" name="矩形 68"/>
            <p:cNvSpPr/>
            <p:nvPr/>
          </p:nvSpPr>
          <p:spPr>
            <a:xfrm>
              <a:off x="6695105" y="1622395"/>
              <a:ext cx="436294" cy="27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2016</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bwMode="auto">
            <a:xfrm>
              <a:off x="6700868" y="2057712"/>
              <a:ext cx="1650652" cy="42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71" name="文本框 24"/>
            <p:cNvSpPr txBox="1">
              <a:spLocks noChangeArrowheads="1"/>
            </p:cNvSpPr>
            <p:nvPr/>
          </p:nvSpPr>
          <p:spPr bwMode="auto">
            <a:xfrm>
              <a:off x="6712703" y="1866982"/>
              <a:ext cx="1282428" cy="221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lnSpc>
                  <a:spcPts val="1200"/>
                </a:lnSpc>
                <a:defRPr sz="80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fontAlgn="base">
                <a:spcBef>
                  <a:spcPct val="0"/>
                </a:spcBef>
                <a:spcAft>
                  <a:spcPct val="0"/>
                </a:spcAft>
              </a:lvl6pPr>
              <a:lvl7pPr marL="2971800" indent="-228600" fontAlgn="base">
                <a:spcBef>
                  <a:spcPct val="0"/>
                </a:spcBef>
                <a:spcAft>
                  <a:spcPct val="0"/>
                </a:spcAft>
              </a:lvl7pPr>
              <a:lvl8pPr marL="3429000" indent="-228600" fontAlgn="base">
                <a:spcBef>
                  <a:spcPct val="0"/>
                </a:spcBef>
                <a:spcAft>
                  <a:spcPct val="0"/>
                </a:spcAft>
              </a:lvl8pPr>
              <a:lvl9pPr marL="3886200" indent="-228600" fontAlgn="base">
                <a:spcBef>
                  <a:spcPct val="0"/>
                </a:spcBef>
                <a:spcAft>
                  <a:spcPct val="0"/>
                </a:spcAft>
              </a:lvl9pPr>
            </a:lstStyle>
            <a:p>
              <a:pPr fontAlgn="base">
                <a:lnSpc>
                  <a:spcPct val="70000"/>
                </a:lnSpc>
                <a:spcBef>
                  <a:spcPct val="0"/>
                </a:spcBef>
                <a:spcAft>
                  <a:spcPct val="0"/>
                </a:spcAft>
                <a:buNone/>
              </a:pPr>
              <a:r>
                <a:rPr lang="zh-CN" altLang="en-US" sz="1200" dirty="0">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altLang="zh-CN" sz="1200" dirty="0">
                <a:latin typeface="微软雅黑" panose="020B0503020204020204" pitchFamily="34" charset="-122"/>
                <a:ea typeface="微软雅黑" panose="020B0503020204020204" pitchFamily="34" charset="-122"/>
                <a:cs typeface="Bebas Neue" charset="0"/>
                <a:sym typeface="Bebas Neue" charset="0"/>
              </a:endParaRPr>
            </a:p>
          </p:txBody>
        </p:sp>
      </p:grpSp>
      <p:sp>
        <p:nvSpPr>
          <p:cNvPr id="73" name="椭圆 72"/>
          <p:cNvSpPr/>
          <p:nvPr/>
        </p:nvSpPr>
        <p:spPr>
          <a:xfrm>
            <a:off x="3345180" y="3881683"/>
            <a:ext cx="407670" cy="407796"/>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endParaRPr>
          </a:p>
        </p:txBody>
      </p:sp>
      <p:sp>
        <p:nvSpPr>
          <p:cNvPr id="74" name="椭圆 73"/>
          <p:cNvSpPr/>
          <p:nvPr/>
        </p:nvSpPr>
        <p:spPr>
          <a:xfrm>
            <a:off x="4973955" y="3243311"/>
            <a:ext cx="179070" cy="17912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endParaRPr>
          </a:p>
        </p:txBody>
      </p:sp>
      <p:sp>
        <p:nvSpPr>
          <p:cNvPr id="75" name="椭圆 74"/>
          <p:cNvSpPr/>
          <p:nvPr/>
        </p:nvSpPr>
        <p:spPr>
          <a:xfrm>
            <a:off x="4378432" y="2858064"/>
            <a:ext cx="335280" cy="335384"/>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endParaRPr>
          </a:p>
        </p:txBody>
      </p:sp>
      <p:sp>
        <p:nvSpPr>
          <p:cNvPr id="76" name="椭圆 75"/>
          <p:cNvSpPr/>
          <p:nvPr/>
        </p:nvSpPr>
        <p:spPr>
          <a:xfrm>
            <a:off x="5364480" y="3834043"/>
            <a:ext cx="293370" cy="293461"/>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endParaRPr>
          </a:p>
        </p:txBody>
      </p:sp>
      <p:sp>
        <p:nvSpPr>
          <p:cNvPr id="77" name="椭圆 76"/>
          <p:cNvSpPr/>
          <p:nvPr/>
        </p:nvSpPr>
        <p:spPr>
          <a:xfrm>
            <a:off x="5897880" y="2623995"/>
            <a:ext cx="179070" cy="179125"/>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endParaRPr>
          </a:p>
        </p:txBody>
      </p:sp>
      <p:sp>
        <p:nvSpPr>
          <p:cNvPr id="78" name="椭圆 77"/>
          <p:cNvSpPr/>
          <p:nvPr/>
        </p:nvSpPr>
        <p:spPr>
          <a:xfrm>
            <a:off x="3532294" y="2987326"/>
            <a:ext cx="229236" cy="229307"/>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50000"/>
                  <a:lumOff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E:\丫头\png\人物\护士\2531170_224619016000_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452554" y="760932"/>
            <a:ext cx="3474904" cy="438371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10"/>
          <p:cNvSpPr txBox="1"/>
          <p:nvPr/>
        </p:nvSpPr>
        <p:spPr>
          <a:xfrm>
            <a:off x="1655919" y="2256817"/>
            <a:ext cx="1985159" cy="346296"/>
          </a:xfrm>
          <a:prstGeom prst="rect">
            <a:avLst/>
          </a:prstGeom>
          <a:noFill/>
        </p:spPr>
        <p:txBody>
          <a:bodyPr wrap="none" lIns="68582" tIns="34291" rIns="68582" bIns="34291" rtlCol="0">
            <a:spAutoFit/>
          </a:bodyPr>
          <a:lstStyle/>
          <a:p>
            <a:r>
              <a:rPr lang="zh-CN" altLang="en-US" b="1" dirty="0">
                <a:solidFill>
                  <a:schemeClr val="bg1"/>
                </a:solidFill>
              </a:rPr>
              <a:t>点击此处添加标题</a:t>
            </a:r>
            <a:endParaRPr lang="zh-CN" altLang="en-US" b="1" dirty="0">
              <a:solidFill>
                <a:schemeClr val="bg1"/>
              </a:solidFill>
            </a:endParaRPr>
          </a:p>
        </p:txBody>
      </p:sp>
      <p:sp>
        <p:nvSpPr>
          <p:cNvPr id="4" name="文本框 10"/>
          <p:cNvSpPr txBox="1"/>
          <p:nvPr/>
        </p:nvSpPr>
        <p:spPr>
          <a:xfrm>
            <a:off x="4290455" y="1712503"/>
            <a:ext cx="965503" cy="500064"/>
          </a:xfrm>
          <a:prstGeom prst="rect">
            <a:avLst/>
          </a:prstGeom>
          <a:noFill/>
        </p:spPr>
        <p:txBody>
          <a:bodyPr wrap="square" lIns="68582" tIns="34291" rIns="68582" bIns="34291"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 name="椭圆 4"/>
          <p:cNvSpPr/>
          <p:nvPr/>
        </p:nvSpPr>
        <p:spPr>
          <a:xfrm>
            <a:off x="3777343" y="1371874"/>
            <a:ext cx="272460" cy="272497"/>
          </a:xfrm>
          <a:prstGeom prst="ellipse">
            <a:avLst/>
          </a:prstGeom>
          <a:solidFill>
            <a:schemeClr val="accent2">
              <a:alpha val="53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6" name="椭圆 5"/>
          <p:cNvSpPr/>
          <p:nvPr/>
        </p:nvSpPr>
        <p:spPr>
          <a:xfrm>
            <a:off x="5157544" y="2391659"/>
            <a:ext cx="272460" cy="272497"/>
          </a:xfrm>
          <a:prstGeom prst="ellipse">
            <a:avLst/>
          </a:prstGeom>
          <a:solidFill>
            <a:schemeClr val="accent3">
              <a:alpha val="53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7" name="TextBox 18"/>
          <p:cNvSpPr txBox="1"/>
          <p:nvPr/>
        </p:nvSpPr>
        <p:spPr>
          <a:xfrm>
            <a:off x="5655315" y="2744308"/>
            <a:ext cx="2370301" cy="424676"/>
          </a:xfrm>
          <a:prstGeom prst="rect">
            <a:avLst/>
          </a:prstGeom>
          <a:noFill/>
        </p:spPr>
        <p:txBody>
          <a:bodyPr wrap="square" lIns="91442" tIns="45721" rIns="91442" bIns="45721"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655315" y="2436884"/>
            <a:ext cx="1826141" cy="338600"/>
          </a:xfrm>
          <a:prstGeom prst="rect">
            <a:avLst/>
          </a:prstGeom>
        </p:spPr>
        <p:txBody>
          <a:bodyPr wrap="none" lIns="91442" tIns="45721" rIns="91442" bIns="45721">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18"/>
          <p:cNvSpPr txBox="1"/>
          <p:nvPr/>
        </p:nvSpPr>
        <p:spPr>
          <a:xfrm>
            <a:off x="1316064" y="1827404"/>
            <a:ext cx="2370301" cy="424676"/>
          </a:xfrm>
          <a:prstGeom prst="rect">
            <a:avLst/>
          </a:prstGeom>
          <a:noFill/>
        </p:spPr>
        <p:txBody>
          <a:bodyPr wrap="square" lIns="91442" tIns="45721" rIns="91442" bIns="45721"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1765047" y="1519979"/>
            <a:ext cx="1826141" cy="338600"/>
          </a:xfrm>
          <a:prstGeom prst="rect">
            <a:avLst/>
          </a:prstGeom>
        </p:spPr>
        <p:txBody>
          <a:bodyPr wrap="none" lIns="91442" tIns="45721" rIns="91442" bIns="45721">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 name="椭圆 10"/>
          <p:cNvSpPr/>
          <p:nvPr/>
        </p:nvSpPr>
        <p:spPr>
          <a:xfrm>
            <a:off x="4104232" y="2744308"/>
            <a:ext cx="272460" cy="272497"/>
          </a:xfrm>
          <a:prstGeom prst="ellipse">
            <a:avLst/>
          </a:prstGeom>
          <a:solidFill>
            <a:schemeClr val="accent1">
              <a:alpha val="53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2" tIns="45721" rIns="91442" bIns="45721" rtlCol="0" anchor="ctr"/>
          <a:lstStyle/>
          <a:p>
            <a:pPr algn="ctr"/>
            <a:endParaRPr lang="zh-CN" altLang="en-US"/>
          </a:p>
        </p:txBody>
      </p:sp>
      <p:sp>
        <p:nvSpPr>
          <p:cNvPr id="12" name="TextBox 18"/>
          <p:cNvSpPr txBox="1"/>
          <p:nvPr/>
        </p:nvSpPr>
        <p:spPr>
          <a:xfrm>
            <a:off x="1655920" y="3095241"/>
            <a:ext cx="2370301" cy="424676"/>
          </a:xfrm>
          <a:prstGeom prst="rect">
            <a:avLst/>
          </a:prstGeom>
          <a:noFill/>
        </p:spPr>
        <p:txBody>
          <a:bodyPr wrap="square" lIns="91442" tIns="45721" rIns="91442" bIns="45721" rtlCol="0">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nSpc>
                <a:spcPct val="12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点击此处添加内容点击此处添加内容点击此处添加内容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2104903" y="2787817"/>
            <a:ext cx="1826141" cy="338600"/>
          </a:xfrm>
          <a:prstGeom prst="rect">
            <a:avLst/>
          </a:prstGeom>
        </p:spPr>
        <p:txBody>
          <a:bodyPr wrap="none" lIns="91442" tIns="45721" rIns="91442" bIns="45721">
            <a:spAutoFit/>
          </a:bodyPr>
          <a:ls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2000"/>
                            </p:stCondLst>
                            <p:childTnLst>
                              <p:par>
                                <p:cTn id="23" presetID="26" presetClass="emph" presetSubtype="0" fill="hold" grpId="1" nodeType="afterEffect">
                                  <p:stCondLst>
                                    <p:cond delay="0"/>
                                  </p:stCondLst>
                                  <p:childTnLst>
                                    <p:animEffect transition="out" filter="fade">
                                      <p:cBhvr>
                                        <p:cTn id="24" dur="500" tmFilter="0, 0; .2, .5; .8, .5; 1, 0"/>
                                        <p:tgtEl>
                                          <p:spTgt spid="5"/>
                                        </p:tgtEl>
                                      </p:cBhvr>
                                    </p:animEffect>
                                    <p:animScale>
                                      <p:cBhvr>
                                        <p:cTn id="25" dur="250" autoRev="1" fill="hold"/>
                                        <p:tgtEl>
                                          <p:spTgt spid="5"/>
                                        </p:tgtEl>
                                      </p:cBhvr>
                                      <p:by x="105000" y="105000"/>
                                    </p:animScale>
                                  </p:childTnLst>
                                </p:cTn>
                              </p:par>
                            </p:childTnLst>
                          </p:cTn>
                        </p:par>
                        <p:par>
                          <p:cTn id="26" fill="hold">
                            <p:stCondLst>
                              <p:cond delay="2500"/>
                            </p:stCondLst>
                            <p:childTnLst>
                              <p:par>
                                <p:cTn id="27" presetID="16" presetClass="entr" presetSubtype="21"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inVertical)">
                                      <p:cBhvr>
                                        <p:cTn id="29" dur="500"/>
                                        <p:tgtEl>
                                          <p:spTgt spid="1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4000"/>
                            </p:stCondLst>
                            <p:childTnLst>
                              <p:par>
                                <p:cTn id="41" presetID="26" presetClass="emph" presetSubtype="0" fill="hold" grpId="1" nodeType="afterEffect">
                                  <p:stCondLst>
                                    <p:cond delay="0"/>
                                  </p:stCondLst>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par>
                          <p:cTn id="44" fill="hold">
                            <p:stCondLst>
                              <p:cond delay="4500"/>
                            </p:stCondLst>
                            <p:childTnLst>
                              <p:par>
                                <p:cTn id="45" presetID="16" presetClass="entr" presetSubtype="21"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barn(inVertical)">
                                      <p:cBhvr>
                                        <p:cTn id="47" dur="500"/>
                                        <p:tgtEl>
                                          <p:spTgt spid="8"/>
                                        </p:tgtEl>
                                      </p:cBhvr>
                                    </p:animEffect>
                                  </p:childTnLst>
                                </p:cTn>
                              </p:par>
                            </p:childTnLst>
                          </p:cTn>
                        </p:par>
                        <p:par>
                          <p:cTn id="48" fill="hold">
                            <p:stCondLst>
                              <p:cond delay="5000"/>
                            </p:stCondLst>
                            <p:childTnLst>
                              <p:par>
                                <p:cTn id="49" presetID="22" presetClass="entr" presetSubtype="1"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up)">
                                      <p:cBhvr>
                                        <p:cTn id="51" dur="500"/>
                                        <p:tgtEl>
                                          <p:spTgt spid="7"/>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childTnLst>
                                </p:cTn>
                              </p:par>
                            </p:childTnLst>
                          </p:cTn>
                        </p:par>
                        <p:par>
                          <p:cTn id="58" fill="hold">
                            <p:stCondLst>
                              <p:cond delay="6000"/>
                            </p:stCondLst>
                            <p:childTnLst>
                              <p:par>
                                <p:cTn id="59" presetID="26" presetClass="emph" presetSubtype="0" fill="hold" grpId="1" nodeType="afterEffect">
                                  <p:stCondLst>
                                    <p:cond delay="0"/>
                                  </p:stCondLst>
                                  <p:childTnLst>
                                    <p:animEffect transition="out" filter="fade">
                                      <p:cBhvr>
                                        <p:cTn id="60" dur="500" tmFilter="0, 0; .2, .5; .8, .5; 1, 0"/>
                                        <p:tgtEl>
                                          <p:spTgt spid="11"/>
                                        </p:tgtEl>
                                      </p:cBhvr>
                                    </p:animEffect>
                                    <p:animScale>
                                      <p:cBhvr>
                                        <p:cTn id="61" dur="250" autoRev="1" fill="hold"/>
                                        <p:tgtEl>
                                          <p:spTgt spid="11"/>
                                        </p:tgtEl>
                                      </p:cBhvr>
                                      <p:by x="105000" y="105000"/>
                                    </p:animScale>
                                  </p:childTnLst>
                                </p:cTn>
                              </p:par>
                            </p:childTnLst>
                          </p:cTn>
                        </p:par>
                        <p:par>
                          <p:cTn id="62" fill="hold">
                            <p:stCondLst>
                              <p:cond delay="6500"/>
                            </p:stCondLst>
                            <p:childTnLst>
                              <p:par>
                                <p:cTn id="63" presetID="16" presetClass="entr" presetSubtype="21"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barn(inVertical)">
                                      <p:cBhvr>
                                        <p:cTn id="65" dur="500"/>
                                        <p:tgtEl>
                                          <p:spTgt spid="13"/>
                                        </p:tgtEl>
                                      </p:cBhvr>
                                    </p:animEffect>
                                  </p:childTnLst>
                                </p:cTn>
                              </p:par>
                            </p:childTnLst>
                          </p:cTn>
                        </p:par>
                        <p:par>
                          <p:cTn id="66" fill="hold">
                            <p:stCondLst>
                              <p:cond delay="7000"/>
                            </p:stCondLst>
                            <p:childTnLst>
                              <p:par>
                                <p:cTn id="67" presetID="22" presetClass="entr" presetSubtype="1"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5" grpId="1" animBg="1"/>
      <p:bldP spid="6" grpId="0" animBg="1"/>
      <p:bldP spid="6" grpId="1" animBg="1"/>
      <p:bldP spid="7" grpId="0"/>
      <p:bldP spid="8" grpId="0"/>
      <p:bldP spid="9" grpId="0"/>
      <p:bldP spid="10" grpId="0"/>
      <p:bldP spid="11" grpId="0" animBg="1"/>
      <p:bldP spid="11" grpId="1" animBg="1"/>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82"/>
          <p:cNvSpPr/>
          <p:nvPr/>
        </p:nvSpPr>
        <p:spPr>
          <a:xfrm>
            <a:off x="685801" y="1200945"/>
            <a:ext cx="530030" cy="530030"/>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1309141" y="1235127"/>
            <a:ext cx="1769675" cy="600164"/>
          </a:xfrm>
          <a:prstGeom prst="rect">
            <a:avLst/>
          </a:prstGeom>
          <a:noFill/>
        </p:spPr>
        <p:txBody>
          <a:bodyPr wrap="square" rtlCol="0">
            <a:spAutoFit/>
          </a:bodyPr>
          <a:lstStyle/>
          <a:p>
            <a:pPr lvl="0"/>
            <a:r>
              <a:rPr lang="zh-CN" altLang="en-US"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5" name="Oval 84"/>
          <p:cNvSpPr/>
          <p:nvPr/>
        </p:nvSpPr>
        <p:spPr>
          <a:xfrm>
            <a:off x="686046" y="2320022"/>
            <a:ext cx="530030" cy="530030"/>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TextBox 85"/>
          <p:cNvSpPr txBox="1"/>
          <p:nvPr/>
        </p:nvSpPr>
        <p:spPr>
          <a:xfrm>
            <a:off x="1309141" y="2354204"/>
            <a:ext cx="1769675" cy="600164"/>
          </a:xfrm>
          <a:prstGeom prst="rect">
            <a:avLst/>
          </a:prstGeom>
          <a:noFill/>
        </p:spPr>
        <p:txBody>
          <a:bodyPr wrap="square" rtlCol="0">
            <a:spAutoFit/>
          </a:bodyPr>
          <a:lstStyle/>
          <a:p>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7" name="Oval 86"/>
          <p:cNvSpPr/>
          <p:nvPr/>
        </p:nvSpPr>
        <p:spPr>
          <a:xfrm>
            <a:off x="685801" y="3506375"/>
            <a:ext cx="530030" cy="530030"/>
          </a:xfrm>
          <a:prstGeom prst="ellipse">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6"/>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87"/>
          <p:cNvSpPr txBox="1"/>
          <p:nvPr/>
        </p:nvSpPr>
        <p:spPr>
          <a:xfrm>
            <a:off x="1309141" y="3540557"/>
            <a:ext cx="1769675" cy="600164"/>
          </a:xfrm>
          <a:prstGeom prst="rect">
            <a:avLst/>
          </a:prstGeom>
          <a:noFill/>
        </p:spPr>
        <p:txBody>
          <a:bodyPr wrap="square" rtlCol="0">
            <a:spAutoFit/>
          </a:bodyPr>
          <a:lstStyle/>
          <a:p>
            <a:pPr lvl="0"/>
            <a:r>
              <a:rPr lang="zh-CN" altLang="en-US"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altLang="zh-CN" sz="1050" b="1">
              <a:solidFill>
                <a:prstClr val="black">
                  <a:lumMod val="50000"/>
                  <a:lumOff val="50000"/>
                </a:prst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6" name="组合 5"/>
          <p:cNvGrpSpPr/>
          <p:nvPr/>
        </p:nvGrpSpPr>
        <p:grpSpPr>
          <a:xfrm>
            <a:off x="3723940" y="1539934"/>
            <a:ext cx="1858706" cy="3062232"/>
            <a:chOff x="4856863" y="1950523"/>
            <a:chExt cx="2478274" cy="4082976"/>
          </a:xfrm>
        </p:grpSpPr>
        <p:sp>
          <p:nvSpPr>
            <p:cNvPr id="7" name="Freeform 6"/>
            <p:cNvSpPr/>
            <p:nvPr/>
          </p:nvSpPr>
          <p:spPr>
            <a:xfrm>
              <a:off x="5573463" y="5002188"/>
              <a:ext cx="1064006" cy="1031311"/>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5565170" y="4685095"/>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6460527" y="4685095"/>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6031082" y="4719684"/>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5267458" y="4166349"/>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3" name="Oval 12"/>
            <p:cNvSpPr/>
            <p:nvPr/>
          </p:nvSpPr>
          <p:spPr>
            <a:xfrm>
              <a:off x="4941995" y="3666654"/>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4856863" y="3037960"/>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5171166" y="2306907"/>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6" name="Oval 15"/>
            <p:cNvSpPr/>
            <p:nvPr/>
          </p:nvSpPr>
          <p:spPr>
            <a:xfrm>
              <a:off x="5667938" y="1982610"/>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6265553" y="1950523"/>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906377" y="2356818"/>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143743" y="2964252"/>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0" name="Oval 19"/>
            <p:cNvSpPr/>
            <p:nvPr/>
          </p:nvSpPr>
          <p:spPr>
            <a:xfrm>
              <a:off x="7089045" y="3622813"/>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1" name="Oval 20"/>
            <p:cNvSpPr/>
            <p:nvPr/>
          </p:nvSpPr>
          <p:spPr>
            <a:xfrm>
              <a:off x="6732346" y="4210216"/>
              <a:ext cx="139249" cy="139249"/>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2" name="Oval 21"/>
            <p:cNvSpPr/>
            <p:nvPr/>
          </p:nvSpPr>
          <p:spPr>
            <a:xfrm>
              <a:off x="5765119" y="4105225"/>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3" name="Oval 22"/>
            <p:cNvSpPr/>
            <p:nvPr/>
          </p:nvSpPr>
          <p:spPr>
            <a:xfrm>
              <a:off x="5507064" y="2958421"/>
              <a:ext cx="295957" cy="295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 name="Oval 23"/>
            <p:cNvSpPr/>
            <p:nvPr/>
          </p:nvSpPr>
          <p:spPr>
            <a:xfrm>
              <a:off x="6101976" y="3564513"/>
              <a:ext cx="432576" cy="43257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 name="Oval 24"/>
            <p:cNvSpPr/>
            <p:nvPr/>
          </p:nvSpPr>
          <p:spPr>
            <a:xfrm>
              <a:off x="5817672" y="3425264"/>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 name="Oval 25"/>
            <p:cNvSpPr/>
            <p:nvPr/>
          </p:nvSpPr>
          <p:spPr>
            <a:xfrm>
              <a:off x="5347686" y="3477876"/>
              <a:ext cx="139249" cy="139249"/>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7" name="Oval 26"/>
            <p:cNvSpPr/>
            <p:nvPr/>
          </p:nvSpPr>
          <p:spPr>
            <a:xfrm>
              <a:off x="6097298" y="2422987"/>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8" name="Oval 27"/>
            <p:cNvSpPr/>
            <p:nvPr/>
          </p:nvSpPr>
          <p:spPr>
            <a:xfrm>
              <a:off x="6297191" y="2780727"/>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9" name="Oval 28"/>
            <p:cNvSpPr/>
            <p:nvPr/>
          </p:nvSpPr>
          <p:spPr>
            <a:xfrm>
              <a:off x="6751402" y="3286482"/>
              <a:ext cx="191394" cy="19139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0" name="Oval 29"/>
            <p:cNvSpPr/>
            <p:nvPr/>
          </p:nvSpPr>
          <p:spPr>
            <a:xfrm>
              <a:off x="5518144" y="2425323"/>
              <a:ext cx="295957" cy="29595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1" name="Oval 30"/>
            <p:cNvSpPr/>
            <p:nvPr/>
          </p:nvSpPr>
          <p:spPr>
            <a:xfrm>
              <a:off x="6222001" y="3255579"/>
              <a:ext cx="139249" cy="139249"/>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33" name="Straight Connector 32"/>
            <p:cNvCxnSpPr>
              <a:stCxn id="9" idx="6"/>
              <a:endCxn id="11" idx="2"/>
            </p:cNvCxnSpPr>
            <p:nvPr/>
          </p:nvCxnSpPr>
          <p:spPr>
            <a:xfrm>
              <a:off x="5756564" y="4780792"/>
              <a:ext cx="274518" cy="85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1" idx="6"/>
              <a:endCxn id="10" idx="2"/>
            </p:cNvCxnSpPr>
            <p:nvPr/>
          </p:nvCxnSpPr>
          <p:spPr>
            <a:xfrm flipV="1">
              <a:off x="6170331" y="4754720"/>
              <a:ext cx="290196" cy="3458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10" idx="7"/>
              <a:endCxn id="21" idx="3"/>
            </p:cNvCxnSpPr>
            <p:nvPr/>
          </p:nvCxnSpPr>
          <p:spPr>
            <a:xfrm flipV="1">
              <a:off x="6579383" y="4329072"/>
              <a:ext cx="173356" cy="3764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21" idx="7"/>
              <a:endCxn id="20" idx="3"/>
            </p:cNvCxnSpPr>
            <p:nvPr/>
          </p:nvCxnSpPr>
          <p:spPr>
            <a:xfrm flipV="1">
              <a:off x="6851202" y="3786178"/>
              <a:ext cx="265872" cy="44443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20" idx="0"/>
              <a:endCxn id="19" idx="4"/>
            </p:cNvCxnSpPr>
            <p:nvPr/>
          </p:nvCxnSpPr>
          <p:spPr>
            <a:xfrm flipV="1">
              <a:off x="7184742" y="3155646"/>
              <a:ext cx="54698" cy="46716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9" idx="0"/>
              <a:endCxn id="18" idx="5"/>
            </p:cNvCxnSpPr>
            <p:nvPr/>
          </p:nvCxnSpPr>
          <p:spPr>
            <a:xfrm flipH="1" flipV="1">
              <a:off x="7069742" y="2520183"/>
              <a:ext cx="169698" cy="4440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18" idx="1"/>
              <a:endCxn id="17" idx="6"/>
            </p:cNvCxnSpPr>
            <p:nvPr/>
          </p:nvCxnSpPr>
          <p:spPr>
            <a:xfrm flipH="1" flipV="1">
              <a:off x="6456947" y="2046220"/>
              <a:ext cx="477459" cy="33862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17" idx="2"/>
              <a:endCxn id="16" idx="6"/>
            </p:cNvCxnSpPr>
            <p:nvPr/>
          </p:nvCxnSpPr>
          <p:spPr>
            <a:xfrm flipH="1">
              <a:off x="5859332" y="2046220"/>
              <a:ext cx="406221" cy="320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16" idx="2"/>
              <a:endCxn id="15" idx="7"/>
            </p:cNvCxnSpPr>
            <p:nvPr/>
          </p:nvCxnSpPr>
          <p:spPr>
            <a:xfrm flipH="1">
              <a:off x="5334531" y="2078307"/>
              <a:ext cx="333407" cy="2566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15" idx="3"/>
              <a:endCxn id="14" idx="0"/>
            </p:cNvCxnSpPr>
            <p:nvPr/>
          </p:nvCxnSpPr>
          <p:spPr>
            <a:xfrm flipH="1">
              <a:off x="4952560" y="2470272"/>
              <a:ext cx="246635" cy="5676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14" idx="4"/>
              <a:endCxn id="13" idx="0"/>
            </p:cNvCxnSpPr>
            <p:nvPr/>
          </p:nvCxnSpPr>
          <p:spPr>
            <a:xfrm>
              <a:off x="4952560" y="3229354"/>
              <a:ext cx="85132" cy="43730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13" idx="5"/>
              <a:endCxn id="12" idx="1"/>
            </p:cNvCxnSpPr>
            <p:nvPr/>
          </p:nvCxnSpPr>
          <p:spPr>
            <a:xfrm>
              <a:off x="5105360" y="3830019"/>
              <a:ext cx="190127" cy="36435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12" idx="4"/>
              <a:endCxn id="9" idx="1"/>
            </p:cNvCxnSpPr>
            <p:nvPr/>
          </p:nvCxnSpPr>
          <p:spPr>
            <a:xfrm>
              <a:off x="5363155" y="4357743"/>
              <a:ext cx="230044" cy="355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9" idx="7"/>
              <a:endCxn id="22" idx="4"/>
            </p:cNvCxnSpPr>
            <p:nvPr/>
          </p:nvCxnSpPr>
          <p:spPr>
            <a:xfrm flipV="1">
              <a:off x="5728535" y="4244474"/>
              <a:ext cx="106209" cy="46865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22" idx="6"/>
              <a:endCxn id="21" idx="2"/>
            </p:cNvCxnSpPr>
            <p:nvPr/>
          </p:nvCxnSpPr>
          <p:spPr>
            <a:xfrm>
              <a:off x="5904368" y="4174850"/>
              <a:ext cx="827978" cy="1049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22" idx="5"/>
              <a:endCxn id="11" idx="0"/>
            </p:cNvCxnSpPr>
            <p:nvPr/>
          </p:nvCxnSpPr>
          <p:spPr>
            <a:xfrm>
              <a:off x="5883975" y="4224081"/>
              <a:ext cx="216732" cy="49560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10" idx="1"/>
              <a:endCxn id="22" idx="5"/>
            </p:cNvCxnSpPr>
            <p:nvPr/>
          </p:nvCxnSpPr>
          <p:spPr>
            <a:xfrm flipH="1" flipV="1">
              <a:off x="5883975" y="4224081"/>
              <a:ext cx="596945" cy="4814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22" idx="1"/>
              <a:endCxn id="26" idx="5"/>
            </p:cNvCxnSpPr>
            <p:nvPr/>
          </p:nvCxnSpPr>
          <p:spPr>
            <a:xfrm flipH="1" flipV="1">
              <a:off x="5466542" y="3596732"/>
              <a:ext cx="318970" cy="5288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12" idx="7"/>
              <a:endCxn id="22" idx="2"/>
            </p:cNvCxnSpPr>
            <p:nvPr/>
          </p:nvCxnSpPr>
          <p:spPr>
            <a:xfrm flipV="1">
              <a:off x="5430823" y="4174850"/>
              <a:ext cx="334296" cy="19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26" idx="3"/>
              <a:endCxn id="13" idx="7"/>
            </p:cNvCxnSpPr>
            <p:nvPr/>
          </p:nvCxnSpPr>
          <p:spPr>
            <a:xfrm flipH="1">
              <a:off x="5105360" y="3596732"/>
              <a:ext cx="262719" cy="979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12" idx="0"/>
              <a:endCxn id="26" idx="4"/>
            </p:cNvCxnSpPr>
            <p:nvPr/>
          </p:nvCxnSpPr>
          <p:spPr>
            <a:xfrm flipV="1">
              <a:off x="5363155" y="3617125"/>
              <a:ext cx="54156" cy="549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26" idx="0"/>
              <a:endCxn id="15" idx="4"/>
            </p:cNvCxnSpPr>
            <p:nvPr/>
          </p:nvCxnSpPr>
          <p:spPr>
            <a:xfrm flipH="1" flipV="1">
              <a:off x="5266863" y="2498301"/>
              <a:ext cx="150448" cy="9795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26" idx="1"/>
              <a:endCxn id="14" idx="6"/>
            </p:cNvCxnSpPr>
            <p:nvPr/>
          </p:nvCxnSpPr>
          <p:spPr>
            <a:xfrm flipH="1" flipV="1">
              <a:off x="5048257" y="3133657"/>
              <a:ext cx="319822" cy="364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15" idx="6"/>
              <a:endCxn id="30" idx="1"/>
            </p:cNvCxnSpPr>
            <p:nvPr/>
          </p:nvCxnSpPr>
          <p:spPr>
            <a:xfrm>
              <a:off x="5362560" y="2402604"/>
              <a:ext cx="198926" cy="6606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30" idx="4"/>
              <a:endCxn id="23" idx="0"/>
            </p:cNvCxnSpPr>
            <p:nvPr/>
          </p:nvCxnSpPr>
          <p:spPr>
            <a:xfrm flipH="1">
              <a:off x="5655043" y="2721280"/>
              <a:ext cx="11080" cy="2371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23" idx="5"/>
              <a:endCxn id="25" idx="1"/>
            </p:cNvCxnSpPr>
            <p:nvPr/>
          </p:nvCxnSpPr>
          <p:spPr>
            <a:xfrm>
              <a:off x="5759679" y="3211036"/>
              <a:ext cx="78386" cy="23462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25" idx="5"/>
              <a:endCxn id="24" idx="1"/>
            </p:cNvCxnSpPr>
            <p:nvPr/>
          </p:nvCxnSpPr>
          <p:spPr>
            <a:xfrm>
              <a:off x="5936528" y="3544120"/>
              <a:ext cx="228797" cy="8374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24" idx="5"/>
              <a:endCxn id="21" idx="1"/>
            </p:cNvCxnSpPr>
            <p:nvPr/>
          </p:nvCxnSpPr>
          <p:spPr>
            <a:xfrm>
              <a:off x="6471203" y="3933740"/>
              <a:ext cx="281536" cy="29686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24" idx="3"/>
              <a:endCxn id="22" idx="7"/>
            </p:cNvCxnSpPr>
            <p:nvPr/>
          </p:nvCxnSpPr>
          <p:spPr>
            <a:xfrm flipH="1">
              <a:off x="5883975" y="3933740"/>
              <a:ext cx="281350" cy="19187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a:stCxn id="25" idx="3"/>
              <a:endCxn id="26" idx="6"/>
            </p:cNvCxnSpPr>
            <p:nvPr/>
          </p:nvCxnSpPr>
          <p:spPr>
            <a:xfrm flipH="1">
              <a:off x="5486935" y="3544120"/>
              <a:ext cx="351130" cy="3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23" idx="3"/>
              <a:endCxn id="26" idx="7"/>
            </p:cNvCxnSpPr>
            <p:nvPr/>
          </p:nvCxnSpPr>
          <p:spPr>
            <a:xfrm flipH="1">
              <a:off x="5466542" y="3211036"/>
              <a:ext cx="83864" cy="2872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stCxn id="23" idx="7"/>
              <a:endCxn id="27" idx="3"/>
            </p:cNvCxnSpPr>
            <p:nvPr/>
          </p:nvCxnSpPr>
          <p:spPr>
            <a:xfrm flipV="1">
              <a:off x="5759679" y="2541843"/>
              <a:ext cx="358012" cy="4599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a:stCxn id="27" idx="7"/>
              <a:endCxn id="17" idx="3"/>
            </p:cNvCxnSpPr>
            <p:nvPr/>
          </p:nvCxnSpPr>
          <p:spPr>
            <a:xfrm flipV="1">
              <a:off x="6216154" y="2113888"/>
              <a:ext cx="77428" cy="3294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a:stCxn id="30" idx="7"/>
              <a:endCxn id="17" idx="3"/>
            </p:cNvCxnSpPr>
            <p:nvPr/>
          </p:nvCxnSpPr>
          <p:spPr>
            <a:xfrm flipV="1">
              <a:off x="5770759" y="2113888"/>
              <a:ext cx="522823" cy="3547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a:stCxn id="16" idx="5"/>
              <a:endCxn id="27" idx="1"/>
            </p:cNvCxnSpPr>
            <p:nvPr/>
          </p:nvCxnSpPr>
          <p:spPr>
            <a:xfrm>
              <a:off x="5831303" y="2145975"/>
              <a:ext cx="286388" cy="29740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a:stCxn id="28" idx="7"/>
              <a:endCxn id="18" idx="3"/>
            </p:cNvCxnSpPr>
            <p:nvPr/>
          </p:nvCxnSpPr>
          <p:spPr>
            <a:xfrm flipV="1">
              <a:off x="6460556" y="2520183"/>
              <a:ext cx="473850" cy="28857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a:stCxn id="28" idx="0"/>
              <a:endCxn id="17" idx="4"/>
            </p:cNvCxnSpPr>
            <p:nvPr/>
          </p:nvCxnSpPr>
          <p:spPr>
            <a:xfrm flipH="1" flipV="1">
              <a:off x="6361250" y="2141917"/>
              <a:ext cx="31638" cy="63881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a:stCxn id="28" idx="1"/>
              <a:endCxn id="27" idx="5"/>
            </p:cNvCxnSpPr>
            <p:nvPr/>
          </p:nvCxnSpPr>
          <p:spPr>
            <a:xfrm flipH="1" flipV="1">
              <a:off x="6216154" y="2541843"/>
              <a:ext cx="109066" cy="26691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stCxn id="31" idx="0"/>
              <a:endCxn id="28" idx="4"/>
            </p:cNvCxnSpPr>
            <p:nvPr/>
          </p:nvCxnSpPr>
          <p:spPr>
            <a:xfrm flipV="1">
              <a:off x="6291626" y="2972121"/>
              <a:ext cx="101262" cy="2834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31" idx="4"/>
              <a:endCxn id="24" idx="0"/>
            </p:cNvCxnSpPr>
            <p:nvPr/>
          </p:nvCxnSpPr>
          <p:spPr>
            <a:xfrm>
              <a:off x="6291626" y="3394828"/>
              <a:ext cx="26638" cy="16968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stCxn id="31" idx="1"/>
              <a:endCxn id="23" idx="6"/>
            </p:cNvCxnSpPr>
            <p:nvPr/>
          </p:nvCxnSpPr>
          <p:spPr>
            <a:xfrm flipH="1" flipV="1">
              <a:off x="5803021" y="3106400"/>
              <a:ext cx="439373" cy="16957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stCxn id="24" idx="7"/>
              <a:endCxn id="29" idx="3"/>
            </p:cNvCxnSpPr>
            <p:nvPr/>
          </p:nvCxnSpPr>
          <p:spPr>
            <a:xfrm flipV="1">
              <a:off x="6471203" y="3449847"/>
              <a:ext cx="308228" cy="1780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stCxn id="29" idx="0"/>
              <a:endCxn id="18" idx="4"/>
            </p:cNvCxnSpPr>
            <p:nvPr/>
          </p:nvCxnSpPr>
          <p:spPr>
            <a:xfrm flipV="1">
              <a:off x="6847099" y="2548212"/>
              <a:ext cx="154975" cy="738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29" idx="1"/>
              <a:endCxn id="28" idx="5"/>
            </p:cNvCxnSpPr>
            <p:nvPr/>
          </p:nvCxnSpPr>
          <p:spPr>
            <a:xfrm flipH="1" flipV="1">
              <a:off x="6460556" y="2944092"/>
              <a:ext cx="318875" cy="3704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stCxn id="29" idx="7"/>
              <a:endCxn id="19" idx="3"/>
            </p:cNvCxnSpPr>
            <p:nvPr/>
          </p:nvCxnSpPr>
          <p:spPr>
            <a:xfrm flipV="1">
              <a:off x="6914767" y="3127617"/>
              <a:ext cx="257005" cy="18689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stCxn id="29" idx="5"/>
              <a:endCxn id="20" idx="1"/>
            </p:cNvCxnSpPr>
            <p:nvPr/>
          </p:nvCxnSpPr>
          <p:spPr>
            <a:xfrm>
              <a:off x="6914767" y="3449847"/>
              <a:ext cx="202307" cy="2009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stCxn id="21" idx="0"/>
              <a:endCxn id="29" idx="4"/>
            </p:cNvCxnSpPr>
            <p:nvPr/>
          </p:nvCxnSpPr>
          <p:spPr>
            <a:xfrm flipV="1">
              <a:off x="6801971" y="3477876"/>
              <a:ext cx="45128" cy="7323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5826986" y="2685450"/>
            <a:ext cx="1105426" cy="1821197"/>
            <a:chOff x="7755082" y="3605236"/>
            <a:chExt cx="1473901" cy="2428263"/>
          </a:xfrm>
        </p:grpSpPr>
        <p:grpSp>
          <p:nvGrpSpPr>
            <p:cNvPr id="8" name="组合 7"/>
            <p:cNvGrpSpPr/>
            <p:nvPr/>
          </p:nvGrpSpPr>
          <p:grpSpPr>
            <a:xfrm>
              <a:off x="7755082" y="4251966"/>
              <a:ext cx="113828" cy="373902"/>
              <a:chOff x="7755082" y="4251966"/>
              <a:chExt cx="113828" cy="373902"/>
            </a:xfrm>
          </p:grpSpPr>
          <p:sp>
            <p:nvSpPr>
              <p:cNvPr id="97" name="Oval 96"/>
              <p:cNvSpPr/>
              <p:nvPr/>
            </p:nvSpPr>
            <p:spPr>
              <a:xfrm>
                <a:off x="7755082" y="4251966"/>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125" name="Straight Connector 124"/>
              <p:cNvCxnSpPr>
                <a:stCxn id="97" idx="4"/>
                <a:endCxn id="96" idx="0"/>
              </p:cNvCxnSpPr>
              <p:nvPr/>
            </p:nvCxnSpPr>
            <p:spPr>
              <a:xfrm>
                <a:off x="7811996" y="4365793"/>
                <a:ext cx="50630" cy="2600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805712" y="3605236"/>
              <a:ext cx="1423271" cy="2428263"/>
              <a:chOff x="7805712" y="3605236"/>
              <a:chExt cx="1423271" cy="2428263"/>
            </a:xfrm>
          </p:grpSpPr>
          <p:sp>
            <p:nvSpPr>
              <p:cNvPr id="91" name="Freeform 90"/>
              <p:cNvSpPr/>
              <p:nvPr/>
            </p:nvSpPr>
            <p:spPr>
              <a:xfrm>
                <a:off x="8181265" y="5420149"/>
                <a:ext cx="632795" cy="613350"/>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a:xfrm>
                <a:off x="8176333" y="5231564"/>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3" name="Oval 92"/>
              <p:cNvSpPr/>
              <p:nvPr/>
            </p:nvSpPr>
            <p:spPr>
              <a:xfrm>
                <a:off x="8708827" y="5231564"/>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4" name="Oval 93"/>
              <p:cNvSpPr/>
              <p:nvPr/>
            </p:nvSpPr>
            <p:spPr>
              <a:xfrm>
                <a:off x="8453424" y="5252136"/>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5" name="Oval 94"/>
              <p:cNvSpPr/>
              <p:nvPr/>
            </p:nvSpPr>
            <p:spPr>
              <a:xfrm>
                <a:off x="7999275" y="4923051"/>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6" name="Oval 95"/>
              <p:cNvSpPr/>
              <p:nvPr/>
            </p:nvSpPr>
            <p:spPr>
              <a:xfrm>
                <a:off x="7805712" y="4625868"/>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8" name="Oval 97"/>
              <p:cNvSpPr/>
              <p:nvPr/>
            </p:nvSpPr>
            <p:spPr>
              <a:xfrm>
                <a:off x="7942007" y="3817188"/>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9" name="Oval 98"/>
              <p:cNvSpPr/>
              <p:nvPr/>
            </p:nvSpPr>
            <p:spPr>
              <a:xfrm>
                <a:off x="8237452" y="3624319"/>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0" name="Oval 99"/>
              <p:cNvSpPr/>
              <p:nvPr/>
            </p:nvSpPr>
            <p:spPr>
              <a:xfrm>
                <a:off x="8592871" y="3605236"/>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1" name="Oval 100"/>
              <p:cNvSpPr/>
              <p:nvPr/>
            </p:nvSpPr>
            <p:spPr>
              <a:xfrm>
                <a:off x="8973987" y="3846871"/>
                <a:ext cx="113828" cy="113828"/>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2" name="Oval 101"/>
              <p:cNvSpPr/>
              <p:nvPr/>
            </p:nvSpPr>
            <p:spPr>
              <a:xfrm>
                <a:off x="9115155" y="4208130"/>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3" name="Oval 102"/>
              <p:cNvSpPr/>
              <p:nvPr/>
            </p:nvSpPr>
            <p:spPr>
              <a:xfrm>
                <a:off x="9082625" y="4599795"/>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4" name="Oval 103"/>
              <p:cNvSpPr/>
              <p:nvPr/>
            </p:nvSpPr>
            <p:spPr>
              <a:xfrm>
                <a:off x="8870486" y="4949140"/>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5" name="Oval 104"/>
              <p:cNvSpPr/>
              <p:nvPr/>
            </p:nvSpPr>
            <p:spPr>
              <a:xfrm>
                <a:off x="8295248" y="4886699"/>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6" name="Oval 105"/>
              <p:cNvSpPr/>
              <p:nvPr/>
            </p:nvSpPr>
            <p:spPr>
              <a:xfrm>
                <a:off x="8141775" y="4204662"/>
                <a:ext cx="176014" cy="17601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7" name="Oval 106"/>
              <p:cNvSpPr/>
              <p:nvPr/>
            </p:nvSpPr>
            <p:spPr>
              <a:xfrm>
                <a:off x="8495587" y="4565122"/>
                <a:ext cx="257265" cy="25726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8" name="Oval 107"/>
              <p:cNvSpPr/>
              <p:nvPr/>
            </p:nvSpPr>
            <p:spPr>
              <a:xfrm>
                <a:off x="8326503" y="4482307"/>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09" name="Oval 108"/>
              <p:cNvSpPr/>
              <p:nvPr/>
            </p:nvSpPr>
            <p:spPr>
              <a:xfrm>
                <a:off x="8046989" y="4513597"/>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0" name="Oval 109"/>
              <p:cNvSpPr/>
              <p:nvPr/>
            </p:nvSpPr>
            <p:spPr>
              <a:xfrm>
                <a:off x="8492804" y="3886224"/>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1" name="Oval 110"/>
              <p:cNvSpPr/>
              <p:nvPr/>
            </p:nvSpPr>
            <p:spPr>
              <a:xfrm>
                <a:off x="8611687" y="4098982"/>
                <a:ext cx="113828" cy="113828"/>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2" name="Oval 111"/>
              <p:cNvSpPr/>
              <p:nvPr/>
            </p:nvSpPr>
            <p:spPr>
              <a:xfrm>
                <a:off x="8881819" y="4399769"/>
                <a:ext cx="113828" cy="11382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3" name="Oval 112"/>
              <p:cNvSpPr/>
              <p:nvPr/>
            </p:nvSpPr>
            <p:spPr>
              <a:xfrm>
                <a:off x="8148365" y="3887613"/>
                <a:ext cx="176014" cy="1760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14" name="Oval 113"/>
              <p:cNvSpPr/>
              <p:nvPr/>
            </p:nvSpPr>
            <p:spPr>
              <a:xfrm>
                <a:off x="8566969" y="4381390"/>
                <a:ext cx="82815" cy="8281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115" name="Straight Connector 114"/>
              <p:cNvCxnSpPr>
                <a:stCxn id="92" idx="6"/>
                <a:endCxn id="94" idx="2"/>
              </p:cNvCxnSpPr>
              <p:nvPr/>
            </p:nvCxnSpPr>
            <p:spPr>
              <a:xfrm>
                <a:off x="8290160" y="5288478"/>
                <a:ext cx="163264" cy="50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a:stCxn id="94" idx="6"/>
                <a:endCxn id="93" idx="2"/>
              </p:cNvCxnSpPr>
              <p:nvPr/>
            </p:nvCxnSpPr>
            <p:spPr>
              <a:xfrm flipV="1">
                <a:off x="8536239" y="5272972"/>
                <a:ext cx="172588" cy="205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a:stCxn id="93" idx="7"/>
                <a:endCxn id="104" idx="3"/>
              </p:cNvCxnSpPr>
              <p:nvPr/>
            </p:nvCxnSpPr>
            <p:spPr>
              <a:xfrm flipV="1">
                <a:off x="8779514" y="5019827"/>
                <a:ext cx="103100" cy="22386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a:stCxn id="104" idx="7"/>
                <a:endCxn id="103" idx="3"/>
              </p:cNvCxnSpPr>
              <p:nvPr/>
            </p:nvCxnSpPr>
            <p:spPr>
              <a:xfrm flipV="1">
                <a:off x="8941173" y="4696953"/>
                <a:ext cx="158122" cy="26431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a:stCxn id="103" idx="0"/>
                <a:endCxn id="102" idx="4"/>
              </p:cNvCxnSpPr>
              <p:nvPr/>
            </p:nvCxnSpPr>
            <p:spPr>
              <a:xfrm flipV="1">
                <a:off x="9139539" y="4321957"/>
                <a:ext cx="32530" cy="2778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a:stCxn id="102" idx="0"/>
                <a:endCxn id="101" idx="5"/>
              </p:cNvCxnSpPr>
              <p:nvPr/>
            </p:nvCxnSpPr>
            <p:spPr>
              <a:xfrm flipH="1" flipV="1">
                <a:off x="9071145" y="3944029"/>
                <a:ext cx="100924" cy="2641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a:stCxn id="101" idx="1"/>
                <a:endCxn id="100" idx="6"/>
              </p:cNvCxnSpPr>
              <p:nvPr/>
            </p:nvCxnSpPr>
            <p:spPr>
              <a:xfrm flipH="1" flipV="1">
                <a:off x="8706698" y="3662150"/>
                <a:ext cx="283959" cy="2013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2" name="Straight Connector 121"/>
              <p:cNvCxnSpPr>
                <a:stCxn id="100" idx="2"/>
                <a:endCxn id="99" idx="6"/>
              </p:cNvCxnSpPr>
              <p:nvPr/>
            </p:nvCxnSpPr>
            <p:spPr>
              <a:xfrm flipH="1">
                <a:off x="8351279" y="3662150"/>
                <a:ext cx="241591" cy="190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a:stCxn id="99" idx="2"/>
                <a:endCxn id="98" idx="7"/>
              </p:cNvCxnSpPr>
              <p:nvPr/>
            </p:nvCxnSpPr>
            <p:spPr>
              <a:xfrm flipH="1">
                <a:off x="8039165" y="3681233"/>
                <a:ext cx="198287" cy="1526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a:stCxn id="98" idx="3"/>
                <a:endCxn id="97" idx="0"/>
              </p:cNvCxnSpPr>
              <p:nvPr/>
            </p:nvCxnSpPr>
            <p:spPr>
              <a:xfrm flipH="1">
                <a:off x="7811996" y="3914346"/>
                <a:ext cx="146681" cy="3376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stCxn id="96" idx="5"/>
                <a:endCxn id="95" idx="1"/>
              </p:cNvCxnSpPr>
              <p:nvPr/>
            </p:nvCxnSpPr>
            <p:spPr>
              <a:xfrm>
                <a:off x="7902870" y="4723026"/>
                <a:ext cx="113074" cy="21669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stCxn id="95" idx="4"/>
                <a:endCxn id="92" idx="1"/>
              </p:cNvCxnSpPr>
              <p:nvPr/>
            </p:nvCxnSpPr>
            <p:spPr>
              <a:xfrm>
                <a:off x="8056188" y="5036879"/>
                <a:ext cx="136814" cy="21135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stCxn id="92" idx="7"/>
                <a:endCxn id="105" idx="4"/>
              </p:cNvCxnSpPr>
              <p:nvPr/>
            </p:nvCxnSpPr>
            <p:spPr>
              <a:xfrm flipV="1">
                <a:off x="8273490" y="4969514"/>
                <a:ext cx="63166" cy="27872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stCxn id="105" idx="6"/>
                <a:endCxn id="104" idx="2"/>
              </p:cNvCxnSpPr>
              <p:nvPr/>
            </p:nvCxnSpPr>
            <p:spPr>
              <a:xfrm>
                <a:off x="8378063" y="4928107"/>
                <a:ext cx="492422" cy="624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stCxn id="105" idx="5"/>
                <a:endCxn id="94" idx="0"/>
              </p:cNvCxnSpPr>
              <p:nvPr/>
            </p:nvCxnSpPr>
            <p:spPr>
              <a:xfrm>
                <a:off x="8365935" y="4957386"/>
                <a:ext cx="128897" cy="2947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stCxn id="93" idx="1"/>
                <a:endCxn id="105" idx="5"/>
              </p:cNvCxnSpPr>
              <p:nvPr/>
            </p:nvCxnSpPr>
            <p:spPr>
              <a:xfrm flipH="1" flipV="1">
                <a:off x="8365935" y="4957386"/>
                <a:ext cx="355020" cy="2863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stCxn id="105" idx="1"/>
                <a:endCxn id="109" idx="5"/>
              </p:cNvCxnSpPr>
              <p:nvPr/>
            </p:nvCxnSpPr>
            <p:spPr>
              <a:xfrm flipH="1" flipV="1">
                <a:off x="8117676" y="4584284"/>
                <a:ext cx="189701" cy="314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stCxn id="95" idx="7"/>
                <a:endCxn id="105" idx="2"/>
              </p:cNvCxnSpPr>
              <p:nvPr/>
            </p:nvCxnSpPr>
            <p:spPr>
              <a:xfrm flipV="1">
                <a:off x="8096433" y="4928107"/>
                <a:ext cx="198815" cy="116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stCxn id="109" idx="3"/>
                <a:endCxn id="96" idx="7"/>
              </p:cNvCxnSpPr>
              <p:nvPr/>
            </p:nvCxnSpPr>
            <p:spPr>
              <a:xfrm flipH="1">
                <a:off x="7902870" y="4584284"/>
                <a:ext cx="156247" cy="5825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stCxn id="95" idx="0"/>
                <a:endCxn id="109" idx="4"/>
              </p:cNvCxnSpPr>
              <p:nvPr/>
            </p:nvCxnSpPr>
            <p:spPr>
              <a:xfrm flipV="1">
                <a:off x="8056188" y="4596412"/>
                <a:ext cx="32208" cy="3266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a:stCxn id="109" idx="0"/>
                <a:endCxn id="98" idx="4"/>
              </p:cNvCxnSpPr>
              <p:nvPr/>
            </p:nvCxnSpPr>
            <p:spPr>
              <a:xfrm flipH="1" flipV="1">
                <a:off x="7998921" y="3931015"/>
                <a:ext cx="89476" cy="582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a:stCxn id="109" idx="1"/>
                <a:endCxn id="97" idx="6"/>
              </p:cNvCxnSpPr>
              <p:nvPr/>
            </p:nvCxnSpPr>
            <p:spPr>
              <a:xfrm flipH="1" flipV="1">
                <a:off x="7868910" y="4308880"/>
                <a:ext cx="190207" cy="21684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a:stCxn id="98" idx="6"/>
                <a:endCxn id="113" idx="1"/>
              </p:cNvCxnSpPr>
              <p:nvPr/>
            </p:nvCxnSpPr>
            <p:spPr>
              <a:xfrm>
                <a:off x="8055835" y="3874102"/>
                <a:ext cx="118307" cy="3928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a:stCxn id="113" idx="4"/>
                <a:endCxn id="106" idx="0"/>
              </p:cNvCxnSpPr>
              <p:nvPr/>
            </p:nvCxnSpPr>
            <p:spPr>
              <a:xfrm flipH="1">
                <a:off x="8229783" y="4063627"/>
                <a:ext cx="6590" cy="1410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a:stCxn id="106" idx="5"/>
                <a:endCxn id="108" idx="1"/>
              </p:cNvCxnSpPr>
              <p:nvPr/>
            </p:nvCxnSpPr>
            <p:spPr>
              <a:xfrm>
                <a:off x="8292013" y="4354899"/>
                <a:ext cx="46618" cy="13953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108" idx="5"/>
                <a:endCxn id="107" idx="1"/>
              </p:cNvCxnSpPr>
              <p:nvPr/>
            </p:nvCxnSpPr>
            <p:spPr>
              <a:xfrm>
                <a:off x="8397190" y="4552994"/>
                <a:ext cx="136072" cy="4980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a:stCxn id="107" idx="5"/>
                <a:endCxn id="104" idx="1"/>
              </p:cNvCxnSpPr>
              <p:nvPr/>
            </p:nvCxnSpPr>
            <p:spPr>
              <a:xfrm>
                <a:off x="8715177" y="4784712"/>
                <a:ext cx="167438" cy="17655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a:stCxn id="107" idx="3"/>
                <a:endCxn id="105" idx="7"/>
              </p:cNvCxnSpPr>
              <p:nvPr/>
            </p:nvCxnSpPr>
            <p:spPr>
              <a:xfrm flipH="1">
                <a:off x="8365935" y="4784712"/>
                <a:ext cx="167327" cy="11411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a:stCxn id="108" idx="3"/>
                <a:endCxn id="109" idx="6"/>
              </p:cNvCxnSpPr>
              <p:nvPr/>
            </p:nvCxnSpPr>
            <p:spPr>
              <a:xfrm flipH="1">
                <a:off x="8129804" y="4552994"/>
                <a:ext cx="208827" cy="201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106" idx="3"/>
                <a:endCxn id="109" idx="7"/>
              </p:cNvCxnSpPr>
              <p:nvPr/>
            </p:nvCxnSpPr>
            <p:spPr>
              <a:xfrm flipH="1">
                <a:off x="8117676" y="4354899"/>
                <a:ext cx="49876" cy="1708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a:stCxn id="106" idx="7"/>
                <a:endCxn id="110" idx="3"/>
              </p:cNvCxnSpPr>
              <p:nvPr/>
            </p:nvCxnSpPr>
            <p:spPr>
              <a:xfrm flipV="1">
                <a:off x="8292013" y="3956911"/>
                <a:ext cx="212920" cy="2735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7" name="Straight Connector 146"/>
              <p:cNvCxnSpPr>
                <a:stCxn id="110" idx="7"/>
                <a:endCxn id="100" idx="3"/>
              </p:cNvCxnSpPr>
              <p:nvPr/>
            </p:nvCxnSpPr>
            <p:spPr>
              <a:xfrm flipV="1">
                <a:off x="8563492" y="3702394"/>
                <a:ext cx="46049" cy="1959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8" name="Straight Connector 147"/>
              <p:cNvCxnSpPr>
                <a:stCxn id="113" idx="7"/>
                <a:endCxn id="100" idx="3"/>
              </p:cNvCxnSpPr>
              <p:nvPr/>
            </p:nvCxnSpPr>
            <p:spPr>
              <a:xfrm flipV="1">
                <a:off x="8298602" y="3702394"/>
                <a:ext cx="310938" cy="2109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a:stCxn id="99" idx="5"/>
                <a:endCxn id="110" idx="1"/>
              </p:cNvCxnSpPr>
              <p:nvPr/>
            </p:nvCxnSpPr>
            <p:spPr>
              <a:xfrm>
                <a:off x="8334610" y="3721477"/>
                <a:ext cx="170323" cy="17687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a:stCxn id="111" idx="7"/>
                <a:endCxn id="101" idx="3"/>
              </p:cNvCxnSpPr>
              <p:nvPr/>
            </p:nvCxnSpPr>
            <p:spPr>
              <a:xfrm flipV="1">
                <a:off x="8708844" y="3944029"/>
                <a:ext cx="281812" cy="17162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a:stCxn id="111" idx="0"/>
                <a:endCxn id="100" idx="4"/>
              </p:cNvCxnSpPr>
              <p:nvPr/>
            </p:nvCxnSpPr>
            <p:spPr>
              <a:xfrm flipH="1" flipV="1">
                <a:off x="8649784" y="3719064"/>
                <a:ext cx="18816" cy="37991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a:stCxn id="111" idx="1"/>
                <a:endCxn id="110" idx="5"/>
              </p:cNvCxnSpPr>
              <p:nvPr/>
            </p:nvCxnSpPr>
            <p:spPr>
              <a:xfrm flipH="1" flipV="1">
                <a:off x="8563492" y="3956911"/>
                <a:ext cx="64865" cy="15874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a:stCxn id="114" idx="0"/>
                <a:endCxn id="111" idx="4"/>
              </p:cNvCxnSpPr>
              <p:nvPr/>
            </p:nvCxnSpPr>
            <p:spPr>
              <a:xfrm flipV="1">
                <a:off x="8608377" y="4212810"/>
                <a:ext cx="60223" cy="1685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a:stCxn id="114" idx="4"/>
                <a:endCxn id="107" idx="0"/>
              </p:cNvCxnSpPr>
              <p:nvPr/>
            </p:nvCxnSpPr>
            <p:spPr>
              <a:xfrm>
                <a:off x="8608377" y="4464206"/>
                <a:ext cx="15842" cy="1009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a:stCxn id="114" idx="1"/>
                <a:endCxn id="106" idx="6"/>
              </p:cNvCxnSpPr>
              <p:nvPr/>
            </p:nvCxnSpPr>
            <p:spPr>
              <a:xfrm flipH="1" flipV="1">
                <a:off x="8317789" y="4292669"/>
                <a:ext cx="261308" cy="1008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a:stCxn id="107" idx="7"/>
                <a:endCxn id="112" idx="3"/>
              </p:cNvCxnSpPr>
              <p:nvPr/>
            </p:nvCxnSpPr>
            <p:spPr>
              <a:xfrm flipV="1">
                <a:off x="8715177" y="4496927"/>
                <a:ext cx="183312" cy="10587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a:stCxn id="112" idx="0"/>
                <a:endCxn id="101" idx="4"/>
              </p:cNvCxnSpPr>
              <p:nvPr/>
            </p:nvCxnSpPr>
            <p:spPr>
              <a:xfrm flipV="1">
                <a:off x="8938733" y="3960699"/>
                <a:ext cx="92168" cy="4390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a:stCxn id="112" idx="1"/>
                <a:endCxn id="111" idx="5"/>
              </p:cNvCxnSpPr>
              <p:nvPr/>
            </p:nvCxnSpPr>
            <p:spPr>
              <a:xfrm flipH="1" flipV="1">
                <a:off x="8708844" y="4196140"/>
                <a:ext cx="189644" cy="2202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a:stCxn id="112" idx="7"/>
                <a:endCxn id="102" idx="3"/>
              </p:cNvCxnSpPr>
              <p:nvPr/>
            </p:nvCxnSpPr>
            <p:spPr>
              <a:xfrm flipV="1">
                <a:off x="8978977" y="4305288"/>
                <a:ext cx="152848" cy="11115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a:stCxn id="112" idx="5"/>
                <a:endCxn id="103" idx="1"/>
              </p:cNvCxnSpPr>
              <p:nvPr/>
            </p:nvCxnSpPr>
            <p:spPr>
              <a:xfrm>
                <a:off x="8978977" y="4496927"/>
                <a:ext cx="120318" cy="11953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a:stCxn id="104" idx="0"/>
                <a:endCxn id="112" idx="4"/>
              </p:cNvCxnSpPr>
              <p:nvPr/>
            </p:nvCxnSpPr>
            <p:spPr>
              <a:xfrm flipV="1">
                <a:off x="8911894" y="4513597"/>
                <a:ext cx="26839" cy="4355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grpSp>
      <p:sp>
        <p:nvSpPr>
          <p:cNvPr id="162" name="TextBox 161"/>
          <p:cNvSpPr txBox="1"/>
          <p:nvPr/>
        </p:nvSpPr>
        <p:spPr>
          <a:xfrm>
            <a:off x="6369604" y="1840764"/>
            <a:ext cx="2088597" cy="484748"/>
          </a:xfrm>
          <a:prstGeom prst="rect">
            <a:avLst/>
          </a:prstGeom>
          <a:noFill/>
        </p:spPr>
        <p:txBody>
          <a:bodyPr wrap="square" rtlCol="0">
            <a:spAutoFit/>
          </a:bodyPr>
          <a:lstStyle/>
          <a:p>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r>
              <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zh-CN" alt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050"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75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3" name="Pentagon 162"/>
          <p:cNvSpPr/>
          <p:nvPr/>
        </p:nvSpPr>
        <p:spPr>
          <a:xfrm>
            <a:off x="6208037" y="1990914"/>
            <a:ext cx="114750" cy="161363"/>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7343742" y="3242262"/>
            <a:ext cx="781816" cy="1288048"/>
            <a:chOff x="9791656" y="4321957"/>
            <a:chExt cx="1042421" cy="1717397"/>
          </a:xfrm>
        </p:grpSpPr>
        <p:sp>
          <p:nvSpPr>
            <p:cNvPr id="239" name="Freeform 238"/>
            <p:cNvSpPr/>
            <p:nvPr/>
          </p:nvSpPr>
          <p:spPr>
            <a:xfrm>
              <a:off x="10093075" y="5605560"/>
              <a:ext cx="447546" cy="433794"/>
            </a:xfrm>
            <a:custGeom>
              <a:avLst/>
              <a:gdLst>
                <a:gd name="connsiteX0" fmla="*/ 55291 w 1064006"/>
                <a:gd name="connsiteY0" fmla="*/ 0 h 1188564"/>
                <a:gd name="connsiteX1" fmla="*/ 1008717 w 1064006"/>
                <a:gd name="connsiteY1" fmla="*/ 0 h 1188564"/>
                <a:gd name="connsiteX2" fmla="*/ 1005879 w 1064006"/>
                <a:gd name="connsiteY2" fmla="*/ 198055 h 1188564"/>
                <a:gd name="connsiteX3" fmla="*/ 1025324 w 1064006"/>
                <a:gd name="connsiteY3" fmla="*/ 201981 h 1188564"/>
                <a:gd name="connsiteX4" fmla="*/ 1064006 w 1064006"/>
                <a:gd name="connsiteY4" fmla="*/ 260338 h 1188564"/>
                <a:gd name="connsiteX5" fmla="*/ 1025324 w 1064006"/>
                <a:gd name="connsiteY5" fmla="*/ 318695 h 1188564"/>
                <a:gd name="connsiteX6" fmla="*/ 1004089 w 1064006"/>
                <a:gd name="connsiteY6" fmla="*/ 322982 h 1188564"/>
                <a:gd name="connsiteX7" fmla="*/ 1003464 w 1064006"/>
                <a:gd name="connsiteY7" fmla="*/ 366582 h 1188564"/>
                <a:gd name="connsiteX8" fmla="*/ 1025324 w 1064006"/>
                <a:gd name="connsiteY8" fmla="*/ 370996 h 1188564"/>
                <a:gd name="connsiteX9" fmla="*/ 1064006 w 1064006"/>
                <a:gd name="connsiteY9" fmla="*/ 429353 h 1188564"/>
                <a:gd name="connsiteX10" fmla="*/ 1025324 w 1064006"/>
                <a:gd name="connsiteY10" fmla="*/ 487710 h 1188564"/>
                <a:gd name="connsiteX11" fmla="*/ 1001659 w 1064006"/>
                <a:gd name="connsiteY11" fmla="*/ 492487 h 1188564"/>
                <a:gd name="connsiteX12" fmla="*/ 1001049 w 1064006"/>
                <a:gd name="connsiteY12" fmla="*/ 535111 h 1188564"/>
                <a:gd name="connsiteX13" fmla="*/ 1025324 w 1064006"/>
                <a:gd name="connsiteY13" fmla="*/ 540012 h 1188564"/>
                <a:gd name="connsiteX14" fmla="*/ 1064006 w 1064006"/>
                <a:gd name="connsiteY14" fmla="*/ 598369 h 1188564"/>
                <a:gd name="connsiteX15" fmla="*/ 1000672 w 1064006"/>
                <a:gd name="connsiteY15" fmla="*/ 661703 h 1188564"/>
                <a:gd name="connsiteX16" fmla="*/ 999234 w 1064006"/>
                <a:gd name="connsiteY16" fmla="*/ 661703 h 1188564"/>
                <a:gd name="connsiteX17" fmla="*/ 998628 w 1064006"/>
                <a:gd name="connsiteY17" fmla="*/ 704051 h 1188564"/>
                <a:gd name="connsiteX18" fmla="*/ 1000672 w 1064006"/>
                <a:gd name="connsiteY18" fmla="*/ 704051 h 1188564"/>
                <a:gd name="connsiteX19" fmla="*/ 1064006 w 1064006"/>
                <a:gd name="connsiteY19" fmla="*/ 767385 h 1188564"/>
                <a:gd name="connsiteX20" fmla="*/ 1000672 w 1064006"/>
                <a:gd name="connsiteY20" fmla="*/ 830719 h 1188564"/>
                <a:gd name="connsiteX21" fmla="*/ 961543 w 1064006"/>
                <a:gd name="connsiteY21" fmla="*/ 830719 h 1188564"/>
                <a:gd name="connsiteX22" fmla="*/ 960691 w 1064006"/>
                <a:gd name="connsiteY22" fmla="*/ 839174 h 1188564"/>
                <a:gd name="connsiteX23" fmla="*/ 532003 w 1064006"/>
                <a:gd name="connsiteY23" fmla="*/ 1188564 h 1188564"/>
                <a:gd name="connsiteX24" fmla="*/ 103315 w 1064006"/>
                <a:gd name="connsiteY24" fmla="*/ 839174 h 1188564"/>
                <a:gd name="connsiteX25" fmla="*/ 102463 w 1064006"/>
                <a:gd name="connsiteY25" fmla="*/ 830719 h 1188564"/>
                <a:gd name="connsiteX26" fmla="*/ 63334 w 1064006"/>
                <a:gd name="connsiteY26" fmla="*/ 830719 h 1188564"/>
                <a:gd name="connsiteX27" fmla="*/ 0 w 1064006"/>
                <a:gd name="connsiteY27" fmla="*/ 767385 h 1188564"/>
                <a:gd name="connsiteX28" fmla="*/ 63334 w 1064006"/>
                <a:gd name="connsiteY28" fmla="*/ 704051 h 1188564"/>
                <a:gd name="connsiteX29" fmla="*/ 65381 w 1064006"/>
                <a:gd name="connsiteY29" fmla="*/ 704051 h 1188564"/>
                <a:gd name="connsiteX30" fmla="*/ 64774 w 1064006"/>
                <a:gd name="connsiteY30" fmla="*/ 661703 h 1188564"/>
                <a:gd name="connsiteX31" fmla="*/ 63334 w 1064006"/>
                <a:gd name="connsiteY31" fmla="*/ 661703 h 1188564"/>
                <a:gd name="connsiteX32" fmla="*/ 0 w 1064006"/>
                <a:gd name="connsiteY32" fmla="*/ 598369 h 1188564"/>
                <a:gd name="connsiteX33" fmla="*/ 38682 w 1064006"/>
                <a:gd name="connsiteY33" fmla="*/ 540012 h 1188564"/>
                <a:gd name="connsiteX34" fmla="*/ 62960 w 1064006"/>
                <a:gd name="connsiteY34" fmla="*/ 535110 h 1188564"/>
                <a:gd name="connsiteX35" fmla="*/ 62349 w 1064006"/>
                <a:gd name="connsiteY35" fmla="*/ 492488 h 1188564"/>
                <a:gd name="connsiteX36" fmla="*/ 38682 w 1064006"/>
                <a:gd name="connsiteY36" fmla="*/ 487710 h 1188564"/>
                <a:gd name="connsiteX37" fmla="*/ 0 w 1064006"/>
                <a:gd name="connsiteY37" fmla="*/ 429353 h 1188564"/>
                <a:gd name="connsiteX38" fmla="*/ 38682 w 1064006"/>
                <a:gd name="connsiteY38" fmla="*/ 370996 h 1188564"/>
                <a:gd name="connsiteX39" fmla="*/ 60544 w 1064006"/>
                <a:gd name="connsiteY39" fmla="*/ 366582 h 1188564"/>
                <a:gd name="connsiteX40" fmla="*/ 59920 w 1064006"/>
                <a:gd name="connsiteY40" fmla="*/ 322982 h 1188564"/>
                <a:gd name="connsiteX41" fmla="*/ 38682 w 1064006"/>
                <a:gd name="connsiteY41" fmla="*/ 318695 h 1188564"/>
                <a:gd name="connsiteX42" fmla="*/ 0 w 1064006"/>
                <a:gd name="connsiteY42" fmla="*/ 260338 h 1188564"/>
                <a:gd name="connsiteX43" fmla="*/ 38682 w 1064006"/>
                <a:gd name="connsiteY43" fmla="*/ 201981 h 1188564"/>
                <a:gd name="connsiteX44" fmla="*/ 58129 w 1064006"/>
                <a:gd name="connsiteY44" fmla="*/ 198055 h 11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64006" h="1188564">
                  <a:moveTo>
                    <a:pt x="55291" y="0"/>
                  </a:moveTo>
                  <a:lnTo>
                    <a:pt x="1008717" y="0"/>
                  </a:lnTo>
                  <a:lnTo>
                    <a:pt x="1005879" y="198055"/>
                  </a:lnTo>
                  <a:lnTo>
                    <a:pt x="1025324" y="201981"/>
                  </a:lnTo>
                  <a:cubicBezTo>
                    <a:pt x="1048056" y="211596"/>
                    <a:pt x="1064006" y="234104"/>
                    <a:pt x="1064006" y="260338"/>
                  </a:cubicBezTo>
                  <a:cubicBezTo>
                    <a:pt x="1064006" y="286571"/>
                    <a:pt x="1048056" y="309080"/>
                    <a:pt x="1025324" y="318695"/>
                  </a:cubicBezTo>
                  <a:lnTo>
                    <a:pt x="1004089" y="322982"/>
                  </a:lnTo>
                  <a:lnTo>
                    <a:pt x="1003464" y="366582"/>
                  </a:lnTo>
                  <a:lnTo>
                    <a:pt x="1025324" y="370996"/>
                  </a:lnTo>
                  <a:cubicBezTo>
                    <a:pt x="1048056" y="380611"/>
                    <a:pt x="1064006" y="403119"/>
                    <a:pt x="1064006" y="429353"/>
                  </a:cubicBezTo>
                  <a:cubicBezTo>
                    <a:pt x="1064006" y="455586"/>
                    <a:pt x="1048056" y="478095"/>
                    <a:pt x="1025324" y="487710"/>
                  </a:cubicBezTo>
                  <a:lnTo>
                    <a:pt x="1001659" y="492487"/>
                  </a:lnTo>
                  <a:lnTo>
                    <a:pt x="1001049" y="535111"/>
                  </a:lnTo>
                  <a:lnTo>
                    <a:pt x="1025324" y="540012"/>
                  </a:lnTo>
                  <a:cubicBezTo>
                    <a:pt x="1048056" y="549627"/>
                    <a:pt x="1064006" y="572135"/>
                    <a:pt x="1064006" y="598369"/>
                  </a:cubicBezTo>
                  <a:cubicBezTo>
                    <a:pt x="1064006" y="633347"/>
                    <a:pt x="1035650" y="661703"/>
                    <a:pt x="1000672" y="661703"/>
                  </a:cubicBezTo>
                  <a:lnTo>
                    <a:pt x="999234" y="661703"/>
                  </a:lnTo>
                  <a:lnTo>
                    <a:pt x="998628" y="704051"/>
                  </a:lnTo>
                  <a:lnTo>
                    <a:pt x="1000672" y="704051"/>
                  </a:lnTo>
                  <a:cubicBezTo>
                    <a:pt x="1035650" y="704051"/>
                    <a:pt x="1064006" y="732407"/>
                    <a:pt x="1064006" y="767385"/>
                  </a:cubicBezTo>
                  <a:cubicBezTo>
                    <a:pt x="1064006" y="802363"/>
                    <a:pt x="1035650" y="830719"/>
                    <a:pt x="1000672" y="830719"/>
                  </a:cubicBezTo>
                  <a:lnTo>
                    <a:pt x="961543" y="830719"/>
                  </a:lnTo>
                  <a:lnTo>
                    <a:pt x="960691" y="839174"/>
                  </a:lnTo>
                  <a:cubicBezTo>
                    <a:pt x="919889" y="1038571"/>
                    <a:pt x="743463" y="1188564"/>
                    <a:pt x="532003" y="1188564"/>
                  </a:cubicBezTo>
                  <a:cubicBezTo>
                    <a:pt x="320544" y="1188564"/>
                    <a:pt x="144118" y="1038571"/>
                    <a:pt x="103315" y="839174"/>
                  </a:cubicBezTo>
                  <a:lnTo>
                    <a:pt x="102463" y="830719"/>
                  </a:lnTo>
                  <a:lnTo>
                    <a:pt x="63334" y="830719"/>
                  </a:lnTo>
                  <a:cubicBezTo>
                    <a:pt x="28356" y="830719"/>
                    <a:pt x="0" y="802363"/>
                    <a:pt x="0" y="767385"/>
                  </a:cubicBezTo>
                  <a:cubicBezTo>
                    <a:pt x="0" y="732407"/>
                    <a:pt x="28356" y="704051"/>
                    <a:pt x="63334" y="704051"/>
                  </a:cubicBezTo>
                  <a:lnTo>
                    <a:pt x="65381" y="704051"/>
                  </a:lnTo>
                  <a:lnTo>
                    <a:pt x="64774" y="661703"/>
                  </a:lnTo>
                  <a:lnTo>
                    <a:pt x="63334" y="661703"/>
                  </a:lnTo>
                  <a:cubicBezTo>
                    <a:pt x="28356" y="661703"/>
                    <a:pt x="0" y="633347"/>
                    <a:pt x="0" y="598369"/>
                  </a:cubicBezTo>
                  <a:cubicBezTo>
                    <a:pt x="0" y="572135"/>
                    <a:pt x="15950" y="549627"/>
                    <a:pt x="38682" y="540012"/>
                  </a:cubicBezTo>
                  <a:lnTo>
                    <a:pt x="62960" y="535110"/>
                  </a:lnTo>
                  <a:lnTo>
                    <a:pt x="62349" y="492488"/>
                  </a:lnTo>
                  <a:lnTo>
                    <a:pt x="38682" y="487710"/>
                  </a:lnTo>
                  <a:cubicBezTo>
                    <a:pt x="15950" y="478095"/>
                    <a:pt x="0" y="455586"/>
                    <a:pt x="0" y="429353"/>
                  </a:cubicBezTo>
                  <a:cubicBezTo>
                    <a:pt x="0" y="403119"/>
                    <a:pt x="15950" y="380611"/>
                    <a:pt x="38682" y="370996"/>
                  </a:cubicBezTo>
                  <a:lnTo>
                    <a:pt x="60544" y="366582"/>
                  </a:lnTo>
                  <a:lnTo>
                    <a:pt x="59920" y="322982"/>
                  </a:lnTo>
                  <a:lnTo>
                    <a:pt x="38682" y="318695"/>
                  </a:lnTo>
                  <a:cubicBezTo>
                    <a:pt x="15950" y="309080"/>
                    <a:pt x="0" y="286571"/>
                    <a:pt x="0" y="260338"/>
                  </a:cubicBezTo>
                  <a:cubicBezTo>
                    <a:pt x="0" y="234104"/>
                    <a:pt x="15950" y="211596"/>
                    <a:pt x="38682" y="201981"/>
                  </a:cubicBezTo>
                  <a:lnTo>
                    <a:pt x="58129" y="198055"/>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0" name="Oval 239"/>
            <p:cNvSpPr/>
            <p:nvPr/>
          </p:nvSpPr>
          <p:spPr>
            <a:xfrm>
              <a:off x="10089587" y="5472183"/>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1" name="Oval 240"/>
            <p:cNvSpPr/>
            <p:nvPr/>
          </p:nvSpPr>
          <p:spPr>
            <a:xfrm>
              <a:off x="10466195" y="5472183"/>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2" name="Oval 241"/>
            <p:cNvSpPr/>
            <p:nvPr/>
          </p:nvSpPr>
          <p:spPr>
            <a:xfrm>
              <a:off x="10285560" y="5486732"/>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3" name="Oval 242"/>
            <p:cNvSpPr/>
            <p:nvPr/>
          </p:nvSpPr>
          <p:spPr>
            <a:xfrm>
              <a:off x="9964362" y="5253986"/>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4" name="Oval 243"/>
            <p:cNvSpPr/>
            <p:nvPr/>
          </p:nvSpPr>
          <p:spPr>
            <a:xfrm>
              <a:off x="9827465" y="5043803"/>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5" name="Oval 244"/>
            <p:cNvSpPr/>
            <p:nvPr/>
          </p:nvSpPr>
          <p:spPr>
            <a:xfrm>
              <a:off x="9791656" y="4779359"/>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6" name="Oval 245"/>
            <p:cNvSpPr/>
            <p:nvPr/>
          </p:nvSpPr>
          <p:spPr>
            <a:xfrm>
              <a:off x="9923859" y="4471861"/>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7" name="Oval 246"/>
            <p:cNvSpPr/>
            <p:nvPr/>
          </p:nvSpPr>
          <p:spPr>
            <a:xfrm>
              <a:off x="10132813" y="4335454"/>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8" name="Oval 247"/>
            <p:cNvSpPr/>
            <p:nvPr/>
          </p:nvSpPr>
          <p:spPr>
            <a:xfrm>
              <a:off x="10384185" y="4321957"/>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49" name="Oval 248"/>
            <p:cNvSpPr/>
            <p:nvPr/>
          </p:nvSpPr>
          <p:spPr>
            <a:xfrm>
              <a:off x="10653730" y="4492854"/>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0" name="Oval 249"/>
            <p:cNvSpPr/>
            <p:nvPr/>
          </p:nvSpPr>
          <p:spPr>
            <a:xfrm>
              <a:off x="10753572" y="4748356"/>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1" name="Oval 250"/>
            <p:cNvSpPr/>
            <p:nvPr/>
          </p:nvSpPr>
          <p:spPr>
            <a:xfrm>
              <a:off x="10730565" y="5025362"/>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2" name="Oval 251"/>
            <p:cNvSpPr/>
            <p:nvPr/>
          </p:nvSpPr>
          <p:spPr>
            <a:xfrm>
              <a:off x="10580529" y="5272438"/>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3" name="Oval 252"/>
            <p:cNvSpPr/>
            <p:nvPr/>
          </p:nvSpPr>
          <p:spPr>
            <a:xfrm>
              <a:off x="10173690" y="5228276"/>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4" name="Oval 253"/>
            <p:cNvSpPr/>
            <p:nvPr/>
          </p:nvSpPr>
          <p:spPr>
            <a:xfrm>
              <a:off x="10065146" y="4745903"/>
              <a:ext cx="124487" cy="1244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5" name="Oval 254"/>
            <p:cNvSpPr/>
            <p:nvPr/>
          </p:nvSpPr>
          <p:spPr>
            <a:xfrm>
              <a:off x="10315380" y="5000840"/>
              <a:ext cx="181952" cy="1819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6" name="Oval 255"/>
            <p:cNvSpPr/>
            <p:nvPr/>
          </p:nvSpPr>
          <p:spPr>
            <a:xfrm>
              <a:off x="10195795" y="4942268"/>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7" name="Oval 256"/>
            <p:cNvSpPr/>
            <p:nvPr/>
          </p:nvSpPr>
          <p:spPr>
            <a:xfrm>
              <a:off x="9998108" y="4964398"/>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8" name="Oval 257"/>
            <p:cNvSpPr/>
            <p:nvPr/>
          </p:nvSpPr>
          <p:spPr>
            <a:xfrm>
              <a:off x="10313412" y="4520687"/>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59" name="Oval 258"/>
            <p:cNvSpPr/>
            <p:nvPr/>
          </p:nvSpPr>
          <p:spPr>
            <a:xfrm>
              <a:off x="10397492" y="4671161"/>
              <a:ext cx="80505" cy="80505"/>
            </a:xfrm>
            <a:prstGeom prst="ellipse">
              <a:avLst/>
            </a:prstGeom>
            <a:solidFill>
              <a:srgbClr val="7F8C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0" name="Oval 259"/>
            <p:cNvSpPr/>
            <p:nvPr/>
          </p:nvSpPr>
          <p:spPr>
            <a:xfrm>
              <a:off x="10588544" y="4883893"/>
              <a:ext cx="80505" cy="80505"/>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1" name="Oval 260"/>
            <p:cNvSpPr/>
            <p:nvPr/>
          </p:nvSpPr>
          <p:spPr>
            <a:xfrm>
              <a:off x="10069807" y="4521669"/>
              <a:ext cx="124487" cy="12448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262" name="Oval 261"/>
            <p:cNvSpPr/>
            <p:nvPr/>
          </p:nvSpPr>
          <p:spPr>
            <a:xfrm>
              <a:off x="10365866" y="4870895"/>
              <a:ext cx="58571" cy="5857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cxnSp>
          <p:nvCxnSpPr>
            <p:cNvPr id="263" name="Straight Connector 262"/>
            <p:cNvCxnSpPr>
              <a:stCxn id="240" idx="6"/>
              <a:endCxn id="242" idx="2"/>
            </p:cNvCxnSpPr>
            <p:nvPr/>
          </p:nvCxnSpPr>
          <p:spPr>
            <a:xfrm>
              <a:off x="10170092" y="5512436"/>
              <a:ext cx="115469" cy="35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4" name="Straight Connector 263"/>
            <p:cNvCxnSpPr>
              <a:stCxn id="242" idx="6"/>
              <a:endCxn id="241" idx="2"/>
            </p:cNvCxnSpPr>
            <p:nvPr/>
          </p:nvCxnSpPr>
          <p:spPr>
            <a:xfrm flipV="1">
              <a:off x="10344132" y="5501469"/>
              <a:ext cx="122063" cy="1454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5" name="Straight Connector 264"/>
            <p:cNvCxnSpPr>
              <a:stCxn id="241" idx="7"/>
              <a:endCxn id="252" idx="3"/>
            </p:cNvCxnSpPr>
            <p:nvPr/>
          </p:nvCxnSpPr>
          <p:spPr>
            <a:xfrm flipV="1">
              <a:off x="10516189" y="5322431"/>
              <a:ext cx="72918" cy="15833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stCxn id="252" idx="7"/>
              <a:endCxn id="251" idx="3"/>
            </p:cNvCxnSpPr>
            <p:nvPr/>
          </p:nvCxnSpPr>
          <p:spPr>
            <a:xfrm flipV="1">
              <a:off x="10630522" y="5094077"/>
              <a:ext cx="111832" cy="18693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a:stCxn id="251" idx="0"/>
              <a:endCxn id="250" idx="4"/>
            </p:cNvCxnSpPr>
            <p:nvPr/>
          </p:nvCxnSpPr>
          <p:spPr>
            <a:xfrm flipV="1">
              <a:off x="10770817" y="4828860"/>
              <a:ext cx="23007" cy="19650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8" name="Straight Connector 267"/>
            <p:cNvCxnSpPr>
              <a:stCxn id="250" idx="0"/>
              <a:endCxn id="249" idx="5"/>
            </p:cNvCxnSpPr>
            <p:nvPr/>
          </p:nvCxnSpPr>
          <p:spPr>
            <a:xfrm flipH="1" flipV="1">
              <a:off x="10722446" y="4561570"/>
              <a:ext cx="71379" cy="18678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69" name="Straight Connector 268"/>
            <p:cNvCxnSpPr>
              <a:stCxn id="249" idx="1"/>
              <a:endCxn id="248" idx="6"/>
            </p:cNvCxnSpPr>
            <p:nvPr/>
          </p:nvCxnSpPr>
          <p:spPr>
            <a:xfrm flipH="1" flipV="1">
              <a:off x="10464689" y="4362209"/>
              <a:ext cx="200831" cy="14243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0" name="Straight Connector 269"/>
            <p:cNvCxnSpPr>
              <a:stCxn id="248" idx="2"/>
              <a:endCxn id="247" idx="6"/>
            </p:cNvCxnSpPr>
            <p:nvPr/>
          </p:nvCxnSpPr>
          <p:spPr>
            <a:xfrm flipH="1">
              <a:off x="10213318" y="4362209"/>
              <a:ext cx="170866" cy="1349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a:stCxn id="247" idx="2"/>
              <a:endCxn id="246" idx="7"/>
            </p:cNvCxnSpPr>
            <p:nvPr/>
          </p:nvCxnSpPr>
          <p:spPr>
            <a:xfrm flipH="1">
              <a:off x="9992575" y="4375706"/>
              <a:ext cx="140239" cy="10794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2" name="Straight Connector 271"/>
            <p:cNvCxnSpPr>
              <a:stCxn id="246" idx="3"/>
              <a:endCxn id="245" idx="0"/>
            </p:cNvCxnSpPr>
            <p:nvPr/>
          </p:nvCxnSpPr>
          <p:spPr>
            <a:xfrm flipH="1">
              <a:off x="9831908" y="4540576"/>
              <a:ext cx="103741" cy="23878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3" name="Straight Connector 272"/>
            <p:cNvCxnSpPr>
              <a:stCxn id="245" idx="4"/>
              <a:endCxn id="244" idx="0"/>
            </p:cNvCxnSpPr>
            <p:nvPr/>
          </p:nvCxnSpPr>
          <p:spPr>
            <a:xfrm>
              <a:off x="9831908" y="4859864"/>
              <a:ext cx="35809" cy="18393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4" name="Straight Connector 273"/>
            <p:cNvCxnSpPr>
              <a:stCxn id="244" idx="5"/>
              <a:endCxn id="243" idx="1"/>
            </p:cNvCxnSpPr>
            <p:nvPr/>
          </p:nvCxnSpPr>
          <p:spPr>
            <a:xfrm>
              <a:off x="9896180" y="5112518"/>
              <a:ext cx="79972" cy="15325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5" name="Straight Connector 274"/>
            <p:cNvCxnSpPr>
              <a:stCxn id="243" idx="4"/>
              <a:endCxn id="240" idx="1"/>
            </p:cNvCxnSpPr>
            <p:nvPr/>
          </p:nvCxnSpPr>
          <p:spPr>
            <a:xfrm>
              <a:off x="10004614" y="5334491"/>
              <a:ext cx="96762" cy="14948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6" name="Straight Connector 275"/>
            <p:cNvCxnSpPr>
              <a:stCxn id="240" idx="7"/>
              <a:endCxn id="253" idx="4"/>
            </p:cNvCxnSpPr>
            <p:nvPr/>
          </p:nvCxnSpPr>
          <p:spPr>
            <a:xfrm flipV="1">
              <a:off x="10158302" y="5286847"/>
              <a:ext cx="44674" cy="197125"/>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7" name="Straight Connector 276"/>
            <p:cNvCxnSpPr>
              <a:stCxn id="253" idx="6"/>
              <a:endCxn id="252" idx="2"/>
            </p:cNvCxnSpPr>
            <p:nvPr/>
          </p:nvCxnSpPr>
          <p:spPr>
            <a:xfrm>
              <a:off x="10232262" y="5257562"/>
              <a:ext cx="348267" cy="441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8" name="Straight Connector 277"/>
            <p:cNvCxnSpPr>
              <a:stCxn id="253" idx="5"/>
              <a:endCxn id="242" idx="0"/>
            </p:cNvCxnSpPr>
            <p:nvPr/>
          </p:nvCxnSpPr>
          <p:spPr>
            <a:xfrm>
              <a:off x="10223684" y="5278270"/>
              <a:ext cx="91163" cy="208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9" name="Straight Connector 278"/>
            <p:cNvCxnSpPr>
              <a:stCxn id="241" idx="1"/>
              <a:endCxn id="253" idx="5"/>
            </p:cNvCxnSpPr>
            <p:nvPr/>
          </p:nvCxnSpPr>
          <p:spPr>
            <a:xfrm flipH="1" flipV="1">
              <a:off x="10223684" y="5278270"/>
              <a:ext cx="251089" cy="20249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0" name="Straight Connector 279"/>
            <p:cNvCxnSpPr>
              <a:stCxn id="253" idx="1"/>
              <a:endCxn id="257" idx="5"/>
            </p:cNvCxnSpPr>
            <p:nvPr/>
          </p:nvCxnSpPr>
          <p:spPr>
            <a:xfrm flipH="1" flipV="1">
              <a:off x="10048101" y="5014392"/>
              <a:ext cx="134166" cy="22246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1" name="Straight Connector 280"/>
            <p:cNvCxnSpPr>
              <a:stCxn id="243" idx="7"/>
              <a:endCxn id="253" idx="2"/>
            </p:cNvCxnSpPr>
            <p:nvPr/>
          </p:nvCxnSpPr>
          <p:spPr>
            <a:xfrm flipV="1">
              <a:off x="10033077" y="5257562"/>
              <a:ext cx="140613" cy="821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2" name="Straight Connector 281"/>
            <p:cNvCxnSpPr>
              <a:stCxn id="257" idx="3"/>
              <a:endCxn id="244" idx="7"/>
            </p:cNvCxnSpPr>
            <p:nvPr/>
          </p:nvCxnSpPr>
          <p:spPr>
            <a:xfrm flipH="1">
              <a:off x="9896180" y="5014392"/>
              <a:ext cx="110506" cy="4120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a:stCxn id="243" idx="0"/>
              <a:endCxn id="257" idx="4"/>
            </p:cNvCxnSpPr>
            <p:nvPr/>
          </p:nvCxnSpPr>
          <p:spPr>
            <a:xfrm flipV="1">
              <a:off x="10004614" y="5022970"/>
              <a:ext cx="22779" cy="2310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4" name="Straight Connector 283"/>
            <p:cNvCxnSpPr>
              <a:stCxn id="257" idx="0"/>
              <a:endCxn id="246" idx="4"/>
            </p:cNvCxnSpPr>
            <p:nvPr/>
          </p:nvCxnSpPr>
          <p:spPr>
            <a:xfrm flipH="1" flipV="1">
              <a:off x="9964112" y="4552365"/>
              <a:ext cx="63282" cy="41203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5" name="Straight Connector 284"/>
            <p:cNvCxnSpPr>
              <a:stCxn id="257" idx="1"/>
              <a:endCxn id="245" idx="6"/>
            </p:cNvCxnSpPr>
            <p:nvPr/>
          </p:nvCxnSpPr>
          <p:spPr>
            <a:xfrm flipH="1" flipV="1">
              <a:off x="9872161" y="4819611"/>
              <a:ext cx="134525" cy="15336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6" name="Straight Connector 285"/>
            <p:cNvCxnSpPr>
              <a:stCxn id="246" idx="6"/>
              <a:endCxn id="261" idx="1"/>
            </p:cNvCxnSpPr>
            <p:nvPr/>
          </p:nvCxnSpPr>
          <p:spPr>
            <a:xfrm>
              <a:off x="10004364" y="4512113"/>
              <a:ext cx="83673" cy="277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7" name="Straight Connector 286"/>
            <p:cNvCxnSpPr>
              <a:stCxn id="261" idx="4"/>
              <a:endCxn id="254" idx="0"/>
            </p:cNvCxnSpPr>
            <p:nvPr/>
          </p:nvCxnSpPr>
          <p:spPr>
            <a:xfrm flipH="1">
              <a:off x="10127389" y="4646156"/>
              <a:ext cx="4661" cy="9974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8" name="Straight Connector 287"/>
            <p:cNvCxnSpPr>
              <a:stCxn id="254" idx="5"/>
              <a:endCxn id="256" idx="1"/>
            </p:cNvCxnSpPr>
            <p:nvPr/>
          </p:nvCxnSpPr>
          <p:spPr>
            <a:xfrm>
              <a:off x="10171402" y="4852159"/>
              <a:ext cx="32971" cy="9868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a:stCxn id="256" idx="5"/>
              <a:endCxn id="255" idx="1"/>
            </p:cNvCxnSpPr>
            <p:nvPr/>
          </p:nvCxnSpPr>
          <p:spPr>
            <a:xfrm>
              <a:off x="10245789" y="4992262"/>
              <a:ext cx="96237" cy="3522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0" name="Straight Connector 289"/>
            <p:cNvCxnSpPr>
              <a:stCxn id="255" idx="5"/>
              <a:endCxn id="252" idx="1"/>
            </p:cNvCxnSpPr>
            <p:nvPr/>
          </p:nvCxnSpPr>
          <p:spPr>
            <a:xfrm>
              <a:off x="10470686" y="5156145"/>
              <a:ext cx="118421" cy="1248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1" name="Straight Connector 290"/>
            <p:cNvCxnSpPr>
              <a:stCxn id="255" idx="3"/>
              <a:endCxn id="253" idx="7"/>
            </p:cNvCxnSpPr>
            <p:nvPr/>
          </p:nvCxnSpPr>
          <p:spPr>
            <a:xfrm flipH="1">
              <a:off x="10223684" y="5156145"/>
              <a:ext cx="118343" cy="8070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a:stCxn id="256" idx="3"/>
              <a:endCxn id="257" idx="6"/>
            </p:cNvCxnSpPr>
            <p:nvPr/>
          </p:nvCxnSpPr>
          <p:spPr>
            <a:xfrm flipH="1">
              <a:off x="10056679" y="4992262"/>
              <a:ext cx="147694" cy="142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3" name="Straight Connector 292"/>
            <p:cNvCxnSpPr>
              <a:stCxn id="254" idx="3"/>
              <a:endCxn id="257" idx="7"/>
            </p:cNvCxnSpPr>
            <p:nvPr/>
          </p:nvCxnSpPr>
          <p:spPr>
            <a:xfrm flipH="1">
              <a:off x="10048101" y="4852159"/>
              <a:ext cx="35275" cy="12081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a:stCxn id="254" idx="7"/>
              <a:endCxn id="258" idx="3"/>
            </p:cNvCxnSpPr>
            <p:nvPr/>
          </p:nvCxnSpPr>
          <p:spPr>
            <a:xfrm flipV="1">
              <a:off x="10171402" y="4570680"/>
              <a:ext cx="150588" cy="19345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5" name="Straight Connector 294"/>
            <p:cNvCxnSpPr>
              <a:stCxn id="258" idx="7"/>
              <a:endCxn id="248" idx="3"/>
            </p:cNvCxnSpPr>
            <p:nvPr/>
          </p:nvCxnSpPr>
          <p:spPr>
            <a:xfrm flipV="1">
              <a:off x="10363406" y="4390672"/>
              <a:ext cx="32568" cy="13859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6" name="Straight Connector 295"/>
            <p:cNvCxnSpPr>
              <a:stCxn id="261" idx="7"/>
              <a:endCxn id="248" idx="3"/>
            </p:cNvCxnSpPr>
            <p:nvPr/>
          </p:nvCxnSpPr>
          <p:spPr>
            <a:xfrm flipV="1">
              <a:off x="10176062" y="4390672"/>
              <a:ext cx="219912" cy="149228"/>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7" name="Straight Connector 296"/>
            <p:cNvCxnSpPr>
              <a:stCxn id="247" idx="5"/>
              <a:endCxn id="258" idx="1"/>
            </p:cNvCxnSpPr>
            <p:nvPr/>
          </p:nvCxnSpPr>
          <p:spPr>
            <a:xfrm>
              <a:off x="10201529" y="4404169"/>
              <a:ext cx="120462" cy="12509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a:stCxn id="259" idx="7"/>
              <a:endCxn id="249" idx="3"/>
            </p:cNvCxnSpPr>
            <p:nvPr/>
          </p:nvCxnSpPr>
          <p:spPr>
            <a:xfrm flipV="1">
              <a:off x="10466207" y="4561570"/>
              <a:ext cx="199313" cy="121381"/>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a:stCxn id="259" idx="0"/>
              <a:endCxn id="248" idx="4"/>
            </p:cNvCxnSpPr>
            <p:nvPr/>
          </p:nvCxnSpPr>
          <p:spPr>
            <a:xfrm flipH="1" flipV="1">
              <a:off x="10424437" y="4402462"/>
              <a:ext cx="13308" cy="26869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0" name="Straight Connector 299"/>
            <p:cNvCxnSpPr>
              <a:stCxn id="259" idx="1"/>
              <a:endCxn id="258" idx="5"/>
            </p:cNvCxnSpPr>
            <p:nvPr/>
          </p:nvCxnSpPr>
          <p:spPr>
            <a:xfrm flipH="1" flipV="1">
              <a:off x="10363406" y="4570680"/>
              <a:ext cx="45876" cy="11227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1" name="Straight Connector 300"/>
            <p:cNvCxnSpPr>
              <a:stCxn id="262" idx="0"/>
              <a:endCxn id="259" idx="4"/>
            </p:cNvCxnSpPr>
            <p:nvPr/>
          </p:nvCxnSpPr>
          <p:spPr>
            <a:xfrm flipV="1">
              <a:off x="10395151" y="4751665"/>
              <a:ext cx="42593" cy="119229"/>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2" name="Straight Connector 301"/>
            <p:cNvCxnSpPr>
              <a:stCxn id="262" idx="4"/>
              <a:endCxn id="255" idx="0"/>
            </p:cNvCxnSpPr>
            <p:nvPr/>
          </p:nvCxnSpPr>
          <p:spPr>
            <a:xfrm>
              <a:off x="10395151" y="4929466"/>
              <a:ext cx="11205" cy="7137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3" name="Straight Connector 302"/>
            <p:cNvCxnSpPr>
              <a:stCxn id="262" idx="1"/>
              <a:endCxn id="254" idx="6"/>
            </p:cNvCxnSpPr>
            <p:nvPr/>
          </p:nvCxnSpPr>
          <p:spPr>
            <a:xfrm flipH="1" flipV="1">
              <a:off x="10189633" y="4808146"/>
              <a:ext cx="184811" cy="71326"/>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4" name="Straight Connector 303"/>
            <p:cNvCxnSpPr>
              <a:stCxn id="255" idx="7"/>
              <a:endCxn id="260" idx="3"/>
            </p:cNvCxnSpPr>
            <p:nvPr/>
          </p:nvCxnSpPr>
          <p:spPr>
            <a:xfrm flipV="1">
              <a:off x="10470686" y="4952608"/>
              <a:ext cx="129648" cy="7487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5" name="Straight Connector 304"/>
            <p:cNvCxnSpPr>
              <a:stCxn id="260" idx="0"/>
              <a:endCxn id="249" idx="4"/>
            </p:cNvCxnSpPr>
            <p:nvPr/>
          </p:nvCxnSpPr>
          <p:spPr>
            <a:xfrm flipV="1">
              <a:off x="10628797" y="4573359"/>
              <a:ext cx="65186" cy="310534"/>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6" name="Straight Connector 305"/>
            <p:cNvCxnSpPr>
              <a:stCxn id="260" idx="1"/>
              <a:endCxn id="259" idx="5"/>
            </p:cNvCxnSpPr>
            <p:nvPr/>
          </p:nvCxnSpPr>
          <p:spPr>
            <a:xfrm flipH="1" flipV="1">
              <a:off x="10466207" y="4739876"/>
              <a:ext cx="134126" cy="155807"/>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a:stCxn id="260" idx="7"/>
              <a:endCxn id="250" idx="3"/>
            </p:cNvCxnSpPr>
            <p:nvPr/>
          </p:nvCxnSpPr>
          <p:spPr>
            <a:xfrm flipV="1">
              <a:off x="10657259" y="4817071"/>
              <a:ext cx="108102" cy="78612"/>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8" name="Straight Connector 307"/>
            <p:cNvCxnSpPr>
              <a:stCxn id="260" idx="5"/>
              <a:endCxn id="251" idx="1"/>
            </p:cNvCxnSpPr>
            <p:nvPr/>
          </p:nvCxnSpPr>
          <p:spPr>
            <a:xfrm>
              <a:off x="10657259" y="4952608"/>
              <a:ext cx="85095" cy="84543"/>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09" name="Straight Connector 308"/>
            <p:cNvCxnSpPr>
              <a:stCxn id="252" idx="0"/>
              <a:endCxn id="260" idx="4"/>
            </p:cNvCxnSpPr>
            <p:nvPr/>
          </p:nvCxnSpPr>
          <p:spPr>
            <a:xfrm flipV="1">
              <a:off x="10609815" y="4964398"/>
              <a:ext cx="18982" cy="308040"/>
            </a:xfrm>
            <a:prstGeom prst="line">
              <a:avLst/>
            </a:prstGeom>
            <a:ln w="3175">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228" name="KSO_Shape"/>
          <p:cNvSpPr/>
          <p:nvPr/>
        </p:nvSpPr>
        <p:spPr bwMode="auto">
          <a:xfrm>
            <a:off x="802347" y="2457139"/>
            <a:ext cx="301599" cy="257365"/>
          </a:xfrm>
          <a:custGeom>
            <a:avLst/>
            <a:gdLst>
              <a:gd name="T0" fmla="*/ 1467173 w 3549651"/>
              <a:gd name="T1" fmla="*/ 2801186 h 3030537"/>
              <a:gd name="T2" fmla="*/ 3546160 w 3549651"/>
              <a:gd name="T3" fmla="*/ 2475237 h 3030537"/>
              <a:gd name="T4" fmla="*/ 3202089 w 3549651"/>
              <a:gd name="T5" fmla="*/ 2691437 h 3030537"/>
              <a:gd name="T6" fmla="*/ 2656781 w 3549651"/>
              <a:gd name="T7" fmla="*/ 2671725 h 3030537"/>
              <a:gd name="T8" fmla="*/ 2970870 w 3549651"/>
              <a:gd name="T9" fmla="*/ 1932623 h 3030537"/>
              <a:gd name="T10" fmla="*/ 2842055 w 3549651"/>
              <a:gd name="T11" fmla="*/ 2061210 h 3030537"/>
              <a:gd name="T12" fmla="*/ 3048286 w 3549651"/>
              <a:gd name="T13" fmla="*/ 2235200 h 3030537"/>
              <a:gd name="T14" fmla="*/ 3041940 w 3549651"/>
              <a:gd name="T15" fmla="*/ 2302193 h 3030537"/>
              <a:gd name="T16" fmla="*/ 2899799 w 3549651"/>
              <a:gd name="T17" fmla="*/ 2268220 h 3030537"/>
              <a:gd name="T18" fmla="*/ 2837930 w 3549651"/>
              <a:gd name="T19" fmla="*/ 2310765 h 3030537"/>
              <a:gd name="T20" fmla="*/ 2968014 w 3549651"/>
              <a:gd name="T21" fmla="*/ 2412048 h 3030537"/>
              <a:gd name="T22" fmla="*/ 3131412 w 3549651"/>
              <a:gd name="T23" fmla="*/ 2329815 h 3030537"/>
              <a:gd name="T24" fmla="*/ 3109520 w 3549651"/>
              <a:gd name="T25" fmla="*/ 2184718 h 3030537"/>
              <a:gd name="T26" fmla="*/ 2922961 w 3549651"/>
              <a:gd name="T27" fmla="*/ 2085023 h 3030537"/>
              <a:gd name="T28" fmla="*/ 3032422 w 3549651"/>
              <a:gd name="T29" fmla="*/ 2045335 h 3030537"/>
              <a:gd name="T30" fmla="*/ 3135537 w 3549651"/>
              <a:gd name="T31" fmla="*/ 2071370 h 3030537"/>
              <a:gd name="T32" fmla="*/ 3054314 w 3549651"/>
              <a:gd name="T33" fmla="*/ 1982470 h 3030537"/>
              <a:gd name="T34" fmla="*/ 3192012 w 3549651"/>
              <a:gd name="T35" fmla="*/ 1921193 h 3030537"/>
              <a:gd name="T36" fmla="*/ 3435365 w 3549651"/>
              <a:gd name="T37" fmla="*/ 2266315 h 3030537"/>
              <a:gd name="T38" fmla="*/ 2550476 w 3549651"/>
              <a:gd name="T39" fmla="*/ 2353628 h 3030537"/>
              <a:gd name="T40" fmla="*/ 2704356 w 3549651"/>
              <a:gd name="T41" fmla="*/ 2034223 h 3030537"/>
              <a:gd name="T42" fmla="*/ 3157240 w 3549651"/>
              <a:gd name="T43" fmla="*/ 1786255 h 3030537"/>
              <a:gd name="T44" fmla="*/ 2866305 w 3549651"/>
              <a:gd name="T45" fmla="*/ 1836738 h 3030537"/>
              <a:gd name="T46" fmla="*/ 2845094 w 3549651"/>
              <a:gd name="T47" fmla="*/ 1784033 h 3030537"/>
              <a:gd name="T48" fmla="*/ 1725613 w 3549651"/>
              <a:gd name="T49" fmla="*/ 1796449 h 3030537"/>
              <a:gd name="T50" fmla="*/ 3089168 w 3549651"/>
              <a:gd name="T51" fmla="*/ 1512570 h 3030537"/>
              <a:gd name="T52" fmla="*/ 3077413 w 3549651"/>
              <a:gd name="T53" fmla="*/ 1640840 h 3030537"/>
              <a:gd name="T54" fmla="*/ 3168594 w 3549651"/>
              <a:gd name="T55" fmla="*/ 1534477 h 3030537"/>
              <a:gd name="T56" fmla="*/ 3220061 w 3549651"/>
              <a:gd name="T57" fmla="*/ 1624012 h 3030537"/>
              <a:gd name="T58" fmla="*/ 2806415 w 3549651"/>
              <a:gd name="T59" fmla="*/ 1648142 h 3030537"/>
              <a:gd name="T60" fmla="*/ 2796884 w 3549651"/>
              <a:gd name="T61" fmla="*/ 1542415 h 3030537"/>
              <a:gd name="T62" fmla="*/ 2906808 w 3549651"/>
              <a:gd name="T63" fmla="*/ 1616710 h 3030537"/>
              <a:gd name="T64" fmla="*/ 2909985 w 3549651"/>
              <a:gd name="T65" fmla="*/ 1528762 h 3030537"/>
              <a:gd name="T66" fmla="*/ 495617 w 3549651"/>
              <a:gd name="T67" fmla="*/ 1676586 h 3030537"/>
              <a:gd name="T68" fmla="*/ 2370455 w 3549651"/>
              <a:gd name="T69" fmla="*/ 633147 h 3030537"/>
              <a:gd name="T70" fmla="*/ 2926081 w 3549651"/>
              <a:gd name="T71" fmla="*/ 1087945 h 3030537"/>
              <a:gd name="T72" fmla="*/ 3011806 w 3549651"/>
              <a:gd name="T73" fmla="*/ 1130821 h 3030537"/>
              <a:gd name="T74" fmla="*/ 3084196 w 3549651"/>
              <a:gd name="T75" fmla="*/ 1155593 h 3030537"/>
              <a:gd name="T76" fmla="*/ 3131186 w 3549651"/>
              <a:gd name="T77" fmla="*/ 1156546 h 3030537"/>
              <a:gd name="T78" fmla="*/ 3138171 w 3549651"/>
              <a:gd name="T79" fmla="*/ 1506220 h 3030537"/>
              <a:gd name="T80" fmla="*/ 3008948 w 3549651"/>
              <a:gd name="T81" fmla="*/ 1345198 h 3030537"/>
              <a:gd name="T82" fmla="*/ 2881313 w 3549651"/>
              <a:gd name="T83" fmla="*/ 1506537 h 3030537"/>
              <a:gd name="T84" fmla="*/ 2879091 w 3549651"/>
              <a:gd name="T85" fmla="*/ 1140666 h 3030537"/>
              <a:gd name="T86" fmla="*/ 2689861 w 3549651"/>
              <a:gd name="T87" fmla="*/ 951062 h 3030537"/>
              <a:gd name="T88" fmla="*/ 1800760 w 3549651"/>
              <a:gd name="T89" fmla="*/ 464071 h 3030537"/>
              <a:gd name="T90" fmla="*/ 1852446 w 3549651"/>
              <a:gd name="T91" fmla="*/ 559565 h 3030537"/>
              <a:gd name="T92" fmla="*/ 1883838 w 3549651"/>
              <a:gd name="T93" fmla="*/ 456140 h 3030537"/>
              <a:gd name="T94" fmla="*/ 463232 w 3549651"/>
              <a:gd name="T95" fmla="*/ 274650 h 3030537"/>
              <a:gd name="T96" fmla="*/ 522922 w 3549651"/>
              <a:gd name="T97" fmla="*/ 349623 h 3030537"/>
              <a:gd name="T98" fmla="*/ 581025 w 3549651"/>
              <a:gd name="T99" fmla="*/ 356295 h 3030537"/>
              <a:gd name="T100" fmla="*/ 904240 w 3549651"/>
              <a:gd name="T101" fmla="*/ 287040 h 3030537"/>
              <a:gd name="T102" fmla="*/ 1695450 w 3549651"/>
              <a:gd name="T103" fmla="*/ 563106 h 3030537"/>
              <a:gd name="T104" fmla="*/ 722312 w 3549651"/>
              <a:gd name="T105" fmla="*/ 373767 h 3030537"/>
              <a:gd name="T106" fmla="*/ 1077277 w 3549651"/>
              <a:gd name="T107" fmla="*/ 1654666 h 3030537"/>
              <a:gd name="T108" fmla="*/ 1091247 w 3549651"/>
              <a:gd name="T109" fmla="*/ 1707084 h 3030537"/>
              <a:gd name="T110" fmla="*/ 554355 w 3549651"/>
              <a:gd name="T111" fmla="*/ 1905000 h 3030537"/>
              <a:gd name="T112" fmla="*/ 4445 w 3549651"/>
              <a:gd name="T113" fmla="*/ 1701048 h 3030537"/>
              <a:gd name="T114" fmla="*/ 518795 w 3549651"/>
              <a:gd name="T115" fmla="*/ 421738 h 3030537"/>
              <a:gd name="T116" fmla="*/ 429577 w 3549651"/>
              <a:gd name="T117" fmla="*/ 274015 h 3030537"/>
              <a:gd name="T118" fmla="*/ 1918383 w 3549651"/>
              <a:gd name="T119" fmla="*/ 157115 h 3030537"/>
              <a:gd name="T120" fmla="*/ 1760813 w 3549651"/>
              <a:gd name="T121" fmla="*/ 142227 h 3030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9651" h="3030537">
                <a:moveTo>
                  <a:pt x="1319213" y="2925762"/>
                </a:moveTo>
                <a:lnTo>
                  <a:pt x="2373313" y="2925762"/>
                </a:lnTo>
                <a:lnTo>
                  <a:pt x="2373313" y="3030537"/>
                </a:lnTo>
                <a:lnTo>
                  <a:pt x="1319213" y="3030537"/>
                </a:lnTo>
                <a:lnTo>
                  <a:pt x="1319213" y="2925762"/>
                </a:lnTo>
                <a:close/>
                <a:moveTo>
                  <a:pt x="1727737" y="2644775"/>
                </a:moveTo>
                <a:lnTo>
                  <a:pt x="1965105" y="2644775"/>
                </a:lnTo>
                <a:lnTo>
                  <a:pt x="1988937" y="2663139"/>
                </a:lnTo>
                <a:lnTo>
                  <a:pt x="2013088" y="2680237"/>
                </a:lnTo>
                <a:lnTo>
                  <a:pt x="2036920" y="2696384"/>
                </a:lnTo>
                <a:lnTo>
                  <a:pt x="2060116" y="2711582"/>
                </a:lnTo>
                <a:lnTo>
                  <a:pt x="2082995" y="2725830"/>
                </a:lnTo>
                <a:lnTo>
                  <a:pt x="2105238" y="2738811"/>
                </a:lnTo>
                <a:lnTo>
                  <a:pt x="2126528" y="2750526"/>
                </a:lnTo>
                <a:lnTo>
                  <a:pt x="2146230" y="2761608"/>
                </a:lnTo>
                <a:lnTo>
                  <a:pt x="2164342" y="2771107"/>
                </a:lnTo>
                <a:lnTo>
                  <a:pt x="2181183" y="2779655"/>
                </a:lnTo>
                <a:lnTo>
                  <a:pt x="2208193" y="2792954"/>
                </a:lnTo>
                <a:lnTo>
                  <a:pt x="2225988" y="2801186"/>
                </a:lnTo>
                <a:lnTo>
                  <a:pt x="2232025" y="2804035"/>
                </a:lnTo>
                <a:lnTo>
                  <a:pt x="2232025" y="2873375"/>
                </a:lnTo>
                <a:lnTo>
                  <a:pt x="1460500" y="2873375"/>
                </a:lnTo>
                <a:lnTo>
                  <a:pt x="1460500" y="2804035"/>
                </a:lnTo>
                <a:lnTo>
                  <a:pt x="1467173" y="2801186"/>
                </a:lnTo>
                <a:lnTo>
                  <a:pt x="1484650" y="2792954"/>
                </a:lnTo>
                <a:lnTo>
                  <a:pt x="1511977" y="2779655"/>
                </a:lnTo>
                <a:lnTo>
                  <a:pt x="1528501" y="2771107"/>
                </a:lnTo>
                <a:lnTo>
                  <a:pt x="1546613" y="2761608"/>
                </a:lnTo>
                <a:lnTo>
                  <a:pt x="1566632" y="2750526"/>
                </a:lnTo>
                <a:lnTo>
                  <a:pt x="1587604" y="2738811"/>
                </a:lnTo>
                <a:lnTo>
                  <a:pt x="1609848" y="2725830"/>
                </a:lnTo>
                <a:lnTo>
                  <a:pt x="1632727" y="2711582"/>
                </a:lnTo>
                <a:lnTo>
                  <a:pt x="1656241" y="2696384"/>
                </a:lnTo>
                <a:lnTo>
                  <a:pt x="1680073" y="2680237"/>
                </a:lnTo>
                <a:lnTo>
                  <a:pt x="1704223" y="2663139"/>
                </a:lnTo>
                <a:lnTo>
                  <a:pt x="1727737" y="2644775"/>
                </a:lnTo>
                <a:close/>
                <a:moveTo>
                  <a:pt x="2467288" y="2470150"/>
                </a:moveTo>
                <a:lnTo>
                  <a:pt x="2471732" y="2470150"/>
                </a:lnTo>
                <a:lnTo>
                  <a:pt x="2944988" y="2470150"/>
                </a:lnTo>
                <a:lnTo>
                  <a:pt x="2999900" y="2470150"/>
                </a:lnTo>
                <a:lnTo>
                  <a:pt x="3054176" y="2470150"/>
                </a:lnTo>
                <a:lnTo>
                  <a:pt x="3527433" y="2470150"/>
                </a:lnTo>
                <a:lnTo>
                  <a:pt x="3531876" y="2470150"/>
                </a:lnTo>
                <a:lnTo>
                  <a:pt x="3535685" y="2470468"/>
                </a:lnTo>
                <a:lnTo>
                  <a:pt x="3538859" y="2471422"/>
                </a:lnTo>
                <a:lnTo>
                  <a:pt x="3542033" y="2472376"/>
                </a:lnTo>
                <a:lnTo>
                  <a:pt x="3544255" y="2473647"/>
                </a:lnTo>
                <a:lnTo>
                  <a:pt x="3546160" y="2475237"/>
                </a:lnTo>
                <a:lnTo>
                  <a:pt x="3548064" y="2477145"/>
                </a:lnTo>
                <a:lnTo>
                  <a:pt x="3549016" y="2479052"/>
                </a:lnTo>
                <a:lnTo>
                  <a:pt x="3549651" y="2481278"/>
                </a:lnTo>
                <a:lnTo>
                  <a:pt x="3549651" y="2483504"/>
                </a:lnTo>
                <a:lnTo>
                  <a:pt x="3549334" y="2486047"/>
                </a:lnTo>
                <a:lnTo>
                  <a:pt x="3548699" y="2488591"/>
                </a:lnTo>
                <a:lnTo>
                  <a:pt x="3547429" y="2491770"/>
                </a:lnTo>
                <a:lnTo>
                  <a:pt x="3545525" y="2494314"/>
                </a:lnTo>
                <a:lnTo>
                  <a:pt x="3543303" y="2497493"/>
                </a:lnTo>
                <a:lnTo>
                  <a:pt x="3540129" y="2500355"/>
                </a:lnTo>
                <a:lnTo>
                  <a:pt x="3388090" y="2653284"/>
                </a:lnTo>
                <a:lnTo>
                  <a:pt x="3385234" y="2655192"/>
                </a:lnTo>
                <a:lnTo>
                  <a:pt x="3381425" y="2657418"/>
                </a:lnTo>
                <a:lnTo>
                  <a:pt x="3375077" y="2660279"/>
                </a:lnTo>
                <a:lnTo>
                  <a:pt x="3366189" y="2663777"/>
                </a:lnTo>
                <a:lnTo>
                  <a:pt x="3354762" y="2667592"/>
                </a:lnTo>
                <a:lnTo>
                  <a:pt x="3339844" y="2671725"/>
                </a:lnTo>
                <a:lnTo>
                  <a:pt x="3321117" y="2675858"/>
                </a:lnTo>
                <a:lnTo>
                  <a:pt x="3297946" y="2679992"/>
                </a:lnTo>
                <a:lnTo>
                  <a:pt x="3270967" y="2684443"/>
                </a:lnTo>
                <a:lnTo>
                  <a:pt x="3255731" y="2686350"/>
                </a:lnTo>
                <a:lnTo>
                  <a:pt x="3239226" y="2688258"/>
                </a:lnTo>
                <a:lnTo>
                  <a:pt x="3221133" y="2690166"/>
                </a:lnTo>
                <a:lnTo>
                  <a:pt x="3202089" y="2691437"/>
                </a:lnTo>
                <a:lnTo>
                  <a:pt x="3181775" y="2693027"/>
                </a:lnTo>
                <a:lnTo>
                  <a:pt x="3159556" y="2694617"/>
                </a:lnTo>
                <a:lnTo>
                  <a:pt x="3136385" y="2695889"/>
                </a:lnTo>
                <a:lnTo>
                  <a:pt x="3111310" y="2696842"/>
                </a:lnTo>
                <a:lnTo>
                  <a:pt x="3084965" y="2697796"/>
                </a:lnTo>
                <a:lnTo>
                  <a:pt x="3056716" y="2698114"/>
                </a:lnTo>
                <a:lnTo>
                  <a:pt x="3027197" y="2698432"/>
                </a:lnTo>
                <a:lnTo>
                  <a:pt x="2996091" y="2698750"/>
                </a:lnTo>
                <a:lnTo>
                  <a:pt x="2964667" y="2698432"/>
                </a:lnTo>
                <a:lnTo>
                  <a:pt x="2934831" y="2698114"/>
                </a:lnTo>
                <a:lnTo>
                  <a:pt x="2906899" y="2697796"/>
                </a:lnTo>
                <a:lnTo>
                  <a:pt x="2880554" y="2696842"/>
                </a:lnTo>
                <a:lnTo>
                  <a:pt x="2856114" y="2695889"/>
                </a:lnTo>
                <a:lnTo>
                  <a:pt x="2832625" y="2694617"/>
                </a:lnTo>
                <a:lnTo>
                  <a:pt x="2810724" y="2693027"/>
                </a:lnTo>
                <a:lnTo>
                  <a:pt x="2790727" y="2691437"/>
                </a:lnTo>
                <a:lnTo>
                  <a:pt x="2772000" y="2690166"/>
                </a:lnTo>
                <a:lnTo>
                  <a:pt x="2754225" y="2688258"/>
                </a:lnTo>
                <a:lnTo>
                  <a:pt x="2737720" y="2686350"/>
                </a:lnTo>
                <a:lnTo>
                  <a:pt x="2722802" y="2684443"/>
                </a:lnTo>
                <a:lnTo>
                  <a:pt x="2709153" y="2682535"/>
                </a:lnTo>
                <a:lnTo>
                  <a:pt x="2696457" y="2679992"/>
                </a:lnTo>
                <a:lnTo>
                  <a:pt x="2674873" y="2675858"/>
                </a:lnTo>
                <a:lnTo>
                  <a:pt x="2656781" y="2671725"/>
                </a:lnTo>
                <a:lnTo>
                  <a:pt x="2642180" y="2667592"/>
                </a:lnTo>
                <a:lnTo>
                  <a:pt x="2631071" y="2663777"/>
                </a:lnTo>
                <a:lnTo>
                  <a:pt x="2623136" y="2660279"/>
                </a:lnTo>
                <a:lnTo>
                  <a:pt x="2617422" y="2657418"/>
                </a:lnTo>
                <a:lnTo>
                  <a:pt x="2613613" y="2655192"/>
                </a:lnTo>
                <a:lnTo>
                  <a:pt x="2612026" y="2653602"/>
                </a:lnTo>
                <a:lnTo>
                  <a:pt x="2611392" y="2653284"/>
                </a:lnTo>
                <a:lnTo>
                  <a:pt x="2459036" y="2500355"/>
                </a:lnTo>
                <a:lnTo>
                  <a:pt x="2455861" y="2497493"/>
                </a:lnTo>
                <a:lnTo>
                  <a:pt x="2453640" y="2494314"/>
                </a:lnTo>
                <a:lnTo>
                  <a:pt x="2451735" y="2491770"/>
                </a:lnTo>
                <a:lnTo>
                  <a:pt x="2450465" y="2488591"/>
                </a:lnTo>
                <a:lnTo>
                  <a:pt x="2449831" y="2486047"/>
                </a:lnTo>
                <a:lnTo>
                  <a:pt x="2449513" y="2483504"/>
                </a:lnTo>
                <a:lnTo>
                  <a:pt x="2449513" y="2481278"/>
                </a:lnTo>
                <a:lnTo>
                  <a:pt x="2450148" y="2479052"/>
                </a:lnTo>
                <a:lnTo>
                  <a:pt x="2451418" y="2477145"/>
                </a:lnTo>
                <a:lnTo>
                  <a:pt x="2453005" y="2475237"/>
                </a:lnTo>
                <a:lnTo>
                  <a:pt x="2454909" y="2473647"/>
                </a:lnTo>
                <a:lnTo>
                  <a:pt x="2457131" y="2472376"/>
                </a:lnTo>
                <a:lnTo>
                  <a:pt x="2460305" y="2471422"/>
                </a:lnTo>
                <a:lnTo>
                  <a:pt x="2463479" y="2470468"/>
                </a:lnTo>
                <a:lnTo>
                  <a:pt x="2467288" y="2470150"/>
                </a:lnTo>
                <a:close/>
                <a:moveTo>
                  <a:pt x="2970870" y="1932623"/>
                </a:moveTo>
                <a:lnTo>
                  <a:pt x="2968014" y="1933258"/>
                </a:lnTo>
                <a:lnTo>
                  <a:pt x="2965793" y="1933575"/>
                </a:lnTo>
                <a:lnTo>
                  <a:pt x="2963572" y="1934528"/>
                </a:lnTo>
                <a:lnTo>
                  <a:pt x="2961669" y="1935798"/>
                </a:lnTo>
                <a:lnTo>
                  <a:pt x="2960400" y="1937068"/>
                </a:lnTo>
                <a:lnTo>
                  <a:pt x="2959448" y="1938973"/>
                </a:lnTo>
                <a:lnTo>
                  <a:pt x="2958496" y="1940560"/>
                </a:lnTo>
                <a:lnTo>
                  <a:pt x="2958179" y="1942783"/>
                </a:lnTo>
                <a:lnTo>
                  <a:pt x="2958179" y="1979930"/>
                </a:lnTo>
                <a:lnTo>
                  <a:pt x="2946122" y="1982153"/>
                </a:lnTo>
                <a:lnTo>
                  <a:pt x="2934065" y="1984693"/>
                </a:lnTo>
                <a:lnTo>
                  <a:pt x="2922643" y="1988185"/>
                </a:lnTo>
                <a:lnTo>
                  <a:pt x="2911856" y="1992313"/>
                </a:lnTo>
                <a:lnTo>
                  <a:pt x="2901703" y="1997075"/>
                </a:lnTo>
                <a:lnTo>
                  <a:pt x="2892185" y="2002473"/>
                </a:lnTo>
                <a:lnTo>
                  <a:pt x="2882984" y="2008188"/>
                </a:lnTo>
                <a:lnTo>
                  <a:pt x="2874417" y="2014220"/>
                </a:lnTo>
                <a:lnTo>
                  <a:pt x="2868072" y="2020253"/>
                </a:lnTo>
                <a:lnTo>
                  <a:pt x="2862361" y="2026603"/>
                </a:lnTo>
                <a:lnTo>
                  <a:pt x="2856967" y="2032953"/>
                </a:lnTo>
                <a:lnTo>
                  <a:pt x="2851890" y="2039938"/>
                </a:lnTo>
                <a:lnTo>
                  <a:pt x="2848083" y="2046605"/>
                </a:lnTo>
                <a:lnTo>
                  <a:pt x="2844593" y="2053908"/>
                </a:lnTo>
                <a:lnTo>
                  <a:pt x="2842055" y="2061210"/>
                </a:lnTo>
                <a:lnTo>
                  <a:pt x="2840151" y="2068513"/>
                </a:lnTo>
                <a:lnTo>
                  <a:pt x="2838565" y="2076133"/>
                </a:lnTo>
                <a:lnTo>
                  <a:pt x="2837930" y="2083435"/>
                </a:lnTo>
                <a:lnTo>
                  <a:pt x="2837930" y="2091055"/>
                </a:lnTo>
                <a:lnTo>
                  <a:pt x="2838565" y="2098675"/>
                </a:lnTo>
                <a:lnTo>
                  <a:pt x="2840151" y="2106295"/>
                </a:lnTo>
                <a:lnTo>
                  <a:pt x="2842372" y="2113598"/>
                </a:lnTo>
                <a:lnTo>
                  <a:pt x="2844910" y="2120900"/>
                </a:lnTo>
                <a:lnTo>
                  <a:pt x="2849035" y="2128203"/>
                </a:lnTo>
                <a:lnTo>
                  <a:pt x="2853160" y="2134870"/>
                </a:lnTo>
                <a:lnTo>
                  <a:pt x="2857601" y="2141220"/>
                </a:lnTo>
                <a:lnTo>
                  <a:pt x="2862678" y="2146935"/>
                </a:lnTo>
                <a:lnTo>
                  <a:pt x="2868389" y="2152650"/>
                </a:lnTo>
                <a:lnTo>
                  <a:pt x="2874417" y="2157730"/>
                </a:lnTo>
                <a:lnTo>
                  <a:pt x="2880763" y="2162175"/>
                </a:lnTo>
                <a:lnTo>
                  <a:pt x="2887426" y="2165985"/>
                </a:lnTo>
                <a:lnTo>
                  <a:pt x="2894406" y="2169795"/>
                </a:lnTo>
                <a:lnTo>
                  <a:pt x="2915029" y="2178685"/>
                </a:lnTo>
                <a:lnTo>
                  <a:pt x="2948026" y="2192020"/>
                </a:lnTo>
                <a:lnTo>
                  <a:pt x="3015923" y="2220278"/>
                </a:lnTo>
                <a:lnTo>
                  <a:pt x="3033056" y="2227263"/>
                </a:lnTo>
                <a:lnTo>
                  <a:pt x="3038450" y="2230120"/>
                </a:lnTo>
                <a:lnTo>
                  <a:pt x="3043844" y="2232343"/>
                </a:lnTo>
                <a:lnTo>
                  <a:pt x="3048286" y="2235200"/>
                </a:lnTo>
                <a:lnTo>
                  <a:pt x="3053045" y="2238058"/>
                </a:lnTo>
                <a:lnTo>
                  <a:pt x="3056852" y="2240915"/>
                </a:lnTo>
                <a:lnTo>
                  <a:pt x="3060342" y="2244090"/>
                </a:lnTo>
                <a:lnTo>
                  <a:pt x="3063198" y="2247583"/>
                </a:lnTo>
                <a:lnTo>
                  <a:pt x="3065736" y="2250758"/>
                </a:lnTo>
                <a:lnTo>
                  <a:pt x="3067005" y="2253298"/>
                </a:lnTo>
                <a:lnTo>
                  <a:pt x="3068274" y="2256473"/>
                </a:lnTo>
                <a:lnTo>
                  <a:pt x="3069543" y="2259013"/>
                </a:lnTo>
                <a:lnTo>
                  <a:pt x="3070178" y="2262188"/>
                </a:lnTo>
                <a:lnTo>
                  <a:pt x="3070495" y="2265045"/>
                </a:lnTo>
                <a:lnTo>
                  <a:pt x="3070495" y="2268220"/>
                </a:lnTo>
                <a:lnTo>
                  <a:pt x="3070178" y="2271713"/>
                </a:lnTo>
                <a:lnTo>
                  <a:pt x="3069860" y="2274570"/>
                </a:lnTo>
                <a:lnTo>
                  <a:pt x="3069226" y="2277428"/>
                </a:lnTo>
                <a:lnTo>
                  <a:pt x="3067957" y="2280603"/>
                </a:lnTo>
                <a:lnTo>
                  <a:pt x="3066688" y="2283143"/>
                </a:lnTo>
                <a:lnTo>
                  <a:pt x="3065101" y="2285683"/>
                </a:lnTo>
                <a:lnTo>
                  <a:pt x="3063198" y="2288540"/>
                </a:lnTo>
                <a:lnTo>
                  <a:pt x="3061294" y="2290763"/>
                </a:lnTo>
                <a:lnTo>
                  <a:pt x="3059073" y="2292985"/>
                </a:lnTo>
                <a:lnTo>
                  <a:pt x="3056535" y="2294890"/>
                </a:lnTo>
                <a:lnTo>
                  <a:pt x="3052410" y="2298065"/>
                </a:lnTo>
                <a:lnTo>
                  <a:pt x="3047334" y="2300288"/>
                </a:lnTo>
                <a:lnTo>
                  <a:pt x="3041940" y="2302193"/>
                </a:lnTo>
                <a:lnTo>
                  <a:pt x="3035912" y="2303780"/>
                </a:lnTo>
                <a:lnTo>
                  <a:pt x="3029566" y="2305368"/>
                </a:lnTo>
                <a:lnTo>
                  <a:pt x="3022903" y="2306003"/>
                </a:lnTo>
                <a:lnTo>
                  <a:pt x="3015606" y="2306955"/>
                </a:lnTo>
                <a:lnTo>
                  <a:pt x="3007991" y="2306955"/>
                </a:lnTo>
                <a:lnTo>
                  <a:pt x="3001011" y="2306955"/>
                </a:lnTo>
                <a:lnTo>
                  <a:pt x="2993396" y="2306320"/>
                </a:lnTo>
                <a:lnTo>
                  <a:pt x="2986099" y="2305685"/>
                </a:lnTo>
                <a:lnTo>
                  <a:pt x="2978484" y="2304415"/>
                </a:lnTo>
                <a:lnTo>
                  <a:pt x="2970870" y="2303463"/>
                </a:lnTo>
                <a:lnTo>
                  <a:pt x="2963255" y="2301875"/>
                </a:lnTo>
                <a:lnTo>
                  <a:pt x="2955640" y="2299970"/>
                </a:lnTo>
                <a:lnTo>
                  <a:pt x="2948343" y="2298065"/>
                </a:lnTo>
                <a:lnTo>
                  <a:pt x="2943584" y="2296478"/>
                </a:lnTo>
                <a:lnTo>
                  <a:pt x="2938825" y="2294573"/>
                </a:lnTo>
                <a:lnTo>
                  <a:pt x="2928354" y="2289493"/>
                </a:lnTo>
                <a:lnTo>
                  <a:pt x="2918519" y="2284413"/>
                </a:lnTo>
                <a:lnTo>
                  <a:pt x="2913760" y="2281238"/>
                </a:lnTo>
                <a:lnTo>
                  <a:pt x="2909635" y="2278063"/>
                </a:lnTo>
                <a:lnTo>
                  <a:pt x="2905193" y="2274570"/>
                </a:lnTo>
                <a:lnTo>
                  <a:pt x="2904241" y="2273935"/>
                </a:lnTo>
                <a:lnTo>
                  <a:pt x="2903924" y="2273300"/>
                </a:lnTo>
                <a:lnTo>
                  <a:pt x="2902020" y="2270760"/>
                </a:lnTo>
                <a:lnTo>
                  <a:pt x="2899799" y="2268220"/>
                </a:lnTo>
                <a:lnTo>
                  <a:pt x="2897578" y="2265998"/>
                </a:lnTo>
                <a:lnTo>
                  <a:pt x="2894723" y="2264093"/>
                </a:lnTo>
                <a:lnTo>
                  <a:pt x="2891550" y="2262505"/>
                </a:lnTo>
                <a:lnTo>
                  <a:pt x="2888695" y="2261235"/>
                </a:lnTo>
                <a:lnTo>
                  <a:pt x="2885522" y="2260283"/>
                </a:lnTo>
                <a:lnTo>
                  <a:pt x="2882032" y="2259965"/>
                </a:lnTo>
                <a:lnTo>
                  <a:pt x="2878225" y="2259965"/>
                </a:lnTo>
                <a:lnTo>
                  <a:pt x="2875369" y="2259965"/>
                </a:lnTo>
                <a:lnTo>
                  <a:pt x="2872196" y="2260283"/>
                </a:lnTo>
                <a:lnTo>
                  <a:pt x="2866168" y="2261870"/>
                </a:lnTo>
                <a:lnTo>
                  <a:pt x="2860457" y="2264093"/>
                </a:lnTo>
                <a:lnTo>
                  <a:pt x="2855063" y="2266633"/>
                </a:lnTo>
                <a:lnTo>
                  <a:pt x="2849987" y="2270125"/>
                </a:lnTo>
                <a:lnTo>
                  <a:pt x="2845545" y="2273935"/>
                </a:lnTo>
                <a:lnTo>
                  <a:pt x="2841738" y="2278063"/>
                </a:lnTo>
                <a:lnTo>
                  <a:pt x="2838565" y="2282508"/>
                </a:lnTo>
                <a:lnTo>
                  <a:pt x="2836344" y="2286318"/>
                </a:lnTo>
                <a:lnTo>
                  <a:pt x="2834757" y="2289493"/>
                </a:lnTo>
                <a:lnTo>
                  <a:pt x="2834123" y="2293620"/>
                </a:lnTo>
                <a:lnTo>
                  <a:pt x="2833488" y="2297430"/>
                </a:lnTo>
                <a:lnTo>
                  <a:pt x="2833488" y="2300605"/>
                </a:lnTo>
                <a:lnTo>
                  <a:pt x="2834440" y="2304098"/>
                </a:lnTo>
                <a:lnTo>
                  <a:pt x="2836027" y="2307590"/>
                </a:lnTo>
                <a:lnTo>
                  <a:pt x="2837930" y="2310765"/>
                </a:lnTo>
                <a:lnTo>
                  <a:pt x="2842372" y="2316480"/>
                </a:lnTo>
                <a:lnTo>
                  <a:pt x="2847449" y="2321878"/>
                </a:lnTo>
                <a:lnTo>
                  <a:pt x="2853160" y="2327275"/>
                </a:lnTo>
                <a:lnTo>
                  <a:pt x="2859188" y="2331720"/>
                </a:lnTo>
                <a:lnTo>
                  <a:pt x="2865851" y="2336165"/>
                </a:lnTo>
                <a:lnTo>
                  <a:pt x="2872831" y="2340610"/>
                </a:lnTo>
                <a:lnTo>
                  <a:pt x="2880128" y="2344420"/>
                </a:lnTo>
                <a:lnTo>
                  <a:pt x="2888377" y="2348230"/>
                </a:lnTo>
                <a:lnTo>
                  <a:pt x="2896309" y="2351723"/>
                </a:lnTo>
                <a:lnTo>
                  <a:pt x="2904559" y="2354580"/>
                </a:lnTo>
                <a:lnTo>
                  <a:pt x="2913125" y="2357438"/>
                </a:lnTo>
                <a:lnTo>
                  <a:pt x="2922009" y="2359978"/>
                </a:lnTo>
                <a:lnTo>
                  <a:pt x="2930575" y="2362200"/>
                </a:lnTo>
                <a:lnTo>
                  <a:pt x="2939776" y="2364105"/>
                </a:lnTo>
                <a:lnTo>
                  <a:pt x="2948978" y="2365693"/>
                </a:lnTo>
                <a:lnTo>
                  <a:pt x="2958179" y="2367280"/>
                </a:lnTo>
                <a:lnTo>
                  <a:pt x="2958179" y="2402840"/>
                </a:lnTo>
                <a:lnTo>
                  <a:pt x="2958496" y="2404745"/>
                </a:lnTo>
                <a:lnTo>
                  <a:pt x="2959448" y="2406333"/>
                </a:lnTo>
                <a:lnTo>
                  <a:pt x="2960400" y="2408238"/>
                </a:lnTo>
                <a:lnTo>
                  <a:pt x="2961669" y="2409508"/>
                </a:lnTo>
                <a:lnTo>
                  <a:pt x="2963572" y="2410460"/>
                </a:lnTo>
                <a:lnTo>
                  <a:pt x="2965793" y="2411730"/>
                </a:lnTo>
                <a:lnTo>
                  <a:pt x="2968014" y="2412048"/>
                </a:lnTo>
                <a:lnTo>
                  <a:pt x="2970870" y="2412365"/>
                </a:lnTo>
                <a:lnTo>
                  <a:pt x="3013385" y="2412365"/>
                </a:lnTo>
                <a:lnTo>
                  <a:pt x="3015923" y="2412048"/>
                </a:lnTo>
                <a:lnTo>
                  <a:pt x="3018144" y="2411730"/>
                </a:lnTo>
                <a:lnTo>
                  <a:pt x="3020048" y="2410460"/>
                </a:lnTo>
                <a:lnTo>
                  <a:pt x="3021951" y="2409508"/>
                </a:lnTo>
                <a:lnTo>
                  <a:pt x="3023538" y="2408238"/>
                </a:lnTo>
                <a:lnTo>
                  <a:pt x="3024807" y="2406333"/>
                </a:lnTo>
                <a:lnTo>
                  <a:pt x="3025441" y="2404745"/>
                </a:lnTo>
                <a:lnTo>
                  <a:pt x="3025759" y="2402840"/>
                </a:lnTo>
                <a:lnTo>
                  <a:pt x="3025759" y="2369503"/>
                </a:lnTo>
                <a:lnTo>
                  <a:pt x="3040036" y="2367915"/>
                </a:lnTo>
                <a:lnTo>
                  <a:pt x="3053679" y="2366010"/>
                </a:lnTo>
                <a:lnTo>
                  <a:pt x="3066688" y="2363470"/>
                </a:lnTo>
                <a:lnTo>
                  <a:pt x="3079061" y="2360295"/>
                </a:lnTo>
                <a:lnTo>
                  <a:pt x="3090483" y="2356168"/>
                </a:lnTo>
                <a:lnTo>
                  <a:pt x="3095877" y="2354263"/>
                </a:lnTo>
                <a:lnTo>
                  <a:pt x="3100954" y="2352040"/>
                </a:lnTo>
                <a:lnTo>
                  <a:pt x="3105713" y="2349183"/>
                </a:lnTo>
                <a:lnTo>
                  <a:pt x="3110472" y="2346960"/>
                </a:lnTo>
                <a:lnTo>
                  <a:pt x="3114597" y="2344103"/>
                </a:lnTo>
                <a:lnTo>
                  <a:pt x="3118404" y="2341245"/>
                </a:lnTo>
                <a:lnTo>
                  <a:pt x="3125384" y="2335530"/>
                </a:lnTo>
                <a:lnTo>
                  <a:pt x="3131412" y="2329815"/>
                </a:lnTo>
                <a:lnTo>
                  <a:pt x="3137123" y="2323783"/>
                </a:lnTo>
                <a:lnTo>
                  <a:pt x="3142200" y="2317433"/>
                </a:lnTo>
                <a:lnTo>
                  <a:pt x="3146324" y="2310765"/>
                </a:lnTo>
                <a:lnTo>
                  <a:pt x="3150132" y="2304098"/>
                </a:lnTo>
                <a:lnTo>
                  <a:pt x="3153622" y="2296795"/>
                </a:lnTo>
                <a:lnTo>
                  <a:pt x="3156160" y="2290128"/>
                </a:lnTo>
                <a:lnTo>
                  <a:pt x="3158064" y="2282825"/>
                </a:lnTo>
                <a:lnTo>
                  <a:pt x="3159650" y="2275523"/>
                </a:lnTo>
                <a:lnTo>
                  <a:pt x="3160285" y="2267903"/>
                </a:lnTo>
                <a:lnTo>
                  <a:pt x="3160285" y="2260600"/>
                </a:lnTo>
                <a:lnTo>
                  <a:pt x="3159967" y="2252980"/>
                </a:lnTo>
                <a:lnTo>
                  <a:pt x="3159015" y="2245678"/>
                </a:lnTo>
                <a:lnTo>
                  <a:pt x="3157112" y="2238058"/>
                </a:lnTo>
                <a:lnTo>
                  <a:pt x="3154574" y="2230755"/>
                </a:lnTo>
                <a:lnTo>
                  <a:pt x="3152670" y="2226945"/>
                </a:lnTo>
                <a:lnTo>
                  <a:pt x="3150766" y="2223135"/>
                </a:lnTo>
                <a:lnTo>
                  <a:pt x="3148545" y="2219325"/>
                </a:lnTo>
                <a:lnTo>
                  <a:pt x="3146007" y="2215833"/>
                </a:lnTo>
                <a:lnTo>
                  <a:pt x="3143152" y="2212340"/>
                </a:lnTo>
                <a:lnTo>
                  <a:pt x="3140296" y="2208848"/>
                </a:lnTo>
                <a:lnTo>
                  <a:pt x="3133633" y="2202498"/>
                </a:lnTo>
                <a:lnTo>
                  <a:pt x="3126336" y="2195830"/>
                </a:lnTo>
                <a:lnTo>
                  <a:pt x="3118404" y="2190115"/>
                </a:lnTo>
                <a:lnTo>
                  <a:pt x="3109520" y="2184718"/>
                </a:lnTo>
                <a:lnTo>
                  <a:pt x="3100954" y="2179638"/>
                </a:lnTo>
                <a:lnTo>
                  <a:pt x="3091118" y="2174875"/>
                </a:lnTo>
                <a:lnTo>
                  <a:pt x="3081600" y="2170430"/>
                </a:lnTo>
                <a:lnTo>
                  <a:pt x="3071764" y="2165668"/>
                </a:lnTo>
                <a:lnTo>
                  <a:pt x="3061928" y="2161858"/>
                </a:lnTo>
                <a:lnTo>
                  <a:pt x="3041940" y="2154238"/>
                </a:lnTo>
                <a:lnTo>
                  <a:pt x="3022903" y="2147253"/>
                </a:lnTo>
                <a:lnTo>
                  <a:pt x="3015289" y="2144713"/>
                </a:lnTo>
                <a:lnTo>
                  <a:pt x="2988637" y="2134235"/>
                </a:lnTo>
                <a:lnTo>
                  <a:pt x="2968966" y="2126933"/>
                </a:lnTo>
                <a:lnTo>
                  <a:pt x="2965793" y="2125980"/>
                </a:lnTo>
                <a:lnTo>
                  <a:pt x="2954054" y="2120900"/>
                </a:lnTo>
                <a:lnTo>
                  <a:pt x="2948978" y="2118678"/>
                </a:lnTo>
                <a:lnTo>
                  <a:pt x="2944536" y="2116455"/>
                </a:lnTo>
                <a:lnTo>
                  <a:pt x="2939776" y="2113598"/>
                </a:lnTo>
                <a:lnTo>
                  <a:pt x="2935969" y="2110740"/>
                </a:lnTo>
                <a:lnTo>
                  <a:pt x="2932479" y="2106930"/>
                </a:lnTo>
                <a:lnTo>
                  <a:pt x="2929306" y="2103120"/>
                </a:lnTo>
                <a:lnTo>
                  <a:pt x="2927720" y="2100263"/>
                </a:lnTo>
                <a:lnTo>
                  <a:pt x="2926134" y="2097088"/>
                </a:lnTo>
                <a:lnTo>
                  <a:pt x="2924864" y="2094230"/>
                </a:lnTo>
                <a:lnTo>
                  <a:pt x="2924230" y="2091055"/>
                </a:lnTo>
                <a:lnTo>
                  <a:pt x="2923278" y="2088198"/>
                </a:lnTo>
                <a:lnTo>
                  <a:pt x="2922961" y="2085023"/>
                </a:lnTo>
                <a:lnTo>
                  <a:pt x="2922961" y="2081848"/>
                </a:lnTo>
                <a:lnTo>
                  <a:pt x="2923278" y="2078990"/>
                </a:lnTo>
                <a:lnTo>
                  <a:pt x="2923913" y="2075815"/>
                </a:lnTo>
                <a:lnTo>
                  <a:pt x="2924547" y="2072640"/>
                </a:lnTo>
                <a:lnTo>
                  <a:pt x="2925816" y="2069783"/>
                </a:lnTo>
                <a:lnTo>
                  <a:pt x="2926768" y="2066925"/>
                </a:lnTo>
                <a:lnTo>
                  <a:pt x="2928354" y="2064385"/>
                </a:lnTo>
                <a:lnTo>
                  <a:pt x="2930258" y="2062163"/>
                </a:lnTo>
                <a:lnTo>
                  <a:pt x="2932162" y="2059623"/>
                </a:lnTo>
                <a:lnTo>
                  <a:pt x="2934383" y="2057718"/>
                </a:lnTo>
                <a:lnTo>
                  <a:pt x="2938190" y="2055178"/>
                </a:lnTo>
                <a:lnTo>
                  <a:pt x="2942315" y="2052955"/>
                </a:lnTo>
                <a:lnTo>
                  <a:pt x="2946122" y="2050733"/>
                </a:lnTo>
                <a:lnTo>
                  <a:pt x="2949929" y="2048510"/>
                </a:lnTo>
                <a:lnTo>
                  <a:pt x="2957861" y="2045653"/>
                </a:lnTo>
                <a:lnTo>
                  <a:pt x="2965476" y="2043430"/>
                </a:lnTo>
                <a:lnTo>
                  <a:pt x="2973091" y="2041525"/>
                </a:lnTo>
                <a:lnTo>
                  <a:pt x="2980388" y="2040255"/>
                </a:lnTo>
                <a:lnTo>
                  <a:pt x="2987368" y="2039938"/>
                </a:lnTo>
                <a:lnTo>
                  <a:pt x="2993714" y="2039620"/>
                </a:lnTo>
                <a:lnTo>
                  <a:pt x="3003232" y="2039938"/>
                </a:lnTo>
                <a:lnTo>
                  <a:pt x="3012750" y="2040890"/>
                </a:lnTo>
                <a:lnTo>
                  <a:pt x="3022903" y="2042795"/>
                </a:lnTo>
                <a:lnTo>
                  <a:pt x="3032422" y="2045335"/>
                </a:lnTo>
                <a:lnTo>
                  <a:pt x="3036546" y="2046605"/>
                </a:lnTo>
                <a:lnTo>
                  <a:pt x="3041623" y="2049145"/>
                </a:lnTo>
                <a:lnTo>
                  <a:pt x="3046382" y="2051368"/>
                </a:lnTo>
                <a:lnTo>
                  <a:pt x="3051776" y="2054543"/>
                </a:lnTo>
                <a:lnTo>
                  <a:pt x="3062246" y="2060575"/>
                </a:lnTo>
                <a:lnTo>
                  <a:pt x="3071447" y="2066925"/>
                </a:lnTo>
                <a:lnTo>
                  <a:pt x="3075889" y="2070735"/>
                </a:lnTo>
                <a:lnTo>
                  <a:pt x="3077158" y="2072005"/>
                </a:lnTo>
                <a:lnTo>
                  <a:pt x="3079379" y="2074228"/>
                </a:lnTo>
                <a:lnTo>
                  <a:pt x="3081282" y="2077085"/>
                </a:lnTo>
                <a:lnTo>
                  <a:pt x="3083503" y="2079308"/>
                </a:lnTo>
                <a:lnTo>
                  <a:pt x="3086359" y="2081213"/>
                </a:lnTo>
                <a:lnTo>
                  <a:pt x="3089214" y="2082800"/>
                </a:lnTo>
                <a:lnTo>
                  <a:pt x="3092387" y="2084388"/>
                </a:lnTo>
                <a:lnTo>
                  <a:pt x="3095560" y="2085023"/>
                </a:lnTo>
                <a:lnTo>
                  <a:pt x="3098733" y="2085340"/>
                </a:lnTo>
                <a:lnTo>
                  <a:pt x="3102857" y="2085658"/>
                </a:lnTo>
                <a:lnTo>
                  <a:pt x="3105713" y="2085658"/>
                </a:lnTo>
                <a:lnTo>
                  <a:pt x="3108886" y="2085340"/>
                </a:lnTo>
                <a:lnTo>
                  <a:pt x="3114914" y="2083753"/>
                </a:lnTo>
                <a:lnTo>
                  <a:pt x="3120625" y="2081530"/>
                </a:lnTo>
                <a:lnTo>
                  <a:pt x="3126019" y="2078355"/>
                </a:lnTo>
                <a:lnTo>
                  <a:pt x="3131095" y="2075180"/>
                </a:lnTo>
                <a:lnTo>
                  <a:pt x="3135537" y="2071370"/>
                </a:lnTo>
                <a:lnTo>
                  <a:pt x="3139344" y="2067560"/>
                </a:lnTo>
                <a:lnTo>
                  <a:pt x="3142517" y="2063115"/>
                </a:lnTo>
                <a:lnTo>
                  <a:pt x="3144738" y="2059305"/>
                </a:lnTo>
                <a:lnTo>
                  <a:pt x="3146324" y="2055495"/>
                </a:lnTo>
                <a:lnTo>
                  <a:pt x="3146959" y="2051685"/>
                </a:lnTo>
                <a:lnTo>
                  <a:pt x="3147593" y="2048193"/>
                </a:lnTo>
                <a:lnTo>
                  <a:pt x="3147593" y="2044383"/>
                </a:lnTo>
                <a:lnTo>
                  <a:pt x="3146642" y="2040890"/>
                </a:lnTo>
                <a:lnTo>
                  <a:pt x="3145055" y="2038033"/>
                </a:lnTo>
                <a:lnTo>
                  <a:pt x="3143152" y="2034540"/>
                </a:lnTo>
                <a:lnTo>
                  <a:pt x="3139662" y="2030413"/>
                </a:lnTo>
                <a:lnTo>
                  <a:pt x="3135537" y="2025650"/>
                </a:lnTo>
                <a:lnTo>
                  <a:pt x="3131412" y="2021523"/>
                </a:lnTo>
                <a:lnTo>
                  <a:pt x="3126336" y="2017395"/>
                </a:lnTo>
                <a:lnTo>
                  <a:pt x="3120942" y="2013585"/>
                </a:lnTo>
                <a:lnTo>
                  <a:pt x="3115866" y="2009140"/>
                </a:lnTo>
                <a:lnTo>
                  <a:pt x="3109520" y="2005965"/>
                </a:lnTo>
                <a:lnTo>
                  <a:pt x="3103809" y="2002473"/>
                </a:lnTo>
                <a:lnTo>
                  <a:pt x="3097781" y="1998980"/>
                </a:lnTo>
                <a:lnTo>
                  <a:pt x="3091118" y="1995805"/>
                </a:lnTo>
                <a:lnTo>
                  <a:pt x="3078744" y="1990408"/>
                </a:lnTo>
                <a:lnTo>
                  <a:pt x="3066053" y="1985963"/>
                </a:lnTo>
                <a:lnTo>
                  <a:pt x="3060025" y="1984058"/>
                </a:lnTo>
                <a:lnTo>
                  <a:pt x="3054314" y="1982470"/>
                </a:lnTo>
                <a:lnTo>
                  <a:pt x="3047334" y="1980883"/>
                </a:lnTo>
                <a:lnTo>
                  <a:pt x="3040036" y="1979930"/>
                </a:lnTo>
                <a:lnTo>
                  <a:pt x="3033056" y="1978660"/>
                </a:lnTo>
                <a:lnTo>
                  <a:pt x="3025759" y="1978025"/>
                </a:lnTo>
                <a:lnTo>
                  <a:pt x="3025759" y="1942783"/>
                </a:lnTo>
                <a:lnTo>
                  <a:pt x="3025441" y="1940560"/>
                </a:lnTo>
                <a:lnTo>
                  <a:pt x="3024807" y="1938973"/>
                </a:lnTo>
                <a:lnTo>
                  <a:pt x="3023538" y="1937068"/>
                </a:lnTo>
                <a:lnTo>
                  <a:pt x="3021951" y="1935798"/>
                </a:lnTo>
                <a:lnTo>
                  <a:pt x="3020048" y="1934528"/>
                </a:lnTo>
                <a:lnTo>
                  <a:pt x="3018144" y="1933575"/>
                </a:lnTo>
                <a:lnTo>
                  <a:pt x="3015923" y="1933258"/>
                </a:lnTo>
                <a:lnTo>
                  <a:pt x="3013385" y="1932623"/>
                </a:lnTo>
                <a:lnTo>
                  <a:pt x="2970870" y="1932623"/>
                </a:lnTo>
                <a:close/>
                <a:moveTo>
                  <a:pt x="2845545" y="1870075"/>
                </a:moveTo>
                <a:lnTo>
                  <a:pt x="2990858" y="1870075"/>
                </a:lnTo>
                <a:lnTo>
                  <a:pt x="3011481" y="1870075"/>
                </a:lnTo>
                <a:lnTo>
                  <a:pt x="3156477" y="1870075"/>
                </a:lnTo>
                <a:lnTo>
                  <a:pt x="3159015" y="1875155"/>
                </a:lnTo>
                <a:lnTo>
                  <a:pt x="3161554" y="1879918"/>
                </a:lnTo>
                <a:lnTo>
                  <a:pt x="3167582" y="1890078"/>
                </a:lnTo>
                <a:lnTo>
                  <a:pt x="3174879" y="1900238"/>
                </a:lnTo>
                <a:lnTo>
                  <a:pt x="3183129" y="1910715"/>
                </a:lnTo>
                <a:lnTo>
                  <a:pt x="3192012" y="1921193"/>
                </a:lnTo>
                <a:lnTo>
                  <a:pt x="3201848" y="1932305"/>
                </a:lnTo>
                <a:lnTo>
                  <a:pt x="3212001" y="1943735"/>
                </a:lnTo>
                <a:lnTo>
                  <a:pt x="3223106" y="1955483"/>
                </a:lnTo>
                <a:lnTo>
                  <a:pt x="3246901" y="1979930"/>
                </a:lnTo>
                <a:lnTo>
                  <a:pt x="3271966" y="2005965"/>
                </a:lnTo>
                <a:lnTo>
                  <a:pt x="3284975" y="2019618"/>
                </a:lnTo>
                <a:lnTo>
                  <a:pt x="3297983" y="2034223"/>
                </a:lnTo>
                <a:lnTo>
                  <a:pt x="3310992" y="2048510"/>
                </a:lnTo>
                <a:lnTo>
                  <a:pt x="3324000" y="2064068"/>
                </a:lnTo>
                <a:lnTo>
                  <a:pt x="3336691" y="2079943"/>
                </a:lnTo>
                <a:lnTo>
                  <a:pt x="3349382" y="2096453"/>
                </a:lnTo>
                <a:lnTo>
                  <a:pt x="3361439" y="2113598"/>
                </a:lnTo>
                <a:lnTo>
                  <a:pt x="3373813" y="2131695"/>
                </a:lnTo>
                <a:lnTo>
                  <a:pt x="3384917" y="2150428"/>
                </a:lnTo>
                <a:lnTo>
                  <a:pt x="3396022" y="2169478"/>
                </a:lnTo>
                <a:lnTo>
                  <a:pt x="3400781" y="2179638"/>
                </a:lnTo>
                <a:lnTo>
                  <a:pt x="3405858" y="2189798"/>
                </a:lnTo>
                <a:lnTo>
                  <a:pt x="3410934" y="2200275"/>
                </a:lnTo>
                <a:lnTo>
                  <a:pt x="3415376" y="2210435"/>
                </a:lnTo>
                <a:lnTo>
                  <a:pt x="3420135" y="2221230"/>
                </a:lnTo>
                <a:lnTo>
                  <a:pt x="3424260" y="2232343"/>
                </a:lnTo>
                <a:lnTo>
                  <a:pt x="3428067" y="2243455"/>
                </a:lnTo>
                <a:lnTo>
                  <a:pt x="3431874" y="2254885"/>
                </a:lnTo>
                <a:lnTo>
                  <a:pt x="3435365" y="2266315"/>
                </a:lnTo>
                <a:lnTo>
                  <a:pt x="3438220" y="2278063"/>
                </a:lnTo>
                <a:lnTo>
                  <a:pt x="3441393" y="2290128"/>
                </a:lnTo>
                <a:lnTo>
                  <a:pt x="3443931" y="2302193"/>
                </a:lnTo>
                <a:lnTo>
                  <a:pt x="3446787" y="2314893"/>
                </a:lnTo>
                <a:lnTo>
                  <a:pt x="3448690" y="2327593"/>
                </a:lnTo>
                <a:lnTo>
                  <a:pt x="3450594" y="2340610"/>
                </a:lnTo>
                <a:lnTo>
                  <a:pt x="3452180" y="2353628"/>
                </a:lnTo>
                <a:lnTo>
                  <a:pt x="3453132" y="2366963"/>
                </a:lnTo>
                <a:lnTo>
                  <a:pt x="3454084" y="2380615"/>
                </a:lnTo>
                <a:lnTo>
                  <a:pt x="3454401" y="2394903"/>
                </a:lnTo>
                <a:lnTo>
                  <a:pt x="3454401" y="2408873"/>
                </a:lnTo>
                <a:lnTo>
                  <a:pt x="3454401" y="2416493"/>
                </a:lnTo>
                <a:lnTo>
                  <a:pt x="3454084" y="2423795"/>
                </a:lnTo>
                <a:lnTo>
                  <a:pt x="3452815" y="2438400"/>
                </a:lnTo>
                <a:lnTo>
                  <a:pt x="3069860" y="2438400"/>
                </a:lnTo>
                <a:lnTo>
                  <a:pt x="3000377" y="2438400"/>
                </a:lnTo>
                <a:lnTo>
                  <a:pt x="2930575" y="2438400"/>
                </a:lnTo>
                <a:lnTo>
                  <a:pt x="2549525" y="2438400"/>
                </a:lnTo>
                <a:lnTo>
                  <a:pt x="2548256" y="2423795"/>
                </a:lnTo>
                <a:lnTo>
                  <a:pt x="2547938" y="2408873"/>
                </a:lnTo>
                <a:lnTo>
                  <a:pt x="2547938" y="2394903"/>
                </a:lnTo>
                <a:lnTo>
                  <a:pt x="2548256" y="2380615"/>
                </a:lnTo>
                <a:lnTo>
                  <a:pt x="2549207" y="2366963"/>
                </a:lnTo>
                <a:lnTo>
                  <a:pt x="2550476" y="2353628"/>
                </a:lnTo>
                <a:lnTo>
                  <a:pt x="2551746" y="2340610"/>
                </a:lnTo>
                <a:lnTo>
                  <a:pt x="2553649" y="2327593"/>
                </a:lnTo>
                <a:lnTo>
                  <a:pt x="2555553" y="2314893"/>
                </a:lnTo>
                <a:lnTo>
                  <a:pt x="2558091" y="2302193"/>
                </a:lnTo>
                <a:lnTo>
                  <a:pt x="2560947" y="2290128"/>
                </a:lnTo>
                <a:lnTo>
                  <a:pt x="2563802" y="2278063"/>
                </a:lnTo>
                <a:lnTo>
                  <a:pt x="2567292" y="2266315"/>
                </a:lnTo>
                <a:lnTo>
                  <a:pt x="2570465" y="2254885"/>
                </a:lnTo>
                <a:lnTo>
                  <a:pt x="2574272" y="2243455"/>
                </a:lnTo>
                <a:lnTo>
                  <a:pt x="2578080" y="2232343"/>
                </a:lnTo>
                <a:lnTo>
                  <a:pt x="2582522" y="2221230"/>
                </a:lnTo>
                <a:lnTo>
                  <a:pt x="2586963" y="2210435"/>
                </a:lnTo>
                <a:lnTo>
                  <a:pt x="2591723" y="2200275"/>
                </a:lnTo>
                <a:lnTo>
                  <a:pt x="2596164" y="2189798"/>
                </a:lnTo>
                <a:lnTo>
                  <a:pt x="2601558" y="2179638"/>
                </a:lnTo>
                <a:lnTo>
                  <a:pt x="2606635" y="2169478"/>
                </a:lnTo>
                <a:lnTo>
                  <a:pt x="2617105" y="2150428"/>
                </a:lnTo>
                <a:lnTo>
                  <a:pt x="2628844" y="2131695"/>
                </a:lnTo>
                <a:lnTo>
                  <a:pt x="2640583" y="2113598"/>
                </a:lnTo>
                <a:lnTo>
                  <a:pt x="2652640" y="2096453"/>
                </a:lnTo>
                <a:lnTo>
                  <a:pt x="2665331" y="2079943"/>
                </a:lnTo>
                <a:lnTo>
                  <a:pt x="2678339" y="2064068"/>
                </a:lnTo>
                <a:lnTo>
                  <a:pt x="2691348" y="2048510"/>
                </a:lnTo>
                <a:lnTo>
                  <a:pt x="2704356" y="2034223"/>
                </a:lnTo>
                <a:lnTo>
                  <a:pt x="2717365" y="2019618"/>
                </a:lnTo>
                <a:lnTo>
                  <a:pt x="2730373" y="2005965"/>
                </a:lnTo>
                <a:lnTo>
                  <a:pt x="2755121" y="1979930"/>
                </a:lnTo>
                <a:lnTo>
                  <a:pt x="2778917" y="1955483"/>
                </a:lnTo>
                <a:lnTo>
                  <a:pt x="2790021" y="1943735"/>
                </a:lnTo>
                <a:lnTo>
                  <a:pt x="2800809" y="1932305"/>
                </a:lnTo>
                <a:lnTo>
                  <a:pt x="2810327" y="1921193"/>
                </a:lnTo>
                <a:lnTo>
                  <a:pt x="2819211" y="1910715"/>
                </a:lnTo>
                <a:lnTo>
                  <a:pt x="2827460" y="1900238"/>
                </a:lnTo>
                <a:lnTo>
                  <a:pt x="2834440" y="1890078"/>
                </a:lnTo>
                <a:lnTo>
                  <a:pt x="2840468" y="1879918"/>
                </a:lnTo>
                <a:lnTo>
                  <a:pt x="2843007" y="1875155"/>
                </a:lnTo>
                <a:lnTo>
                  <a:pt x="2845545" y="1870075"/>
                </a:lnTo>
                <a:close/>
                <a:moveTo>
                  <a:pt x="2866305" y="1774825"/>
                </a:moveTo>
                <a:lnTo>
                  <a:pt x="3134130" y="1774825"/>
                </a:lnTo>
                <a:lnTo>
                  <a:pt x="3136979" y="1775143"/>
                </a:lnTo>
                <a:lnTo>
                  <a:pt x="3140145" y="1775460"/>
                </a:lnTo>
                <a:lnTo>
                  <a:pt x="3142994" y="1776413"/>
                </a:lnTo>
                <a:lnTo>
                  <a:pt x="3145843" y="1777683"/>
                </a:lnTo>
                <a:lnTo>
                  <a:pt x="3148376" y="1778635"/>
                </a:lnTo>
                <a:lnTo>
                  <a:pt x="3150909" y="1780223"/>
                </a:lnTo>
                <a:lnTo>
                  <a:pt x="3153125" y="1782128"/>
                </a:lnTo>
                <a:lnTo>
                  <a:pt x="3155341" y="1784033"/>
                </a:lnTo>
                <a:lnTo>
                  <a:pt x="3157240" y="1786255"/>
                </a:lnTo>
                <a:lnTo>
                  <a:pt x="3158823" y="1788478"/>
                </a:lnTo>
                <a:lnTo>
                  <a:pt x="3160406" y="1791335"/>
                </a:lnTo>
                <a:lnTo>
                  <a:pt x="3161356" y="1793875"/>
                </a:lnTo>
                <a:lnTo>
                  <a:pt x="3162622" y="1796733"/>
                </a:lnTo>
                <a:lnTo>
                  <a:pt x="3163255" y="1799590"/>
                </a:lnTo>
                <a:lnTo>
                  <a:pt x="3163888" y="1802765"/>
                </a:lnTo>
                <a:lnTo>
                  <a:pt x="3163888" y="1806258"/>
                </a:lnTo>
                <a:lnTo>
                  <a:pt x="3163888" y="1809433"/>
                </a:lnTo>
                <a:lnTo>
                  <a:pt x="3163255" y="1812290"/>
                </a:lnTo>
                <a:lnTo>
                  <a:pt x="3162622" y="1815465"/>
                </a:lnTo>
                <a:lnTo>
                  <a:pt x="3161356" y="1818005"/>
                </a:lnTo>
                <a:lnTo>
                  <a:pt x="3160406" y="1820863"/>
                </a:lnTo>
                <a:lnTo>
                  <a:pt x="3158823" y="1823403"/>
                </a:lnTo>
                <a:lnTo>
                  <a:pt x="3157240" y="1825626"/>
                </a:lnTo>
                <a:lnTo>
                  <a:pt x="3155341" y="1828166"/>
                </a:lnTo>
                <a:lnTo>
                  <a:pt x="3153125" y="1830071"/>
                </a:lnTo>
                <a:lnTo>
                  <a:pt x="3150909" y="1831976"/>
                </a:lnTo>
                <a:lnTo>
                  <a:pt x="3148376" y="1833246"/>
                </a:lnTo>
                <a:lnTo>
                  <a:pt x="3145843" y="1834516"/>
                </a:lnTo>
                <a:lnTo>
                  <a:pt x="3142994" y="1835786"/>
                </a:lnTo>
                <a:lnTo>
                  <a:pt x="3140145" y="1836421"/>
                </a:lnTo>
                <a:lnTo>
                  <a:pt x="3136979" y="1836738"/>
                </a:lnTo>
                <a:lnTo>
                  <a:pt x="3134130" y="1836738"/>
                </a:lnTo>
                <a:lnTo>
                  <a:pt x="2866305" y="1836738"/>
                </a:lnTo>
                <a:lnTo>
                  <a:pt x="2863139" y="1836738"/>
                </a:lnTo>
                <a:lnTo>
                  <a:pt x="2860607" y="1836421"/>
                </a:lnTo>
                <a:lnTo>
                  <a:pt x="2857441" y="1835786"/>
                </a:lnTo>
                <a:lnTo>
                  <a:pt x="2854908" y="1834516"/>
                </a:lnTo>
                <a:lnTo>
                  <a:pt x="2852059" y="1833246"/>
                </a:lnTo>
                <a:lnTo>
                  <a:pt x="2849843" y="1831976"/>
                </a:lnTo>
                <a:lnTo>
                  <a:pt x="2847627" y="1830071"/>
                </a:lnTo>
                <a:lnTo>
                  <a:pt x="2845094" y="1828166"/>
                </a:lnTo>
                <a:lnTo>
                  <a:pt x="2843195" y="1825626"/>
                </a:lnTo>
                <a:lnTo>
                  <a:pt x="2841928" y="1823403"/>
                </a:lnTo>
                <a:lnTo>
                  <a:pt x="2840346" y="1820863"/>
                </a:lnTo>
                <a:lnTo>
                  <a:pt x="2839079" y="1818005"/>
                </a:lnTo>
                <a:lnTo>
                  <a:pt x="2838130" y="1815465"/>
                </a:lnTo>
                <a:lnTo>
                  <a:pt x="2837180" y="1812290"/>
                </a:lnTo>
                <a:lnTo>
                  <a:pt x="2836863" y="1809433"/>
                </a:lnTo>
                <a:lnTo>
                  <a:pt x="2836863" y="1806258"/>
                </a:lnTo>
                <a:lnTo>
                  <a:pt x="2836863" y="1802765"/>
                </a:lnTo>
                <a:lnTo>
                  <a:pt x="2837180" y="1799590"/>
                </a:lnTo>
                <a:lnTo>
                  <a:pt x="2838130" y="1796733"/>
                </a:lnTo>
                <a:lnTo>
                  <a:pt x="2839079" y="1793875"/>
                </a:lnTo>
                <a:lnTo>
                  <a:pt x="2840346" y="1791335"/>
                </a:lnTo>
                <a:lnTo>
                  <a:pt x="2841928" y="1788478"/>
                </a:lnTo>
                <a:lnTo>
                  <a:pt x="2843195" y="1786255"/>
                </a:lnTo>
                <a:lnTo>
                  <a:pt x="2845094" y="1784033"/>
                </a:lnTo>
                <a:lnTo>
                  <a:pt x="2847627" y="1782128"/>
                </a:lnTo>
                <a:lnTo>
                  <a:pt x="2849843" y="1780223"/>
                </a:lnTo>
                <a:lnTo>
                  <a:pt x="2852059" y="1778635"/>
                </a:lnTo>
                <a:lnTo>
                  <a:pt x="2854908" y="1777683"/>
                </a:lnTo>
                <a:lnTo>
                  <a:pt x="2857441" y="1776413"/>
                </a:lnTo>
                <a:lnTo>
                  <a:pt x="2860607" y="1775460"/>
                </a:lnTo>
                <a:lnTo>
                  <a:pt x="2863139" y="1775143"/>
                </a:lnTo>
                <a:lnTo>
                  <a:pt x="2866305" y="1774825"/>
                </a:lnTo>
                <a:close/>
                <a:moveTo>
                  <a:pt x="1756013" y="1701800"/>
                </a:moveTo>
                <a:lnTo>
                  <a:pt x="1936196" y="1701800"/>
                </a:lnTo>
                <a:lnTo>
                  <a:pt x="1940946" y="1710058"/>
                </a:lnTo>
                <a:lnTo>
                  <a:pt x="1945063" y="1717998"/>
                </a:lnTo>
                <a:lnTo>
                  <a:pt x="1948546" y="1726256"/>
                </a:lnTo>
                <a:lnTo>
                  <a:pt x="1952029" y="1733561"/>
                </a:lnTo>
                <a:lnTo>
                  <a:pt x="1956779" y="1747219"/>
                </a:lnTo>
                <a:lnTo>
                  <a:pt x="1960579" y="1758653"/>
                </a:lnTo>
                <a:lnTo>
                  <a:pt x="1963429" y="1768181"/>
                </a:lnTo>
                <a:lnTo>
                  <a:pt x="1965013" y="1775486"/>
                </a:lnTo>
                <a:lnTo>
                  <a:pt x="1965646" y="1781203"/>
                </a:lnTo>
                <a:lnTo>
                  <a:pt x="1965646" y="1796449"/>
                </a:lnTo>
                <a:lnTo>
                  <a:pt x="1966913" y="1796449"/>
                </a:lnTo>
                <a:lnTo>
                  <a:pt x="1947913" y="2595563"/>
                </a:lnTo>
                <a:lnTo>
                  <a:pt x="1744296" y="2595563"/>
                </a:lnTo>
                <a:lnTo>
                  <a:pt x="1725613" y="1796449"/>
                </a:lnTo>
                <a:lnTo>
                  <a:pt x="1726879" y="1796449"/>
                </a:lnTo>
                <a:lnTo>
                  <a:pt x="1726879" y="1781203"/>
                </a:lnTo>
                <a:lnTo>
                  <a:pt x="1727829" y="1775169"/>
                </a:lnTo>
                <a:lnTo>
                  <a:pt x="1729413" y="1767864"/>
                </a:lnTo>
                <a:lnTo>
                  <a:pt x="1732263" y="1758018"/>
                </a:lnTo>
                <a:lnTo>
                  <a:pt x="1736063" y="1745948"/>
                </a:lnTo>
                <a:lnTo>
                  <a:pt x="1740813" y="1732609"/>
                </a:lnTo>
                <a:lnTo>
                  <a:pt x="1744296" y="1725303"/>
                </a:lnTo>
                <a:lnTo>
                  <a:pt x="1747779" y="1717681"/>
                </a:lnTo>
                <a:lnTo>
                  <a:pt x="1751896" y="1709740"/>
                </a:lnTo>
                <a:lnTo>
                  <a:pt x="1756013" y="1701800"/>
                </a:lnTo>
                <a:close/>
                <a:moveTo>
                  <a:pt x="2994811" y="1497012"/>
                </a:moveTo>
                <a:lnTo>
                  <a:pt x="3002754" y="1497012"/>
                </a:lnTo>
                <a:lnTo>
                  <a:pt x="3010696" y="1497012"/>
                </a:lnTo>
                <a:lnTo>
                  <a:pt x="3022451" y="1497330"/>
                </a:lnTo>
                <a:lnTo>
                  <a:pt x="3035159" y="1497965"/>
                </a:lnTo>
                <a:lnTo>
                  <a:pt x="3049456" y="1499552"/>
                </a:lnTo>
                <a:lnTo>
                  <a:pt x="3056445" y="1500822"/>
                </a:lnTo>
                <a:lnTo>
                  <a:pt x="3063117" y="1501775"/>
                </a:lnTo>
                <a:lnTo>
                  <a:pt x="3069471" y="1503362"/>
                </a:lnTo>
                <a:lnTo>
                  <a:pt x="3075507" y="1505267"/>
                </a:lnTo>
                <a:lnTo>
                  <a:pt x="3080908" y="1507807"/>
                </a:lnTo>
                <a:lnTo>
                  <a:pt x="3085356" y="1510030"/>
                </a:lnTo>
                <a:lnTo>
                  <a:pt x="3089168" y="1512570"/>
                </a:lnTo>
                <a:lnTo>
                  <a:pt x="3090757" y="1514157"/>
                </a:lnTo>
                <a:lnTo>
                  <a:pt x="3092028" y="1516062"/>
                </a:lnTo>
                <a:lnTo>
                  <a:pt x="3092981" y="1518602"/>
                </a:lnTo>
                <a:lnTo>
                  <a:pt x="3094252" y="1521777"/>
                </a:lnTo>
                <a:lnTo>
                  <a:pt x="3094887" y="1524952"/>
                </a:lnTo>
                <a:lnTo>
                  <a:pt x="3095522" y="1528762"/>
                </a:lnTo>
                <a:lnTo>
                  <a:pt x="3095840" y="1532255"/>
                </a:lnTo>
                <a:lnTo>
                  <a:pt x="3095522" y="1536382"/>
                </a:lnTo>
                <a:lnTo>
                  <a:pt x="3094569" y="1544320"/>
                </a:lnTo>
                <a:lnTo>
                  <a:pt x="3092345" y="1553527"/>
                </a:lnTo>
                <a:lnTo>
                  <a:pt x="3089804" y="1562735"/>
                </a:lnTo>
                <a:lnTo>
                  <a:pt x="3086627" y="1572260"/>
                </a:lnTo>
                <a:lnTo>
                  <a:pt x="3082814" y="1582102"/>
                </a:lnTo>
                <a:lnTo>
                  <a:pt x="3074872" y="1601470"/>
                </a:lnTo>
                <a:lnTo>
                  <a:pt x="3066929" y="1619885"/>
                </a:lnTo>
                <a:lnTo>
                  <a:pt x="3063752" y="1628140"/>
                </a:lnTo>
                <a:lnTo>
                  <a:pt x="3060893" y="1635442"/>
                </a:lnTo>
                <a:lnTo>
                  <a:pt x="3058987" y="1642427"/>
                </a:lnTo>
                <a:lnTo>
                  <a:pt x="3058034" y="1648142"/>
                </a:lnTo>
                <a:lnTo>
                  <a:pt x="3062164" y="1647190"/>
                </a:lnTo>
                <a:lnTo>
                  <a:pt x="3065976" y="1646555"/>
                </a:lnTo>
                <a:lnTo>
                  <a:pt x="3069789" y="1644967"/>
                </a:lnTo>
                <a:lnTo>
                  <a:pt x="3073601" y="1643062"/>
                </a:lnTo>
                <a:lnTo>
                  <a:pt x="3077413" y="1640840"/>
                </a:lnTo>
                <a:lnTo>
                  <a:pt x="3080908" y="1637982"/>
                </a:lnTo>
                <a:lnTo>
                  <a:pt x="3084403" y="1635125"/>
                </a:lnTo>
                <a:lnTo>
                  <a:pt x="3087262" y="1631950"/>
                </a:lnTo>
                <a:lnTo>
                  <a:pt x="3090439" y="1628457"/>
                </a:lnTo>
                <a:lnTo>
                  <a:pt x="3093616" y="1624647"/>
                </a:lnTo>
                <a:lnTo>
                  <a:pt x="3099335" y="1616710"/>
                </a:lnTo>
                <a:lnTo>
                  <a:pt x="3104736" y="1607820"/>
                </a:lnTo>
                <a:lnTo>
                  <a:pt x="3109183" y="1598612"/>
                </a:lnTo>
                <a:lnTo>
                  <a:pt x="3113631" y="1589087"/>
                </a:lnTo>
                <a:lnTo>
                  <a:pt x="3118079" y="1579880"/>
                </a:lnTo>
                <a:lnTo>
                  <a:pt x="3125704" y="1562735"/>
                </a:lnTo>
                <a:lnTo>
                  <a:pt x="3129199" y="1555115"/>
                </a:lnTo>
                <a:lnTo>
                  <a:pt x="3132693" y="1548447"/>
                </a:lnTo>
                <a:lnTo>
                  <a:pt x="3135553" y="1543367"/>
                </a:lnTo>
                <a:lnTo>
                  <a:pt x="3137141" y="1540827"/>
                </a:lnTo>
                <a:lnTo>
                  <a:pt x="3138730" y="1538922"/>
                </a:lnTo>
                <a:lnTo>
                  <a:pt x="3140318" y="1537970"/>
                </a:lnTo>
                <a:lnTo>
                  <a:pt x="3142224" y="1536382"/>
                </a:lnTo>
                <a:lnTo>
                  <a:pt x="3144131" y="1535430"/>
                </a:lnTo>
                <a:lnTo>
                  <a:pt x="3146354" y="1534795"/>
                </a:lnTo>
                <a:lnTo>
                  <a:pt x="3151438" y="1533525"/>
                </a:lnTo>
                <a:lnTo>
                  <a:pt x="3156521" y="1533207"/>
                </a:lnTo>
                <a:lnTo>
                  <a:pt x="3162240" y="1533525"/>
                </a:lnTo>
                <a:lnTo>
                  <a:pt x="3168594" y="1534477"/>
                </a:lnTo>
                <a:lnTo>
                  <a:pt x="3174948" y="1536065"/>
                </a:lnTo>
                <a:lnTo>
                  <a:pt x="3181619" y="1537652"/>
                </a:lnTo>
                <a:lnTo>
                  <a:pt x="3188291" y="1539557"/>
                </a:lnTo>
                <a:lnTo>
                  <a:pt x="3194963" y="1541780"/>
                </a:lnTo>
                <a:lnTo>
                  <a:pt x="3207988" y="1547177"/>
                </a:lnTo>
                <a:lnTo>
                  <a:pt x="3219108" y="1551940"/>
                </a:lnTo>
                <a:lnTo>
                  <a:pt x="3228639" y="1556702"/>
                </a:lnTo>
                <a:lnTo>
                  <a:pt x="3235946" y="1560512"/>
                </a:lnTo>
                <a:lnTo>
                  <a:pt x="3242300" y="1564322"/>
                </a:lnTo>
                <a:lnTo>
                  <a:pt x="3247383" y="1567815"/>
                </a:lnTo>
                <a:lnTo>
                  <a:pt x="3251513" y="1570672"/>
                </a:lnTo>
                <a:lnTo>
                  <a:pt x="3254690" y="1573847"/>
                </a:lnTo>
                <a:lnTo>
                  <a:pt x="3256914" y="1576387"/>
                </a:lnTo>
                <a:lnTo>
                  <a:pt x="3258503" y="1579245"/>
                </a:lnTo>
                <a:lnTo>
                  <a:pt x="3259138" y="1581467"/>
                </a:lnTo>
                <a:lnTo>
                  <a:pt x="3258821" y="1584325"/>
                </a:lnTo>
                <a:lnTo>
                  <a:pt x="3258185" y="1586865"/>
                </a:lnTo>
                <a:lnTo>
                  <a:pt x="3256597" y="1589405"/>
                </a:lnTo>
                <a:lnTo>
                  <a:pt x="3254373" y="1592262"/>
                </a:lnTo>
                <a:lnTo>
                  <a:pt x="3251513" y="1595120"/>
                </a:lnTo>
                <a:lnTo>
                  <a:pt x="3248019" y="1598295"/>
                </a:lnTo>
                <a:lnTo>
                  <a:pt x="3240394" y="1605597"/>
                </a:lnTo>
                <a:lnTo>
                  <a:pt x="3230863" y="1613535"/>
                </a:lnTo>
                <a:lnTo>
                  <a:pt x="3220061" y="1624012"/>
                </a:lnTo>
                <a:lnTo>
                  <a:pt x="3214342" y="1629727"/>
                </a:lnTo>
                <a:lnTo>
                  <a:pt x="3208624" y="1636077"/>
                </a:lnTo>
                <a:lnTo>
                  <a:pt x="3202905" y="1643062"/>
                </a:lnTo>
                <a:lnTo>
                  <a:pt x="3197187" y="1650682"/>
                </a:lnTo>
                <a:lnTo>
                  <a:pt x="3191150" y="1658620"/>
                </a:lnTo>
                <a:lnTo>
                  <a:pt x="3185432" y="1667827"/>
                </a:lnTo>
                <a:lnTo>
                  <a:pt x="3179713" y="1677988"/>
                </a:lnTo>
                <a:lnTo>
                  <a:pt x="3174312" y="1688148"/>
                </a:lnTo>
                <a:lnTo>
                  <a:pt x="3168911" y="1699578"/>
                </a:lnTo>
                <a:lnTo>
                  <a:pt x="3163510" y="1712278"/>
                </a:lnTo>
                <a:lnTo>
                  <a:pt x="3159062" y="1725613"/>
                </a:lnTo>
                <a:lnTo>
                  <a:pt x="3154297" y="1739900"/>
                </a:lnTo>
                <a:lnTo>
                  <a:pt x="3005613" y="1739900"/>
                </a:lnTo>
                <a:lnTo>
                  <a:pt x="3000530" y="1739900"/>
                </a:lnTo>
                <a:lnTo>
                  <a:pt x="2851210" y="1739900"/>
                </a:lnTo>
                <a:lnTo>
                  <a:pt x="2847080" y="1725613"/>
                </a:lnTo>
                <a:lnTo>
                  <a:pt x="2842315" y="1712595"/>
                </a:lnTo>
                <a:lnTo>
                  <a:pt x="2837549" y="1700530"/>
                </a:lnTo>
                <a:lnTo>
                  <a:pt x="2832466" y="1689735"/>
                </a:lnTo>
                <a:lnTo>
                  <a:pt x="2827383" y="1679258"/>
                </a:lnTo>
                <a:lnTo>
                  <a:pt x="2821982" y="1670685"/>
                </a:lnTo>
                <a:lnTo>
                  <a:pt x="2817216" y="1662112"/>
                </a:lnTo>
                <a:lnTo>
                  <a:pt x="2811816" y="1654810"/>
                </a:lnTo>
                <a:lnTo>
                  <a:pt x="2806415" y="1648142"/>
                </a:lnTo>
                <a:lnTo>
                  <a:pt x="2801331" y="1641792"/>
                </a:lnTo>
                <a:lnTo>
                  <a:pt x="2796566" y="1636712"/>
                </a:lnTo>
                <a:lnTo>
                  <a:pt x="2791483" y="1631632"/>
                </a:lnTo>
                <a:lnTo>
                  <a:pt x="2781952" y="1623060"/>
                </a:lnTo>
                <a:lnTo>
                  <a:pt x="2773374" y="1616392"/>
                </a:lnTo>
                <a:lnTo>
                  <a:pt x="2766702" y="1610677"/>
                </a:lnTo>
                <a:lnTo>
                  <a:pt x="2763525" y="1607820"/>
                </a:lnTo>
                <a:lnTo>
                  <a:pt x="2760983" y="1605280"/>
                </a:lnTo>
                <a:lnTo>
                  <a:pt x="2759077" y="1602422"/>
                </a:lnTo>
                <a:lnTo>
                  <a:pt x="2757489" y="1599882"/>
                </a:lnTo>
                <a:lnTo>
                  <a:pt x="2756218" y="1597025"/>
                </a:lnTo>
                <a:lnTo>
                  <a:pt x="2755900" y="1594167"/>
                </a:lnTo>
                <a:lnTo>
                  <a:pt x="2755900" y="1590992"/>
                </a:lnTo>
                <a:lnTo>
                  <a:pt x="2756536" y="1587182"/>
                </a:lnTo>
                <a:lnTo>
                  <a:pt x="2758124" y="1583372"/>
                </a:lnTo>
                <a:lnTo>
                  <a:pt x="2760348" y="1579245"/>
                </a:lnTo>
                <a:lnTo>
                  <a:pt x="2763525" y="1574482"/>
                </a:lnTo>
                <a:lnTo>
                  <a:pt x="2767337" y="1569402"/>
                </a:lnTo>
                <a:lnTo>
                  <a:pt x="2772103" y="1563052"/>
                </a:lnTo>
                <a:lnTo>
                  <a:pt x="2777186" y="1556702"/>
                </a:lnTo>
                <a:lnTo>
                  <a:pt x="2780999" y="1552892"/>
                </a:lnTo>
                <a:lnTo>
                  <a:pt x="2785764" y="1549082"/>
                </a:lnTo>
                <a:lnTo>
                  <a:pt x="2791165" y="1545907"/>
                </a:lnTo>
                <a:lnTo>
                  <a:pt x="2796884" y="1542415"/>
                </a:lnTo>
                <a:lnTo>
                  <a:pt x="2802920" y="1539875"/>
                </a:lnTo>
                <a:lnTo>
                  <a:pt x="2809592" y="1537652"/>
                </a:lnTo>
                <a:lnTo>
                  <a:pt x="2815946" y="1535112"/>
                </a:lnTo>
                <a:lnTo>
                  <a:pt x="2822935" y="1533525"/>
                </a:lnTo>
                <a:lnTo>
                  <a:pt x="2829607" y="1532572"/>
                </a:lnTo>
                <a:lnTo>
                  <a:pt x="2836279" y="1531620"/>
                </a:lnTo>
                <a:lnTo>
                  <a:pt x="2842633" y="1531620"/>
                </a:lnTo>
                <a:lnTo>
                  <a:pt x="2848987" y="1531620"/>
                </a:lnTo>
                <a:lnTo>
                  <a:pt x="2854387" y="1532890"/>
                </a:lnTo>
                <a:lnTo>
                  <a:pt x="2859153" y="1534477"/>
                </a:lnTo>
                <a:lnTo>
                  <a:pt x="2861377" y="1535112"/>
                </a:lnTo>
                <a:lnTo>
                  <a:pt x="2863919" y="1536382"/>
                </a:lnTo>
                <a:lnTo>
                  <a:pt x="2865507" y="1537652"/>
                </a:lnTo>
                <a:lnTo>
                  <a:pt x="2867413" y="1538922"/>
                </a:lnTo>
                <a:lnTo>
                  <a:pt x="2868684" y="1540827"/>
                </a:lnTo>
                <a:lnTo>
                  <a:pt x="2870273" y="1543367"/>
                </a:lnTo>
                <a:lnTo>
                  <a:pt x="2873450" y="1548447"/>
                </a:lnTo>
                <a:lnTo>
                  <a:pt x="2876944" y="1555115"/>
                </a:lnTo>
                <a:lnTo>
                  <a:pt x="2880439" y="1562735"/>
                </a:lnTo>
                <a:lnTo>
                  <a:pt x="2888064" y="1579880"/>
                </a:lnTo>
                <a:lnTo>
                  <a:pt x="2892194" y="1589087"/>
                </a:lnTo>
                <a:lnTo>
                  <a:pt x="2896324" y="1598612"/>
                </a:lnTo>
                <a:lnTo>
                  <a:pt x="2901407" y="1607820"/>
                </a:lnTo>
                <a:lnTo>
                  <a:pt x="2906808" y="1616710"/>
                </a:lnTo>
                <a:lnTo>
                  <a:pt x="2912527" y="1624647"/>
                </a:lnTo>
                <a:lnTo>
                  <a:pt x="2915068" y="1628457"/>
                </a:lnTo>
                <a:lnTo>
                  <a:pt x="2918563" y="1631950"/>
                </a:lnTo>
                <a:lnTo>
                  <a:pt x="2921740" y="1635125"/>
                </a:lnTo>
                <a:lnTo>
                  <a:pt x="2924917" y="1637982"/>
                </a:lnTo>
                <a:lnTo>
                  <a:pt x="2928412" y="1640840"/>
                </a:lnTo>
                <a:lnTo>
                  <a:pt x="2931906" y="1643062"/>
                </a:lnTo>
                <a:lnTo>
                  <a:pt x="2935719" y="1644967"/>
                </a:lnTo>
                <a:lnTo>
                  <a:pt x="2939849" y="1646555"/>
                </a:lnTo>
                <a:lnTo>
                  <a:pt x="2943979" y="1647190"/>
                </a:lnTo>
                <a:lnTo>
                  <a:pt x="2948109" y="1648142"/>
                </a:lnTo>
                <a:lnTo>
                  <a:pt x="2946838" y="1642427"/>
                </a:lnTo>
                <a:lnTo>
                  <a:pt x="2944932" y="1635442"/>
                </a:lnTo>
                <a:lnTo>
                  <a:pt x="2942391" y="1628140"/>
                </a:lnTo>
                <a:lnTo>
                  <a:pt x="2938896" y="1619885"/>
                </a:lnTo>
                <a:lnTo>
                  <a:pt x="2931271" y="1601470"/>
                </a:lnTo>
                <a:lnTo>
                  <a:pt x="2923011" y="1582102"/>
                </a:lnTo>
                <a:lnTo>
                  <a:pt x="2919198" y="1572260"/>
                </a:lnTo>
                <a:lnTo>
                  <a:pt x="2916021" y="1562735"/>
                </a:lnTo>
                <a:lnTo>
                  <a:pt x="2913162" y="1553527"/>
                </a:lnTo>
                <a:lnTo>
                  <a:pt x="2911256" y="1544320"/>
                </a:lnTo>
                <a:lnTo>
                  <a:pt x="2909985" y="1536382"/>
                </a:lnTo>
                <a:lnTo>
                  <a:pt x="2909985" y="1532255"/>
                </a:lnTo>
                <a:lnTo>
                  <a:pt x="2909985" y="1528762"/>
                </a:lnTo>
                <a:lnTo>
                  <a:pt x="2910621" y="1524952"/>
                </a:lnTo>
                <a:lnTo>
                  <a:pt x="2911256" y="1521777"/>
                </a:lnTo>
                <a:lnTo>
                  <a:pt x="2912527" y="1518602"/>
                </a:lnTo>
                <a:lnTo>
                  <a:pt x="2914115" y="1516062"/>
                </a:lnTo>
                <a:lnTo>
                  <a:pt x="2915068" y="1514157"/>
                </a:lnTo>
                <a:lnTo>
                  <a:pt x="2916657" y="1512570"/>
                </a:lnTo>
                <a:lnTo>
                  <a:pt x="2920469" y="1510030"/>
                </a:lnTo>
                <a:lnTo>
                  <a:pt x="2924917" y="1507807"/>
                </a:lnTo>
                <a:lnTo>
                  <a:pt x="2930318" y="1505267"/>
                </a:lnTo>
                <a:lnTo>
                  <a:pt x="2936037" y="1503362"/>
                </a:lnTo>
                <a:lnTo>
                  <a:pt x="2942708" y="1501775"/>
                </a:lnTo>
                <a:lnTo>
                  <a:pt x="2949698" y="1500822"/>
                </a:lnTo>
                <a:lnTo>
                  <a:pt x="2956369" y="1499552"/>
                </a:lnTo>
                <a:lnTo>
                  <a:pt x="2970666" y="1497965"/>
                </a:lnTo>
                <a:lnTo>
                  <a:pt x="2983692" y="1497330"/>
                </a:lnTo>
                <a:lnTo>
                  <a:pt x="2994811" y="1497012"/>
                </a:lnTo>
                <a:close/>
                <a:moveTo>
                  <a:pt x="1762125" y="765175"/>
                </a:moveTo>
                <a:lnTo>
                  <a:pt x="1928813" y="765175"/>
                </a:lnTo>
                <a:lnTo>
                  <a:pt x="1928813" y="1662113"/>
                </a:lnTo>
                <a:lnTo>
                  <a:pt x="1762125" y="1662113"/>
                </a:lnTo>
                <a:lnTo>
                  <a:pt x="1762125" y="765175"/>
                </a:lnTo>
                <a:close/>
                <a:moveTo>
                  <a:pt x="542925" y="551035"/>
                </a:moveTo>
                <a:lnTo>
                  <a:pt x="81597" y="1676586"/>
                </a:lnTo>
                <a:lnTo>
                  <a:pt x="495617" y="1676586"/>
                </a:lnTo>
                <a:lnTo>
                  <a:pt x="550545" y="1676586"/>
                </a:lnTo>
                <a:lnTo>
                  <a:pt x="605155" y="1676586"/>
                </a:lnTo>
                <a:lnTo>
                  <a:pt x="1019492" y="1676586"/>
                </a:lnTo>
                <a:lnTo>
                  <a:pt x="558165" y="551035"/>
                </a:lnTo>
                <a:lnTo>
                  <a:pt x="554355" y="551988"/>
                </a:lnTo>
                <a:lnTo>
                  <a:pt x="552450" y="552623"/>
                </a:lnTo>
                <a:lnTo>
                  <a:pt x="550545" y="552623"/>
                </a:lnTo>
                <a:lnTo>
                  <a:pt x="548640" y="552623"/>
                </a:lnTo>
                <a:lnTo>
                  <a:pt x="546735" y="551988"/>
                </a:lnTo>
                <a:lnTo>
                  <a:pt x="542925" y="551035"/>
                </a:lnTo>
                <a:close/>
                <a:moveTo>
                  <a:pt x="1997075" y="460376"/>
                </a:moveTo>
                <a:lnTo>
                  <a:pt x="2034223" y="474985"/>
                </a:lnTo>
                <a:lnTo>
                  <a:pt x="2075815" y="491500"/>
                </a:lnTo>
                <a:lnTo>
                  <a:pt x="2098358" y="501028"/>
                </a:lnTo>
                <a:lnTo>
                  <a:pt x="2122170" y="510873"/>
                </a:lnTo>
                <a:lnTo>
                  <a:pt x="2146618" y="521671"/>
                </a:lnTo>
                <a:lnTo>
                  <a:pt x="2171700" y="533105"/>
                </a:lnTo>
                <a:lnTo>
                  <a:pt x="2198053" y="545491"/>
                </a:lnTo>
                <a:lnTo>
                  <a:pt x="2225040" y="558195"/>
                </a:lnTo>
                <a:lnTo>
                  <a:pt x="2252980" y="571852"/>
                </a:lnTo>
                <a:lnTo>
                  <a:pt x="2281238" y="586144"/>
                </a:lnTo>
                <a:lnTo>
                  <a:pt x="2310130" y="600753"/>
                </a:lnTo>
                <a:lnTo>
                  <a:pt x="2339975" y="616632"/>
                </a:lnTo>
                <a:lnTo>
                  <a:pt x="2370455" y="633147"/>
                </a:lnTo>
                <a:lnTo>
                  <a:pt x="2401253" y="650298"/>
                </a:lnTo>
                <a:lnTo>
                  <a:pt x="2432368" y="668401"/>
                </a:lnTo>
                <a:lnTo>
                  <a:pt x="2464118" y="687139"/>
                </a:lnTo>
                <a:lnTo>
                  <a:pt x="2495868" y="706513"/>
                </a:lnTo>
                <a:lnTo>
                  <a:pt x="2527935" y="727156"/>
                </a:lnTo>
                <a:lnTo>
                  <a:pt x="2560320" y="748117"/>
                </a:lnTo>
                <a:lnTo>
                  <a:pt x="2593023" y="770032"/>
                </a:lnTo>
                <a:lnTo>
                  <a:pt x="2625725" y="792899"/>
                </a:lnTo>
                <a:lnTo>
                  <a:pt x="2658746" y="816400"/>
                </a:lnTo>
                <a:lnTo>
                  <a:pt x="2691766" y="840855"/>
                </a:lnTo>
                <a:lnTo>
                  <a:pt x="2724468" y="865945"/>
                </a:lnTo>
                <a:lnTo>
                  <a:pt x="2757488" y="891988"/>
                </a:lnTo>
                <a:lnTo>
                  <a:pt x="2789873" y="919302"/>
                </a:lnTo>
                <a:lnTo>
                  <a:pt x="2822576" y="946933"/>
                </a:lnTo>
                <a:lnTo>
                  <a:pt x="2854961" y="975516"/>
                </a:lnTo>
                <a:lnTo>
                  <a:pt x="2886711" y="1005370"/>
                </a:lnTo>
                <a:lnTo>
                  <a:pt x="2918461" y="1035542"/>
                </a:lnTo>
                <a:lnTo>
                  <a:pt x="2918461" y="1039036"/>
                </a:lnTo>
                <a:lnTo>
                  <a:pt x="2918778" y="1048246"/>
                </a:lnTo>
                <a:lnTo>
                  <a:pt x="2919413" y="1054598"/>
                </a:lnTo>
                <a:lnTo>
                  <a:pt x="2920366" y="1061902"/>
                </a:lnTo>
                <a:lnTo>
                  <a:pt x="2921953" y="1070160"/>
                </a:lnTo>
                <a:lnTo>
                  <a:pt x="2923858" y="1078735"/>
                </a:lnTo>
                <a:lnTo>
                  <a:pt x="2926081" y="1087945"/>
                </a:lnTo>
                <a:lnTo>
                  <a:pt x="2929573" y="1097473"/>
                </a:lnTo>
                <a:lnTo>
                  <a:pt x="2933701" y="1107001"/>
                </a:lnTo>
                <a:lnTo>
                  <a:pt x="2936241" y="1111765"/>
                </a:lnTo>
                <a:lnTo>
                  <a:pt x="2938781" y="1116529"/>
                </a:lnTo>
                <a:lnTo>
                  <a:pt x="2941638" y="1121293"/>
                </a:lnTo>
                <a:lnTo>
                  <a:pt x="2944496" y="1125739"/>
                </a:lnTo>
                <a:lnTo>
                  <a:pt x="2947988" y="1130503"/>
                </a:lnTo>
                <a:lnTo>
                  <a:pt x="2951798" y="1134950"/>
                </a:lnTo>
                <a:lnTo>
                  <a:pt x="2955608" y="1139396"/>
                </a:lnTo>
                <a:lnTo>
                  <a:pt x="2959736" y="1143207"/>
                </a:lnTo>
                <a:lnTo>
                  <a:pt x="2964498" y="1147336"/>
                </a:lnTo>
                <a:lnTo>
                  <a:pt x="2969261" y="1150829"/>
                </a:lnTo>
                <a:lnTo>
                  <a:pt x="2971166" y="1146065"/>
                </a:lnTo>
                <a:lnTo>
                  <a:pt x="2974023" y="1141937"/>
                </a:lnTo>
                <a:lnTo>
                  <a:pt x="2977198" y="1138126"/>
                </a:lnTo>
                <a:lnTo>
                  <a:pt x="2980373" y="1134632"/>
                </a:lnTo>
                <a:lnTo>
                  <a:pt x="2984818" y="1132091"/>
                </a:lnTo>
                <a:lnTo>
                  <a:pt x="2989263" y="1130186"/>
                </a:lnTo>
                <a:lnTo>
                  <a:pt x="2994343" y="1128915"/>
                </a:lnTo>
                <a:lnTo>
                  <a:pt x="2999741" y="1128280"/>
                </a:lnTo>
                <a:lnTo>
                  <a:pt x="3002598" y="1128598"/>
                </a:lnTo>
                <a:lnTo>
                  <a:pt x="3005773" y="1128915"/>
                </a:lnTo>
                <a:lnTo>
                  <a:pt x="3008948" y="1129550"/>
                </a:lnTo>
                <a:lnTo>
                  <a:pt x="3011806" y="1130821"/>
                </a:lnTo>
                <a:lnTo>
                  <a:pt x="3014663" y="1132091"/>
                </a:lnTo>
                <a:lnTo>
                  <a:pt x="3017203" y="1133997"/>
                </a:lnTo>
                <a:lnTo>
                  <a:pt x="3019743" y="1135585"/>
                </a:lnTo>
                <a:lnTo>
                  <a:pt x="3022283" y="1137808"/>
                </a:lnTo>
                <a:lnTo>
                  <a:pt x="3024188" y="1140031"/>
                </a:lnTo>
                <a:lnTo>
                  <a:pt x="3026093" y="1142254"/>
                </a:lnTo>
                <a:lnTo>
                  <a:pt x="3027681" y="1145113"/>
                </a:lnTo>
                <a:lnTo>
                  <a:pt x="3028951" y="1147653"/>
                </a:lnTo>
                <a:lnTo>
                  <a:pt x="3029903" y="1150829"/>
                </a:lnTo>
                <a:lnTo>
                  <a:pt x="3030538" y="1153688"/>
                </a:lnTo>
                <a:lnTo>
                  <a:pt x="3031491" y="1156864"/>
                </a:lnTo>
                <a:lnTo>
                  <a:pt x="3031491" y="1160357"/>
                </a:lnTo>
                <a:lnTo>
                  <a:pt x="3031491" y="1171791"/>
                </a:lnTo>
                <a:lnTo>
                  <a:pt x="3037206" y="1171791"/>
                </a:lnTo>
                <a:lnTo>
                  <a:pt x="3042603" y="1171473"/>
                </a:lnTo>
                <a:lnTo>
                  <a:pt x="3047366" y="1171155"/>
                </a:lnTo>
                <a:lnTo>
                  <a:pt x="3052446" y="1170203"/>
                </a:lnTo>
                <a:lnTo>
                  <a:pt x="3057526" y="1169250"/>
                </a:lnTo>
                <a:lnTo>
                  <a:pt x="3061653" y="1167662"/>
                </a:lnTo>
                <a:lnTo>
                  <a:pt x="3065781" y="1166074"/>
                </a:lnTo>
                <a:lnTo>
                  <a:pt x="3069908" y="1164168"/>
                </a:lnTo>
                <a:lnTo>
                  <a:pt x="3073718" y="1162263"/>
                </a:lnTo>
                <a:lnTo>
                  <a:pt x="3077528" y="1160357"/>
                </a:lnTo>
                <a:lnTo>
                  <a:pt x="3084196" y="1155593"/>
                </a:lnTo>
                <a:lnTo>
                  <a:pt x="3090228" y="1150829"/>
                </a:lnTo>
                <a:lnTo>
                  <a:pt x="3095308" y="1145748"/>
                </a:lnTo>
                <a:lnTo>
                  <a:pt x="3099753" y="1140349"/>
                </a:lnTo>
                <a:lnTo>
                  <a:pt x="3103246" y="1135585"/>
                </a:lnTo>
                <a:lnTo>
                  <a:pt x="3106738" y="1130821"/>
                </a:lnTo>
                <a:lnTo>
                  <a:pt x="3108961" y="1126692"/>
                </a:lnTo>
                <a:lnTo>
                  <a:pt x="3112136" y="1120658"/>
                </a:lnTo>
                <a:lnTo>
                  <a:pt x="3113088" y="1117799"/>
                </a:lnTo>
                <a:lnTo>
                  <a:pt x="3117851" y="1117482"/>
                </a:lnTo>
                <a:lnTo>
                  <a:pt x="3122931" y="1117482"/>
                </a:lnTo>
                <a:lnTo>
                  <a:pt x="3125471" y="1117482"/>
                </a:lnTo>
                <a:lnTo>
                  <a:pt x="3128011" y="1117799"/>
                </a:lnTo>
                <a:lnTo>
                  <a:pt x="3130868" y="1118752"/>
                </a:lnTo>
                <a:lnTo>
                  <a:pt x="3133408" y="1119705"/>
                </a:lnTo>
                <a:lnTo>
                  <a:pt x="3135948" y="1121293"/>
                </a:lnTo>
                <a:lnTo>
                  <a:pt x="3137853" y="1123199"/>
                </a:lnTo>
                <a:lnTo>
                  <a:pt x="3139123" y="1125422"/>
                </a:lnTo>
                <a:lnTo>
                  <a:pt x="3140076" y="1128598"/>
                </a:lnTo>
                <a:lnTo>
                  <a:pt x="3140393" y="1132091"/>
                </a:lnTo>
                <a:lnTo>
                  <a:pt x="3139758" y="1136220"/>
                </a:lnTo>
                <a:lnTo>
                  <a:pt x="3138806" y="1140349"/>
                </a:lnTo>
                <a:lnTo>
                  <a:pt x="3136901" y="1145113"/>
                </a:lnTo>
                <a:lnTo>
                  <a:pt x="3134361" y="1150829"/>
                </a:lnTo>
                <a:lnTo>
                  <a:pt x="3131186" y="1156546"/>
                </a:lnTo>
                <a:lnTo>
                  <a:pt x="3127058" y="1162898"/>
                </a:lnTo>
                <a:lnTo>
                  <a:pt x="3121978" y="1169885"/>
                </a:lnTo>
                <a:lnTo>
                  <a:pt x="3116581" y="1176872"/>
                </a:lnTo>
                <a:lnTo>
                  <a:pt x="3110231" y="1183542"/>
                </a:lnTo>
                <a:lnTo>
                  <a:pt x="3102928" y="1190529"/>
                </a:lnTo>
                <a:lnTo>
                  <a:pt x="3095308" y="1196881"/>
                </a:lnTo>
                <a:lnTo>
                  <a:pt x="3086418" y="1203233"/>
                </a:lnTo>
                <a:lnTo>
                  <a:pt x="3081973" y="1205774"/>
                </a:lnTo>
                <a:lnTo>
                  <a:pt x="3076893" y="1208632"/>
                </a:lnTo>
                <a:lnTo>
                  <a:pt x="3071813" y="1211173"/>
                </a:lnTo>
                <a:lnTo>
                  <a:pt x="3067051" y="1213396"/>
                </a:lnTo>
                <a:lnTo>
                  <a:pt x="3061336" y="1215301"/>
                </a:lnTo>
                <a:lnTo>
                  <a:pt x="3055938" y="1217207"/>
                </a:lnTo>
                <a:lnTo>
                  <a:pt x="3050223" y="1218795"/>
                </a:lnTo>
                <a:lnTo>
                  <a:pt x="3043873" y="1220065"/>
                </a:lnTo>
                <a:lnTo>
                  <a:pt x="3037841" y="1221018"/>
                </a:lnTo>
                <a:lnTo>
                  <a:pt x="3031491" y="1221971"/>
                </a:lnTo>
                <a:lnTo>
                  <a:pt x="3031491" y="1242297"/>
                </a:lnTo>
                <a:lnTo>
                  <a:pt x="3045143" y="1274374"/>
                </a:lnTo>
                <a:lnTo>
                  <a:pt x="3064193" y="1317567"/>
                </a:lnTo>
                <a:lnTo>
                  <a:pt x="3111183" y="1423327"/>
                </a:lnTo>
                <a:lnTo>
                  <a:pt x="3148013" y="1504949"/>
                </a:lnTo>
                <a:lnTo>
                  <a:pt x="3141663" y="1505902"/>
                </a:lnTo>
                <a:lnTo>
                  <a:pt x="3138171" y="1506220"/>
                </a:lnTo>
                <a:lnTo>
                  <a:pt x="3135313" y="1506855"/>
                </a:lnTo>
                <a:lnTo>
                  <a:pt x="3132773" y="1507808"/>
                </a:lnTo>
                <a:lnTo>
                  <a:pt x="3129916" y="1508125"/>
                </a:lnTo>
                <a:lnTo>
                  <a:pt x="3127693" y="1507808"/>
                </a:lnTo>
                <a:lnTo>
                  <a:pt x="3125471" y="1507490"/>
                </a:lnTo>
                <a:lnTo>
                  <a:pt x="3123566" y="1506537"/>
                </a:lnTo>
                <a:lnTo>
                  <a:pt x="3121661" y="1505902"/>
                </a:lnTo>
                <a:lnTo>
                  <a:pt x="3119756" y="1504314"/>
                </a:lnTo>
                <a:lnTo>
                  <a:pt x="3117851" y="1502726"/>
                </a:lnTo>
                <a:lnTo>
                  <a:pt x="3116263" y="1501138"/>
                </a:lnTo>
                <a:lnTo>
                  <a:pt x="3115311" y="1499232"/>
                </a:lnTo>
                <a:lnTo>
                  <a:pt x="3113088" y="1497009"/>
                </a:lnTo>
                <a:lnTo>
                  <a:pt x="3110866" y="1493833"/>
                </a:lnTo>
                <a:lnTo>
                  <a:pt x="3107373" y="1490657"/>
                </a:lnTo>
                <a:lnTo>
                  <a:pt x="3102611" y="1486529"/>
                </a:lnTo>
                <a:lnTo>
                  <a:pt x="3096261" y="1482717"/>
                </a:lnTo>
                <a:lnTo>
                  <a:pt x="3092451" y="1480812"/>
                </a:lnTo>
                <a:lnTo>
                  <a:pt x="3088323" y="1478906"/>
                </a:lnTo>
                <a:lnTo>
                  <a:pt x="3083878" y="1477636"/>
                </a:lnTo>
                <a:lnTo>
                  <a:pt x="3078481" y="1475731"/>
                </a:lnTo>
                <a:lnTo>
                  <a:pt x="3072448" y="1474143"/>
                </a:lnTo>
                <a:lnTo>
                  <a:pt x="3065781" y="1472554"/>
                </a:lnTo>
                <a:lnTo>
                  <a:pt x="3054986" y="1448417"/>
                </a:lnTo>
                <a:lnTo>
                  <a:pt x="3008948" y="1345198"/>
                </a:lnTo>
                <a:lnTo>
                  <a:pt x="3004186" y="1346151"/>
                </a:lnTo>
                <a:lnTo>
                  <a:pt x="3001963" y="1346786"/>
                </a:lnTo>
                <a:lnTo>
                  <a:pt x="2999741" y="1347104"/>
                </a:lnTo>
                <a:lnTo>
                  <a:pt x="2997201" y="1347104"/>
                </a:lnTo>
                <a:lnTo>
                  <a:pt x="2995296" y="1346151"/>
                </a:lnTo>
                <a:lnTo>
                  <a:pt x="2992121" y="1345516"/>
                </a:lnTo>
                <a:lnTo>
                  <a:pt x="2940051" y="1472554"/>
                </a:lnTo>
                <a:lnTo>
                  <a:pt x="2933066" y="1473825"/>
                </a:lnTo>
                <a:lnTo>
                  <a:pt x="2927033" y="1475731"/>
                </a:lnTo>
                <a:lnTo>
                  <a:pt x="2921636" y="1477001"/>
                </a:lnTo>
                <a:lnTo>
                  <a:pt x="2916873" y="1478906"/>
                </a:lnTo>
                <a:lnTo>
                  <a:pt x="2912428" y="1480812"/>
                </a:lnTo>
                <a:lnTo>
                  <a:pt x="2908618" y="1482717"/>
                </a:lnTo>
                <a:lnTo>
                  <a:pt x="2905126" y="1484623"/>
                </a:lnTo>
                <a:lnTo>
                  <a:pt x="2901951" y="1486529"/>
                </a:lnTo>
                <a:lnTo>
                  <a:pt x="2897506" y="1490657"/>
                </a:lnTo>
                <a:lnTo>
                  <a:pt x="2893696" y="1493833"/>
                </a:lnTo>
                <a:lnTo>
                  <a:pt x="2891473" y="1497327"/>
                </a:lnTo>
                <a:lnTo>
                  <a:pt x="2889568" y="1499550"/>
                </a:lnTo>
                <a:lnTo>
                  <a:pt x="2888298" y="1501456"/>
                </a:lnTo>
                <a:lnTo>
                  <a:pt x="2886711" y="1503044"/>
                </a:lnTo>
                <a:lnTo>
                  <a:pt x="2885123" y="1504632"/>
                </a:lnTo>
                <a:lnTo>
                  <a:pt x="2883218" y="1505902"/>
                </a:lnTo>
                <a:lnTo>
                  <a:pt x="2881313" y="1506537"/>
                </a:lnTo>
                <a:lnTo>
                  <a:pt x="2879408" y="1507490"/>
                </a:lnTo>
                <a:lnTo>
                  <a:pt x="2877503" y="1507808"/>
                </a:lnTo>
                <a:lnTo>
                  <a:pt x="2875281" y="1507808"/>
                </a:lnTo>
                <a:lnTo>
                  <a:pt x="2872106" y="1507490"/>
                </a:lnTo>
                <a:lnTo>
                  <a:pt x="2869248" y="1506537"/>
                </a:lnTo>
                <a:lnTo>
                  <a:pt x="2865121" y="1504949"/>
                </a:lnTo>
                <a:lnTo>
                  <a:pt x="2860041" y="1503996"/>
                </a:lnTo>
                <a:lnTo>
                  <a:pt x="2967356" y="1242297"/>
                </a:lnTo>
                <a:lnTo>
                  <a:pt x="2967356" y="1211808"/>
                </a:lnTo>
                <a:lnTo>
                  <a:pt x="2959418" y="1208949"/>
                </a:lnTo>
                <a:lnTo>
                  <a:pt x="2951481" y="1205774"/>
                </a:lnTo>
                <a:lnTo>
                  <a:pt x="2943861" y="1201962"/>
                </a:lnTo>
                <a:lnTo>
                  <a:pt x="2936558" y="1197834"/>
                </a:lnTo>
                <a:lnTo>
                  <a:pt x="2929573" y="1194022"/>
                </a:lnTo>
                <a:lnTo>
                  <a:pt x="2923223" y="1189259"/>
                </a:lnTo>
                <a:lnTo>
                  <a:pt x="2917508" y="1184812"/>
                </a:lnTo>
                <a:lnTo>
                  <a:pt x="2911793" y="1180048"/>
                </a:lnTo>
                <a:lnTo>
                  <a:pt x="2906396" y="1175602"/>
                </a:lnTo>
                <a:lnTo>
                  <a:pt x="2901633" y="1170520"/>
                </a:lnTo>
                <a:lnTo>
                  <a:pt x="2897188" y="1165756"/>
                </a:lnTo>
                <a:lnTo>
                  <a:pt x="2892743" y="1160675"/>
                </a:lnTo>
                <a:lnTo>
                  <a:pt x="2888933" y="1155593"/>
                </a:lnTo>
                <a:lnTo>
                  <a:pt x="2885123" y="1150829"/>
                </a:lnTo>
                <a:lnTo>
                  <a:pt x="2879091" y="1140666"/>
                </a:lnTo>
                <a:lnTo>
                  <a:pt x="2874011" y="1130821"/>
                </a:lnTo>
                <a:lnTo>
                  <a:pt x="2869883" y="1121611"/>
                </a:lnTo>
                <a:lnTo>
                  <a:pt x="2867026" y="1113353"/>
                </a:lnTo>
                <a:lnTo>
                  <a:pt x="2864486" y="1105095"/>
                </a:lnTo>
                <a:lnTo>
                  <a:pt x="2862581" y="1098744"/>
                </a:lnTo>
                <a:lnTo>
                  <a:pt x="2861628" y="1093027"/>
                </a:lnTo>
                <a:lnTo>
                  <a:pt x="2860676" y="1088898"/>
                </a:lnTo>
                <a:lnTo>
                  <a:pt x="2860358" y="1085404"/>
                </a:lnTo>
                <a:lnTo>
                  <a:pt x="2859723" y="1083499"/>
                </a:lnTo>
                <a:lnTo>
                  <a:pt x="2856866" y="1078417"/>
                </a:lnTo>
                <a:lnTo>
                  <a:pt x="2854643" y="1074924"/>
                </a:lnTo>
                <a:lnTo>
                  <a:pt x="2851151" y="1070477"/>
                </a:lnTo>
                <a:lnTo>
                  <a:pt x="2846706" y="1065078"/>
                </a:lnTo>
                <a:lnTo>
                  <a:pt x="2841308" y="1058409"/>
                </a:lnTo>
                <a:lnTo>
                  <a:pt x="2834323" y="1051739"/>
                </a:lnTo>
                <a:lnTo>
                  <a:pt x="2826068" y="1043482"/>
                </a:lnTo>
                <a:lnTo>
                  <a:pt x="2815908" y="1035224"/>
                </a:lnTo>
                <a:lnTo>
                  <a:pt x="2804161" y="1025696"/>
                </a:lnTo>
                <a:lnTo>
                  <a:pt x="2790826" y="1015216"/>
                </a:lnTo>
                <a:lnTo>
                  <a:pt x="2774951" y="1003782"/>
                </a:lnTo>
                <a:lnTo>
                  <a:pt x="2757171" y="992031"/>
                </a:lnTo>
                <a:lnTo>
                  <a:pt x="2737168" y="979010"/>
                </a:lnTo>
                <a:lnTo>
                  <a:pt x="2714943" y="965671"/>
                </a:lnTo>
                <a:lnTo>
                  <a:pt x="2689861" y="951062"/>
                </a:lnTo>
                <a:lnTo>
                  <a:pt x="2662238" y="935817"/>
                </a:lnTo>
                <a:lnTo>
                  <a:pt x="2631758" y="919619"/>
                </a:lnTo>
                <a:lnTo>
                  <a:pt x="2598420" y="902469"/>
                </a:lnTo>
                <a:lnTo>
                  <a:pt x="2561908" y="884684"/>
                </a:lnTo>
                <a:lnTo>
                  <a:pt x="2522220" y="865945"/>
                </a:lnTo>
                <a:lnTo>
                  <a:pt x="2479040" y="846572"/>
                </a:lnTo>
                <a:lnTo>
                  <a:pt x="2432368" y="826564"/>
                </a:lnTo>
                <a:lnTo>
                  <a:pt x="2382203" y="805602"/>
                </a:lnTo>
                <a:lnTo>
                  <a:pt x="2328228" y="783371"/>
                </a:lnTo>
                <a:lnTo>
                  <a:pt x="2270125" y="760821"/>
                </a:lnTo>
                <a:lnTo>
                  <a:pt x="2208213" y="737637"/>
                </a:lnTo>
                <a:lnTo>
                  <a:pt x="2142490" y="712864"/>
                </a:lnTo>
                <a:lnTo>
                  <a:pt x="2071688" y="687774"/>
                </a:lnTo>
                <a:lnTo>
                  <a:pt x="1997075" y="661731"/>
                </a:lnTo>
                <a:lnTo>
                  <a:pt x="1997075" y="460376"/>
                </a:lnTo>
                <a:close/>
                <a:moveTo>
                  <a:pt x="1840397" y="442815"/>
                </a:moveTo>
                <a:lnTo>
                  <a:pt x="1834372" y="443766"/>
                </a:lnTo>
                <a:lnTo>
                  <a:pt x="1828664" y="445353"/>
                </a:lnTo>
                <a:lnTo>
                  <a:pt x="1823273" y="447256"/>
                </a:lnTo>
                <a:lnTo>
                  <a:pt x="1818517" y="449477"/>
                </a:lnTo>
                <a:lnTo>
                  <a:pt x="1813444" y="452650"/>
                </a:lnTo>
                <a:lnTo>
                  <a:pt x="1809004" y="456140"/>
                </a:lnTo>
                <a:lnTo>
                  <a:pt x="1804565" y="459947"/>
                </a:lnTo>
                <a:lnTo>
                  <a:pt x="1800760" y="464071"/>
                </a:lnTo>
                <a:lnTo>
                  <a:pt x="1797589" y="468195"/>
                </a:lnTo>
                <a:lnTo>
                  <a:pt x="1794735" y="473271"/>
                </a:lnTo>
                <a:lnTo>
                  <a:pt x="1792198" y="478665"/>
                </a:lnTo>
                <a:lnTo>
                  <a:pt x="1790296" y="484058"/>
                </a:lnTo>
                <a:lnTo>
                  <a:pt x="1788710" y="489452"/>
                </a:lnTo>
                <a:lnTo>
                  <a:pt x="1787759" y="495479"/>
                </a:lnTo>
                <a:lnTo>
                  <a:pt x="1787442" y="501190"/>
                </a:lnTo>
                <a:lnTo>
                  <a:pt x="1787759" y="507218"/>
                </a:lnTo>
                <a:lnTo>
                  <a:pt x="1788710" y="512928"/>
                </a:lnTo>
                <a:lnTo>
                  <a:pt x="1790296" y="518639"/>
                </a:lnTo>
                <a:lnTo>
                  <a:pt x="1792198" y="524032"/>
                </a:lnTo>
                <a:lnTo>
                  <a:pt x="1794735" y="529426"/>
                </a:lnTo>
                <a:lnTo>
                  <a:pt x="1797589" y="533867"/>
                </a:lnTo>
                <a:lnTo>
                  <a:pt x="1800760" y="538626"/>
                </a:lnTo>
                <a:lnTo>
                  <a:pt x="1804565" y="542750"/>
                </a:lnTo>
                <a:lnTo>
                  <a:pt x="1809004" y="546557"/>
                </a:lnTo>
                <a:lnTo>
                  <a:pt x="1813444" y="550047"/>
                </a:lnTo>
                <a:lnTo>
                  <a:pt x="1818517" y="553220"/>
                </a:lnTo>
                <a:lnTo>
                  <a:pt x="1823273" y="555441"/>
                </a:lnTo>
                <a:lnTo>
                  <a:pt x="1828664" y="557344"/>
                </a:lnTo>
                <a:lnTo>
                  <a:pt x="1834372" y="558931"/>
                </a:lnTo>
                <a:lnTo>
                  <a:pt x="1840397" y="559565"/>
                </a:lnTo>
                <a:lnTo>
                  <a:pt x="1846421" y="559882"/>
                </a:lnTo>
                <a:lnTo>
                  <a:pt x="1852446" y="559565"/>
                </a:lnTo>
                <a:lnTo>
                  <a:pt x="1858154" y="558931"/>
                </a:lnTo>
                <a:lnTo>
                  <a:pt x="1863861" y="557344"/>
                </a:lnTo>
                <a:lnTo>
                  <a:pt x="1869252" y="555441"/>
                </a:lnTo>
                <a:lnTo>
                  <a:pt x="1874326" y="553220"/>
                </a:lnTo>
                <a:lnTo>
                  <a:pt x="1879082" y="550047"/>
                </a:lnTo>
                <a:lnTo>
                  <a:pt x="1883838" y="546557"/>
                </a:lnTo>
                <a:lnTo>
                  <a:pt x="1887961" y="542750"/>
                </a:lnTo>
                <a:lnTo>
                  <a:pt x="1891766" y="538626"/>
                </a:lnTo>
                <a:lnTo>
                  <a:pt x="1894937" y="533867"/>
                </a:lnTo>
                <a:lnTo>
                  <a:pt x="1897790" y="529426"/>
                </a:lnTo>
                <a:lnTo>
                  <a:pt x="1900644" y="524032"/>
                </a:lnTo>
                <a:lnTo>
                  <a:pt x="1902547" y="518639"/>
                </a:lnTo>
                <a:lnTo>
                  <a:pt x="1904132" y="512928"/>
                </a:lnTo>
                <a:lnTo>
                  <a:pt x="1904767" y="507218"/>
                </a:lnTo>
                <a:lnTo>
                  <a:pt x="1905084" y="501190"/>
                </a:lnTo>
                <a:lnTo>
                  <a:pt x="1904767" y="495479"/>
                </a:lnTo>
                <a:lnTo>
                  <a:pt x="1904132" y="489452"/>
                </a:lnTo>
                <a:lnTo>
                  <a:pt x="1902547" y="484058"/>
                </a:lnTo>
                <a:lnTo>
                  <a:pt x="1900644" y="478665"/>
                </a:lnTo>
                <a:lnTo>
                  <a:pt x="1897790" y="473271"/>
                </a:lnTo>
                <a:lnTo>
                  <a:pt x="1894937" y="468195"/>
                </a:lnTo>
                <a:lnTo>
                  <a:pt x="1891766" y="464071"/>
                </a:lnTo>
                <a:lnTo>
                  <a:pt x="1887961" y="459947"/>
                </a:lnTo>
                <a:lnTo>
                  <a:pt x="1883838" y="456140"/>
                </a:lnTo>
                <a:lnTo>
                  <a:pt x="1879082" y="452650"/>
                </a:lnTo>
                <a:lnTo>
                  <a:pt x="1874326" y="449477"/>
                </a:lnTo>
                <a:lnTo>
                  <a:pt x="1869252" y="447256"/>
                </a:lnTo>
                <a:lnTo>
                  <a:pt x="1863861" y="445353"/>
                </a:lnTo>
                <a:lnTo>
                  <a:pt x="1858154" y="443766"/>
                </a:lnTo>
                <a:lnTo>
                  <a:pt x="1852446" y="442815"/>
                </a:lnTo>
                <a:lnTo>
                  <a:pt x="1846421" y="442815"/>
                </a:lnTo>
                <a:lnTo>
                  <a:pt x="1840397" y="442815"/>
                </a:lnTo>
                <a:close/>
                <a:moveTo>
                  <a:pt x="1722438" y="315912"/>
                </a:moveTo>
                <a:lnTo>
                  <a:pt x="1970088" y="315912"/>
                </a:lnTo>
                <a:lnTo>
                  <a:pt x="1970088" y="728662"/>
                </a:lnTo>
                <a:lnTo>
                  <a:pt x="1722438" y="728662"/>
                </a:lnTo>
                <a:lnTo>
                  <a:pt x="1722438" y="315912"/>
                </a:lnTo>
                <a:close/>
                <a:moveTo>
                  <a:pt x="444817" y="252412"/>
                </a:moveTo>
                <a:lnTo>
                  <a:pt x="447675" y="252730"/>
                </a:lnTo>
                <a:lnTo>
                  <a:pt x="450215" y="253366"/>
                </a:lnTo>
                <a:lnTo>
                  <a:pt x="452755" y="254318"/>
                </a:lnTo>
                <a:lnTo>
                  <a:pt x="455295" y="255589"/>
                </a:lnTo>
                <a:lnTo>
                  <a:pt x="457517" y="257178"/>
                </a:lnTo>
                <a:lnTo>
                  <a:pt x="461327" y="259719"/>
                </a:lnTo>
                <a:lnTo>
                  <a:pt x="465137" y="263214"/>
                </a:lnTo>
                <a:lnTo>
                  <a:pt x="464502" y="266390"/>
                </a:lnTo>
                <a:lnTo>
                  <a:pt x="463550" y="269567"/>
                </a:lnTo>
                <a:lnTo>
                  <a:pt x="463232" y="274650"/>
                </a:lnTo>
                <a:lnTo>
                  <a:pt x="462915" y="280369"/>
                </a:lnTo>
                <a:lnTo>
                  <a:pt x="462915" y="287040"/>
                </a:lnTo>
                <a:lnTo>
                  <a:pt x="463232" y="294029"/>
                </a:lnTo>
                <a:lnTo>
                  <a:pt x="464502" y="302289"/>
                </a:lnTo>
                <a:lnTo>
                  <a:pt x="466725" y="310231"/>
                </a:lnTo>
                <a:lnTo>
                  <a:pt x="468312" y="314361"/>
                </a:lnTo>
                <a:lnTo>
                  <a:pt x="469900" y="318808"/>
                </a:lnTo>
                <a:lnTo>
                  <a:pt x="471805" y="322938"/>
                </a:lnTo>
                <a:lnTo>
                  <a:pt x="474027" y="327068"/>
                </a:lnTo>
                <a:lnTo>
                  <a:pt x="476567" y="331198"/>
                </a:lnTo>
                <a:lnTo>
                  <a:pt x="479742" y="335645"/>
                </a:lnTo>
                <a:lnTo>
                  <a:pt x="483235" y="339457"/>
                </a:lnTo>
                <a:lnTo>
                  <a:pt x="486727" y="343587"/>
                </a:lnTo>
                <a:lnTo>
                  <a:pt x="490855" y="347400"/>
                </a:lnTo>
                <a:lnTo>
                  <a:pt x="495300" y="351212"/>
                </a:lnTo>
                <a:lnTo>
                  <a:pt x="500697" y="354707"/>
                </a:lnTo>
                <a:lnTo>
                  <a:pt x="506095" y="358201"/>
                </a:lnTo>
                <a:lnTo>
                  <a:pt x="512127" y="361695"/>
                </a:lnTo>
                <a:lnTo>
                  <a:pt x="518795" y="364237"/>
                </a:lnTo>
                <a:lnTo>
                  <a:pt x="519112" y="361060"/>
                </a:lnTo>
                <a:lnTo>
                  <a:pt x="519747" y="358201"/>
                </a:lnTo>
                <a:lnTo>
                  <a:pt x="520700" y="355342"/>
                </a:lnTo>
                <a:lnTo>
                  <a:pt x="521652" y="352482"/>
                </a:lnTo>
                <a:lnTo>
                  <a:pt x="522922" y="349623"/>
                </a:lnTo>
                <a:lnTo>
                  <a:pt x="524510" y="347400"/>
                </a:lnTo>
                <a:lnTo>
                  <a:pt x="526415" y="344858"/>
                </a:lnTo>
                <a:lnTo>
                  <a:pt x="528637" y="342634"/>
                </a:lnTo>
                <a:lnTo>
                  <a:pt x="530542" y="340728"/>
                </a:lnTo>
                <a:lnTo>
                  <a:pt x="533400" y="338822"/>
                </a:lnTo>
                <a:lnTo>
                  <a:pt x="535622" y="337552"/>
                </a:lnTo>
                <a:lnTo>
                  <a:pt x="538162" y="336281"/>
                </a:lnTo>
                <a:lnTo>
                  <a:pt x="541337" y="335010"/>
                </a:lnTo>
                <a:lnTo>
                  <a:pt x="544195" y="334374"/>
                </a:lnTo>
                <a:lnTo>
                  <a:pt x="547370" y="334057"/>
                </a:lnTo>
                <a:lnTo>
                  <a:pt x="550545" y="334057"/>
                </a:lnTo>
                <a:lnTo>
                  <a:pt x="554037" y="334057"/>
                </a:lnTo>
                <a:lnTo>
                  <a:pt x="556895" y="334374"/>
                </a:lnTo>
                <a:lnTo>
                  <a:pt x="560070" y="335010"/>
                </a:lnTo>
                <a:lnTo>
                  <a:pt x="562927" y="336281"/>
                </a:lnTo>
                <a:lnTo>
                  <a:pt x="565785" y="337869"/>
                </a:lnTo>
                <a:lnTo>
                  <a:pt x="568325" y="339457"/>
                </a:lnTo>
                <a:lnTo>
                  <a:pt x="570865" y="341364"/>
                </a:lnTo>
                <a:lnTo>
                  <a:pt x="573087" y="343270"/>
                </a:lnTo>
                <a:lnTo>
                  <a:pt x="574992" y="345493"/>
                </a:lnTo>
                <a:lnTo>
                  <a:pt x="576897" y="347717"/>
                </a:lnTo>
                <a:lnTo>
                  <a:pt x="578485" y="350577"/>
                </a:lnTo>
                <a:lnTo>
                  <a:pt x="580072" y="353436"/>
                </a:lnTo>
                <a:lnTo>
                  <a:pt x="581025" y="356295"/>
                </a:lnTo>
                <a:lnTo>
                  <a:pt x="581977" y="359154"/>
                </a:lnTo>
                <a:lnTo>
                  <a:pt x="582295" y="362648"/>
                </a:lnTo>
                <a:lnTo>
                  <a:pt x="582295" y="365825"/>
                </a:lnTo>
                <a:lnTo>
                  <a:pt x="582295" y="372179"/>
                </a:lnTo>
                <a:lnTo>
                  <a:pt x="587692" y="371226"/>
                </a:lnTo>
                <a:lnTo>
                  <a:pt x="592455" y="369637"/>
                </a:lnTo>
                <a:lnTo>
                  <a:pt x="601980" y="366460"/>
                </a:lnTo>
                <a:lnTo>
                  <a:pt x="610870" y="362648"/>
                </a:lnTo>
                <a:lnTo>
                  <a:pt x="619442" y="358201"/>
                </a:lnTo>
                <a:lnTo>
                  <a:pt x="627380" y="353118"/>
                </a:lnTo>
                <a:lnTo>
                  <a:pt x="634682" y="347717"/>
                </a:lnTo>
                <a:lnTo>
                  <a:pt x="641032" y="342634"/>
                </a:lnTo>
                <a:lnTo>
                  <a:pt x="647382" y="336916"/>
                </a:lnTo>
                <a:lnTo>
                  <a:pt x="652462" y="332151"/>
                </a:lnTo>
                <a:lnTo>
                  <a:pt x="657542" y="327068"/>
                </a:lnTo>
                <a:lnTo>
                  <a:pt x="664845" y="318173"/>
                </a:lnTo>
                <a:lnTo>
                  <a:pt x="669290" y="312455"/>
                </a:lnTo>
                <a:lnTo>
                  <a:pt x="670877" y="310231"/>
                </a:lnTo>
                <a:lnTo>
                  <a:pt x="710247" y="304512"/>
                </a:lnTo>
                <a:lnTo>
                  <a:pt x="749617" y="299430"/>
                </a:lnTo>
                <a:lnTo>
                  <a:pt x="788670" y="295300"/>
                </a:lnTo>
                <a:lnTo>
                  <a:pt x="827722" y="291805"/>
                </a:lnTo>
                <a:lnTo>
                  <a:pt x="866140" y="289263"/>
                </a:lnTo>
                <a:lnTo>
                  <a:pt x="904240" y="287040"/>
                </a:lnTo>
                <a:lnTo>
                  <a:pt x="942340" y="285451"/>
                </a:lnTo>
                <a:lnTo>
                  <a:pt x="979170" y="284181"/>
                </a:lnTo>
                <a:lnTo>
                  <a:pt x="1016317" y="283863"/>
                </a:lnTo>
                <a:lnTo>
                  <a:pt x="1053147" y="284181"/>
                </a:lnTo>
                <a:lnTo>
                  <a:pt x="1089025" y="284498"/>
                </a:lnTo>
                <a:lnTo>
                  <a:pt x="1124902" y="285769"/>
                </a:lnTo>
                <a:lnTo>
                  <a:pt x="1160145" y="287358"/>
                </a:lnTo>
                <a:lnTo>
                  <a:pt x="1194752" y="289581"/>
                </a:lnTo>
                <a:lnTo>
                  <a:pt x="1228725" y="291805"/>
                </a:lnTo>
                <a:lnTo>
                  <a:pt x="1262380" y="294664"/>
                </a:lnTo>
                <a:lnTo>
                  <a:pt x="1295400" y="297523"/>
                </a:lnTo>
                <a:lnTo>
                  <a:pt x="1327467" y="301018"/>
                </a:lnTo>
                <a:lnTo>
                  <a:pt x="1358900" y="304830"/>
                </a:lnTo>
                <a:lnTo>
                  <a:pt x="1389697" y="308642"/>
                </a:lnTo>
                <a:lnTo>
                  <a:pt x="1419860" y="313090"/>
                </a:lnTo>
                <a:lnTo>
                  <a:pt x="1449070" y="317537"/>
                </a:lnTo>
                <a:lnTo>
                  <a:pt x="1477645" y="321985"/>
                </a:lnTo>
                <a:lnTo>
                  <a:pt x="1505585" y="326750"/>
                </a:lnTo>
                <a:lnTo>
                  <a:pt x="1532572" y="331833"/>
                </a:lnTo>
                <a:lnTo>
                  <a:pt x="1558607" y="336598"/>
                </a:lnTo>
                <a:lnTo>
                  <a:pt x="1608137" y="346764"/>
                </a:lnTo>
                <a:lnTo>
                  <a:pt x="1653857" y="356612"/>
                </a:lnTo>
                <a:lnTo>
                  <a:pt x="1695450" y="366460"/>
                </a:lnTo>
                <a:lnTo>
                  <a:pt x="1695450" y="563106"/>
                </a:lnTo>
                <a:lnTo>
                  <a:pt x="1614805" y="538645"/>
                </a:lnTo>
                <a:lnTo>
                  <a:pt x="1538605" y="516090"/>
                </a:lnTo>
                <a:lnTo>
                  <a:pt x="1466215" y="495440"/>
                </a:lnTo>
                <a:lnTo>
                  <a:pt x="1398270" y="476697"/>
                </a:lnTo>
                <a:lnTo>
                  <a:pt x="1334135" y="459860"/>
                </a:lnTo>
                <a:lnTo>
                  <a:pt x="1274127" y="444928"/>
                </a:lnTo>
                <a:lnTo>
                  <a:pt x="1217930" y="431586"/>
                </a:lnTo>
                <a:lnTo>
                  <a:pt x="1165225" y="419831"/>
                </a:lnTo>
                <a:lnTo>
                  <a:pt x="1116012" y="409348"/>
                </a:lnTo>
                <a:lnTo>
                  <a:pt x="1070292" y="400135"/>
                </a:lnTo>
                <a:lnTo>
                  <a:pt x="1027747" y="392511"/>
                </a:lnTo>
                <a:lnTo>
                  <a:pt x="988377" y="386157"/>
                </a:lnTo>
                <a:lnTo>
                  <a:pt x="952182" y="380756"/>
                </a:lnTo>
                <a:lnTo>
                  <a:pt x="918845" y="376626"/>
                </a:lnTo>
                <a:lnTo>
                  <a:pt x="888682" y="373450"/>
                </a:lnTo>
                <a:lnTo>
                  <a:pt x="860742" y="371226"/>
                </a:lnTo>
                <a:lnTo>
                  <a:pt x="835342" y="369320"/>
                </a:lnTo>
                <a:lnTo>
                  <a:pt x="812800" y="368367"/>
                </a:lnTo>
                <a:lnTo>
                  <a:pt x="792480" y="368367"/>
                </a:lnTo>
                <a:lnTo>
                  <a:pt x="774700" y="368684"/>
                </a:lnTo>
                <a:lnTo>
                  <a:pt x="758507" y="369637"/>
                </a:lnTo>
                <a:lnTo>
                  <a:pt x="744855" y="370590"/>
                </a:lnTo>
                <a:lnTo>
                  <a:pt x="732472" y="372179"/>
                </a:lnTo>
                <a:lnTo>
                  <a:pt x="722312" y="373767"/>
                </a:lnTo>
                <a:lnTo>
                  <a:pt x="713422" y="375673"/>
                </a:lnTo>
                <a:lnTo>
                  <a:pt x="706437" y="377262"/>
                </a:lnTo>
                <a:lnTo>
                  <a:pt x="700722" y="379168"/>
                </a:lnTo>
                <a:lnTo>
                  <a:pt x="696277" y="380756"/>
                </a:lnTo>
                <a:lnTo>
                  <a:pt x="690880" y="383298"/>
                </a:lnTo>
                <a:lnTo>
                  <a:pt x="689292" y="384569"/>
                </a:lnTo>
                <a:lnTo>
                  <a:pt x="687705" y="386475"/>
                </a:lnTo>
                <a:lnTo>
                  <a:pt x="682307" y="391240"/>
                </a:lnTo>
                <a:lnTo>
                  <a:pt x="678180" y="394734"/>
                </a:lnTo>
                <a:lnTo>
                  <a:pt x="673735" y="398546"/>
                </a:lnTo>
                <a:lnTo>
                  <a:pt x="668020" y="402994"/>
                </a:lnTo>
                <a:lnTo>
                  <a:pt x="661352" y="407124"/>
                </a:lnTo>
                <a:lnTo>
                  <a:pt x="654050" y="411571"/>
                </a:lnTo>
                <a:lnTo>
                  <a:pt x="646112" y="416019"/>
                </a:lnTo>
                <a:lnTo>
                  <a:pt x="637222" y="419831"/>
                </a:lnTo>
                <a:lnTo>
                  <a:pt x="627697" y="423644"/>
                </a:lnTo>
                <a:lnTo>
                  <a:pt x="617537" y="426503"/>
                </a:lnTo>
                <a:lnTo>
                  <a:pt x="606742" y="429362"/>
                </a:lnTo>
                <a:lnTo>
                  <a:pt x="601027" y="429997"/>
                </a:lnTo>
                <a:lnTo>
                  <a:pt x="594677" y="430950"/>
                </a:lnTo>
                <a:lnTo>
                  <a:pt x="588645" y="431586"/>
                </a:lnTo>
                <a:lnTo>
                  <a:pt x="582295" y="431586"/>
                </a:lnTo>
                <a:lnTo>
                  <a:pt x="582295" y="448105"/>
                </a:lnTo>
                <a:lnTo>
                  <a:pt x="1077277" y="1654666"/>
                </a:lnTo>
                <a:lnTo>
                  <a:pt x="1078230" y="1657843"/>
                </a:lnTo>
                <a:lnTo>
                  <a:pt x="1078865" y="1660384"/>
                </a:lnTo>
                <a:lnTo>
                  <a:pt x="1079182" y="1663243"/>
                </a:lnTo>
                <a:lnTo>
                  <a:pt x="1079500" y="1665785"/>
                </a:lnTo>
                <a:lnTo>
                  <a:pt x="1079500" y="1668644"/>
                </a:lnTo>
                <a:lnTo>
                  <a:pt x="1079182" y="1671185"/>
                </a:lnTo>
                <a:lnTo>
                  <a:pt x="1077595" y="1676586"/>
                </a:lnTo>
                <a:lnTo>
                  <a:pt x="1078865" y="1676586"/>
                </a:lnTo>
                <a:lnTo>
                  <a:pt x="1082992" y="1676586"/>
                </a:lnTo>
                <a:lnTo>
                  <a:pt x="1086802" y="1676904"/>
                </a:lnTo>
                <a:lnTo>
                  <a:pt x="1089977" y="1677857"/>
                </a:lnTo>
                <a:lnTo>
                  <a:pt x="1092835" y="1678810"/>
                </a:lnTo>
                <a:lnTo>
                  <a:pt x="1095692" y="1680080"/>
                </a:lnTo>
                <a:lnTo>
                  <a:pt x="1097597" y="1681669"/>
                </a:lnTo>
                <a:lnTo>
                  <a:pt x="1098867" y="1683575"/>
                </a:lnTo>
                <a:lnTo>
                  <a:pt x="1100137" y="1685481"/>
                </a:lnTo>
                <a:lnTo>
                  <a:pt x="1100455" y="1687705"/>
                </a:lnTo>
                <a:lnTo>
                  <a:pt x="1101090" y="1689929"/>
                </a:lnTo>
                <a:lnTo>
                  <a:pt x="1100455" y="1692788"/>
                </a:lnTo>
                <a:lnTo>
                  <a:pt x="1099820" y="1695329"/>
                </a:lnTo>
                <a:lnTo>
                  <a:pt x="1098232" y="1698188"/>
                </a:lnTo>
                <a:lnTo>
                  <a:pt x="1096327" y="1701048"/>
                </a:lnTo>
                <a:lnTo>
                  <a:pt x="1094105" y="1703907"/>
                </a:lnTo>
                <a:lnTo>
                  <a:pt x="1091247" y="1707084"/>
                </a:lnTo>
                <a:lnTo>
                  <a:pt x="938847" y="1859571"/>
                </a:lnTo>
                <a:lnTo>
                  <a:pt x="938212" y="1859889"/>
                </a:lnTo>
                <a:lnTo>
                  <a:pt x="936307" y="1861478"/>
                </a:lnTo>
                <a:lnTo>
                  <a:pt x="933132" y="1863701"/>
                </a:lnTo>
                <a:lnTo>
                  <a:pt x="927417" y="1866561"/>
                </a:lnTo>
                <a:lnTo>
                  <a:pt x="918845" y="1869737"/>
                </a:lnTo>
                <a:lnTo>
                  <a:pt x="907732" y="1873550"/>
                </a:lnTo>
                <a:lnTo>
                  <a:pt x="893445" y="1877997"/>
                </a:lnTo>
                <a:lnTo>
                  <a:pt x="875665" y="1882127"/>
                </a:lnTo>
                <a:lnTo>
                  <a:pt x="853440" y="1886257"/>
                </a:lnTo>
                <a:lnTo>
                  <a:pt x="840740" y="1888481"/>
                </a:lnTo>
                <a:lnTo>
                  <a:pt x="827087" y="1890704"/>
                </a:lnTo>
                <a:lnTo>
                  <a:pt x="812165" y="1892611"/>
                </a:lnTo>
                <a:lnTo>
                  <a:pt x="795972" y="1894517"/>
                </a:lnTo>
                <a:lnTo>
                  <a:pt x="778510" y="1896423"/>
                </a:lnTo>
                <a:lnTo>
                  <a:pt x="759460" y="1897693"/>
                </a:lnTo>
                <a:lnTo>
                  <a:pt x="739140" y="1899282"/>
                </a:lnTo>
                <a:lnTo>
                  <a:pt x="717550" y="1900870"/>
                </a:lnTo>
                <a:lnTo>
                  <a:pt x="694372" y="1902141"/>
                </a:lnTo>
                <a:lnTo>
                  <a:pt x="669290" y="1903094"/>
                </a:lnTo>
                <a:lnTo>
                  <a:pt x="643572" y="1904047"/>
                </a:lnTo>
                <a:lnTo>
                  <a:pt x="614997" y="1904365"/>
                </a:lnTo>
                <a:lnTo>
                  <a:pt x="585787" y="1904683"/>
                </a:lnTo>
                <a:lnTo>
                  <a:pt x="554355" y="1905000"/>
                </a:lnTo>
                <a:lnTo>
                  <a:pt x="522922" y="1904683"/>
                </a:lnTo>
                <a:lnTo>
                  <a:pt x="493077" y="1904365"/>
                </a:lnTo>
                <a:lnTo>
                  <a:pt x="465137" y="1904047"/>
                </a:lnTo>
                <a:lnTo>
                  <a:pt x="438785" y="1903094"/>
                </a:lnTo>
                <a:lnTo>
                  <a:pt x="414020" y="1902141"/>
                </a:lnTo>
                <a:lnTo>
                  <a:pt x="390207" y="1900870"/>
                </a:lnTo>
                <a:lnTo>
                  <a:pt x="368300" y="1899282"/>
                </a:lnTo>
                <a:lnTo>
                  <a:pt x="347662" y="1897693"/>
                </a:lnTo>
                <a:lnTo>
                  <a:pt x="328612" y="1896423"/>
                </a:lnTo>
                <a:lnTo>
                  <a:pt x="310832" y="1894517"/>
                </a:lnTo>
                <a:lnTo>
                  <a:pt x="294005" y="1892611"/>
                </a:lnTo>
                <a:lnTo>
                  <a:pt x="278765" y="1890704"/>
                </a:lnTo>
                <a:lnTo>
                  <a:pt x="251777" y="1886257"/>
                </a:lnTo>
                <a:lnTo>
                  <a:pt x="229235" y="1882127"/>
                </a:lnTo>
                <a:lnTo>
                  <a:pt x="210502" y="1877997"/>
                </a:lnTo>
                <a:lnTo>
                  <a:pt x="195580" y="1873550"/>
                </a:lnTo>
                <a:lnTo>
                  <a:pt x="183515" y="1869737"/>
                </a:lnTo>
                <a:lnTo>
                  <a:pt x="174942" y="1866561"/>
                </a:lnTo>
                <a:lnTo>
                  <a:pt x="168592" y="1863701"/>
                </a:lnTo>
                <a:lnTo>
                  <a:pt x="164782" y="1861478"/>
                </a:lnTo>
                <a:lnTo>
                  <a:pt x="161925" y="1859571"/>
                </a:lnTo>
                <a:lnTo>
                  <a:pt x="9525" y="1707084"/>
                </a:lnTo>
                <a:lnTo>
                  <a:pt x="6985" y="1703907"/>
                </a:lnTo>
                <a:lnTo>
                  <a:pt x="4445" y="1701048"/>
                </a:lnTo>
                <a:lnTo>
                  <a:pt x="2540" y="1698188"/>
                </a:lnTo>
                <a:lnTo>
                  <a:pt x="1270" y="1695329"/>
                </a:lnTo>
                <a:lnTo>
                  <a:pt x="317" y="1692788"/>
                </a:lnTo>
                <a:lnTo>
                  <a:pt x="0" y="1689929"/>
                </a:lnTo>
                <a:lnTo>
                  <a:pt x="0" y="1687705"/>
                </a:lnTo>
                <a:lnTo>
                  <a:pt x="635" y="1685481"/>
                </a:lnTo>
                <a:lnTo>
                  <a:pt x="1905" y="1683575"/>
                </a:lnTo>
                <a:lnTo>
                  <a:pt x="3492" y="1681669"/>
                </a:lnTo>
                <a:lnTo>
                  <a:pt x="5397" y="1680080"/>
                </a:lnTo>
                <a:lnTo>
                  <a:pt x="7937" y="1678810"/>
                </a:lnTo>
                <a:lnTo>
                  <a:pt x="11112" y="1677857"/>
                </a:lnTo>
                <a:lnTo>
                  <a:pt x="14287" y="1676904"/>
                </a:lnTo>
                <a:lnTo>
                  <a:pt x="18097" y="1676586"/>
                </a:lnTo>
                <a:lnTo>
                  <a:pt x="22542" y="1676586"/>
                </a:lnTo>
                <a:lnTo>
                  <a:pt x="23177" y="1676586"/>
                </a:lnTo>
                <a:lnTo>
                  <a:pt x="21907" y="1671185"/>
                </a:lnTo>
                <a:lnTo>
                  <a:pt x="21272" y="1668644"/>
                </a:lnTo>
                <a:lnTo>
                  <a:pt x="21272" y="1665785"/>
                </a:lnTo>
                <a:lnTo>
                  <a:pt x="21272" y="1663243"/>
                </a:lnTo>
                <a:lnTo>
                  <a:pt x="21907" y="1660384"/>
                </a:lnTo>
                <a:lnTo>
                  <a:pt x="22542" y="1657525"/>
                </a:lnTo>
                <a:lnTo>
                  <a:pt x="23812" y="1654666"/>
                </a:lnTo>
                <a:lnTo>
                  <a:pt x="518795" y="447787"/>
                </a:lnTo>
                <a:lnTo>
                  <a:pt x="518795" y="421738"/>
                </a:lnTo>
                <a:lnTo>
                  <a:pt x="509270" y="418243"/>
                </a:lnTo>
                <a:lnTo>
                  <a:pt x="500380" y="414113"/>
                </a:lnTo>
                <a:lnTo>
                  <a:pt x="492442" y="409666"/>
                </a:lnTo>
                <a:lnTo>
                  <a:pt x="484505" y="405218"/>
                </a:lnTo>
                <a:lnTo>
                  <a:pt x="477837" y="400453"/>
                </a:lnTo>
                <a:lnTo>
                  <a:pt x="471170" y="395687"/>
                </a:lnTo>
                <a:lnTo>
                  <a:pt x="465455" y="390287"/>
                </a:lnTo>
                <a:lnTo>
                  <a:pt x="460057" y="384569"/>
                </a:lnTo>
                <a:lnTo>
                  <a:pt x="455295" y="378850"/>
                </a:lnTo>
                <a:lnTo>
                  <a:pt x="450850" y="373132"/>
                </a:lnTo>
                <a:lnTo>
                  <a:pt x="446722" y="367414"/>
                </a:lnTo>
                <a:lnTo>
                  <a:pt x="443230" y="361060"/>
                </a:lnTo>
                <a:lnTo>
                  <a:pt x="440372" y="355024"/>
                </a:lnTo>
                <a:lnTo>
                  <a:pt x="437515" y="348988"/>
                </a:lnTo>
                <a:lnTo>
                  <a:pt x="435292" y="342634"/>
                </a:lnTo>
                <a:lnTo>
                  <a:pt x="433070" y="336598"/>
                </a:lnTo>
                <a:lnTo>
                  <a:pt x="431482" y="330563"/>
                </a:lnTo>
                <a:lnTo>
                  <a:pt x="430212" y="324526"/>
                </a:lnTo>
                <a:lnTo>
                  <a:pt x="429260" y="318173"/>
                </a:lnTo>
                <a:lnTo>
                  <a:pt x="428307" y="312455"/>
                </a:lnTo>
                <a:lnTo>
                  <a:pt x="427672" y="301336"/>
                </a:lnTo>
                <a:lnTo>
                  <a:pt x="427672" y="291170"/>
                </a:lnTo>
                <a:lnTo>
                  <a:pt x="427990" y="281957"/>
                </a:lnTo>
                <a:lnTo>
                  <a:pt x="429577" y="274015"/>
                </a:lnTo>
                <a:lnTo>
                  <a:pt x="431165" y="267344"/>
                </a:lnTo>
                <a:lnTo>
                  <a:pt x="432752" y="262260"/>
                </a:lnTo>
                <a:lnTo>
                  <a:pt x="434975" y="258448"/>
                </a:lnTo>
                <a:lnTo>
                  <a:pt x="437197" y="255907"/>
                </a:lnTo>
                <a:lnTo>
                  <a:pt x="439420" y="254001"/>
                </a:lnTo>
                <a:lnTo>
                  <a:pt x="442277" y="252730"/>
                </a:lnTo>
                <a:lnTo>
                  <a:pt x="444817" y="252412"/>
                </a:lnTo>
                <a:close/>
                <a:moveTo>
                  <a:pt x="1790298" y="0"/>
                </a:moveTo>
                <a:lnTo>
                  <a:pt x="1837220" y="0"/>
                </a:lnTo>
                <a:lnTo>
                  <a:pt x="1845780" y="0"/>
                </a:lnTo>
                <a:lnTo>
                  <a:pt x="1892702" y="0"/>
                </a:lnTo>
                <a:lnTo>
                  <a:pt x="1950721" y="33577"/>
                </a:lnTo>
                <a:lnTo>
                  <a:pt x="1951038" y="33577"/>
                </a:lnTo>
                <a:lnTo>
                  <a:pt x="1951038" y="87744"/>
                </a:lnTo>
                <a:lnTo>
                  <a:pt x="1949136" y="88694"/>
                </a:lnTo>
                <a:lnTo>
                  <a:pt x="1947233" y="90595"/>
                </a:lnTo>
                <a:lnTo>
                  <a:pt x="1944380" y="93445"/>
                </a:lnTo>
                <a:lnTo>
                  <a:pt x="1941210" y="97563"/>
                </a:lnTo>
                <a:lnTo>
                  <a:pt x="1937722" y="102948"/>
                </a:lnTo>
                <a:lnTo>
                  <a:pt x="1933918" y="109917"/>
                </a:lnTo>
                <a:lnTo>
                  <a:pt x="1929796" y="118470"/>
                </a:lnTo>
                <a:lnTo>
                  <a:pt x="1925992" y="129240"/>
                </a:lnTo>
                <a:lnTo>
                  <a:pt x="1922187" y="142227"/>
                </a:lnTo>
                <a:lnTo>
                  <a:pt x="1918383" y="157115"/>
                </a:lnTo>
                <a:lnTo>
                  <a:pt x="1916797" y="165351"/>
                </a:lnTo>
                <a:lnTo>
                  <a:pt x="1915212" y="174537"/>
                </a:lnTo>
                <a:lnTo>
                  <a:pt x="1913627" y="184356"/>
                </a:lnTo>
                <a:lnTo>
                  <a:pt x="1912676" y="194810"/>
                </a:lnTo>
                <a:lnTo>
                  <a:pt x="1911408" y="205896"/>
                </a:lnTo>
                <a:lnTo>
                  <a:pt x="1910140" y="217933"/>
                </a:lnTo>
                <a:lnTo>
                  <a:pt x="1909505" y="230287"/>
                </a:lnTo>
                <a:lnTo>
                  <a:pt x="1909188" y="243591"/>
                </a:lnTo>
                <a:lnTo>
                  <a:pt x="1908871" y="257846"/>
                </a:lnTo>
                <a:lnTo>
                  <a:pt x="1908871" y="273050"/>
                </a:lnTo>
                <a:lnTo>
                  <a:pt x="1845780" y="273050"/>
                </a:lnTo>
                <a:lnTo>
                  <a:pt x="1837220" y="273050"/>
                </a:lnTo>
                <a:lnTo>
                  <a:pt x="1774129" y="273050"/>
                </a:lnTo>
                <a:lnTo>
                  <a:pt x="1774129" y="257846"/>
                </a:lnTo>
                <a:lnTo>
                  <a:pt x="1773812" y="243591"/>
                </a:lnTo>
                <a:lnTo>
                  <a:pt x="1773178" y="230287"/>
                </a:lnTo>
                <a:lnTo>
                  <a:pt x="1772227" y="217933"/>
                </a:lnTo>
                <a:lnTo>
                  <a:pt x="1771593" y="205896"/>
                </a:lnTo>
                <a:lnTo>
                  <a:pt x="1770325" y="194810"/>
                </a:lnTo>
                <a:lnTo>
                  <a:pt x="1769374" y="184356"/>
                </a:lnTo>
                <a:lnTo>
                  <a:pt x="1767788" y="174537"/>
                </a:lnTo>
                <a:lnTo>
                  <a:pt x="1766203" y="165351"/>
                </a:lnTo>
                <a:lnTo>
                  <a:pt x="1764301" y="157115"/>
                </a:lnTo>
                <a:lnTo>
                  <a:pt x="1760813" y="142227"/>
                </a:lnTo>
                <a:lnTo>
                  <a:pt x="1757009" y="129240"/>
                </a:lnTo>
                <a:lnTo>
                  <a:pt x="1753204" y="118470"/>
                </a:lnTo>
                <a:lnTo>
                  <a:pt x="1749083" y="109917"/>
                </a:lnTo>
                <a:lnTo>
                  <a:pt x="1745278" y="102948"/>
                </a:lnTo>
                <a:lnTo>
                  <a:pt x="1741791" y="97563"/>
                </a:lnTo>
                <a:lnTo>
                  <a:pt x="1738304" y="93445"/>
                </a:lnTo>
                <a:lnTo>
                  <a:pt x="1735767" y="90595"/>
                </a:lnTo>
                <a:lnTo>
                  <a:pt x="1733865" y="88694"/>
                </a:lnTo>
                <a:lnTo>
                  <a:pt x="1731963" y="87744"/>
                </a:lnTo>
                <a:lnTo>
                  <a:pt x="1731963" y="33577"/>
                </a:lnTo>
                <a:lnTo>
                  <a:pt x="1732280" y="33577"/>
                </a:lnTo>
                <a:lnTo>
                  <a:pt x="1790298"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9" name="KSO_Shape"/>
          <p:cNvSpPr/>
          <p:nvPr/>
        </p:nvSpPr>
        <p:spPr>
          <a:xfrm>
            <a:off x="825632" y="1326902"/>
            <a:ext cx="250830" cy="301599"/>
          </a:xfrm>
          <a:custGeom>
            <a:avLst/>
            <a:gdLst>
              <a:gd name="connsiteX0" fmla="*/ 331068 w 1208088"/>
              <a:gd name="connsiteY0" fmla="*/ 665573 h 1452563"/>
              <a:gd name="connsiteX1" fmla="*/ 508820 w 1208088"/>
              <a:gd name="connsiteY1" fmla="*/ 932822 h 1452563"/>
              <a:gd name="connsiteX2" fmla="*/ 369158 w 1208088"/>
              <a:gd name="connsiteY2" fmla="*/ 932822 h 1452563"/>
              <a:gd name="connsiteX3" fmla="*/ 369158 w 1208088"/>
              <a:gd name="connsiteY3" fmla="*/ 983727 h 1452563"/>
              <a:gd name="connsiteX4" fmla="*/ 534213 w 1208088"/>
              <a:gd name="connsiteY4" fmla="*/ 983727 h 1452563"/>
              <a:gd name="connsiteX5" fmla="*/ 534213 w 1208088"/>
              <a:gd name="connsiteY5" fmla="*/ 1034632 h 1452563"/>
              <a:gd name="connsiteX6" fmla="*/ 369158 w 1208088"/>
              <a:gd name="connsiteY6" fmla="*/ 1034632 h 1452563"/>
              <a:gd name="connsiteX7" fmla="*/ 369158 w 1208088"/>
              <a:gd name="connsiteY7" fmla="*/ 1085536 h 1452563"/>
              <a:gd name="connsiteX8" fmla="*/ 534213 w 1208088"/>
              <a:gd name="connsiteY8" fmla="*/ 1085536 h 1452563"/>
              <a:gd name="connsiteX9" fmla="*/ 534213 w 1208088"/>
              <a:gd name="connsiteY9" fmla="*/ 1238250 h 1452563"/>
              <a:gd name="connsiteX10" fmla="*/ 673875 w 1208088"/>
              <a:gd name="connsiteY10" fmla="*/ 1238250 h 1452563"/>
              <a:gd name="connsiteX11" fmla="*/ 673875 w 1208088"/>
              <a:gd name="connsiteY11" fmla="*/ 1085536 h 1452563"/>
              <a:gd name="connsiteX12" fmla="*/ 864324 w 1208088"/>
              <a:gd name="connsiteY12" fmla="*/ 1085536 h 1452563"/>
              <a:gd name="connsiteX13" fmla="*/ 864324 w 1208088"/>
              <a:gd name="connsiteY13" fmla="*/ 1034632 h 1452563"/>
              <a:gd name="connsiteX14" fmla="*/ 673875 w 1208088"/>
              <a:gd name="connsiteY14" fmla="*/ 1034632 h 1452563"/>
              <a:gd name="connsiteX15" fmla="*/ 673875 w 1208088"/>
              <a:gd name="connsiteY15" fmla="*/ 983727 h 1452563"/>
              <a:gd name="connsiteX16" fmla="*/ 864324 w 1208088"/>
              <a:gd name="connsiteY16" fmla="*/ 983727 h 1452563"/>
              <a:gd name="connsiteX17" fmla="*/ 864324 w 1208088"/>
              <a:gd name="connsiteY17" fmla="*/ 932822 h 1452563"/>
              <a:gd name="connsiteX18" fmla="*/ 699268 w 1208088"/>
              <a:gd name="connsiteY18" fmla="*/ 932822 h 1452563"/>
              <a:gd name="connsiteX19" fmla="*/ 877020 w 1208088"/>
              <a:gd name="connsiteY19" fmla="*/ 665573 h 1452563"/>
              <a:gd name="connsiteX20" fmla="*/ 737358 w 1208088"/>
              <a:gd name="connsiteY20" fmla="*/ 665573 h 1452563"/>
              <a:gd name="connsiteX21" fmla="*/ 597696 w 1208088"/>
              <a:gd name="connsiteY21" fmla="*/ 881918 h 1452563"/>
              <a:gd name="connsiteX22" fmla="*/ 458034 w 1208088"/>
              <a:gd name="connsiteY22" fmla="*/ 665573 h 1452563"/>
              <a:gd name="connsiteX23" fmla="*/ 331068 w 1208088"/>
              <a:gd name="connsiteY23" fmla="*/ 665573 h 1452563"/>
              <a:gd name="connsiteX24" fmla="*/ 719206 w 1208088"/>
              <a:gd name="connsiteY24" fmla="*/ 0 h 1452563"/>
              <a:gd name="connsiteX25" fmla="*/ 727454 w 1208088"/>
              <a:gd name="connsiteY25" fmla="*/ 317 h 1452563"/>
              <a:gd name="connsiteX26" fmla="*/ 736654 w 1208088"/>
              <a:gd name="connsiteY26" fmla="*/ 952 h 1452563"/>
              <a:gd name="connsiteX27" fmla="*/ 746172 w 1208088"/>
              <a:gd name="connsiteY27" fmla="*/ 2538 h 1452563"/>
              <a:gd name="connsiteX28" fmla="*/ 756641 w 1208088"/>
              <a:gd name="connsiteY28" fmla="*/ 4125 h 1452563"/>
              <a:gd name="connsiteX29" fmla="*/ 767428 w 1208088"/>
              <a:gd name="connsiteY29" fmla="*/ 6028 h 1452563"/>
              <a:gd name="connsiteX30" fmla="*/ 778849 w 1208088"/>
              <a:gd name="connsiteY30" fmla="*/ 8567 h 1452563"/>
              <a:gd name="connsiteX31" fmla="*/ 791222 w 1208088"/>
              <a:gd name="connsiteY31" fmla="*/ 11422 h 1452563"/>
              <a:gd name="connsiteX32" fmla="*/ 804546 w 1208088"/>
              <a:gd name="connsiteY32" fmla="*/ 14913 h 1452563"/>
              <a:gd name="connsiteX33" fmla="*/ 818822 w 1208088"/>
              <a:gd name="connsiteY33" fmla="*/ 18720 h 1452563"/>
              <a:gd name="connsiteX34" fmla="*/ 833416 w 1208088"/>
              <a:gd name="connsiteY34" fmla="*/ 23480 h 1452563"/>
              <a:gd name="connsiteX35" fmla="*/ 829609 w 1208088"/>
              <a:gd name="connsiteY35" fmla="*/ 36171 h 1452563"/>
              <a:gd name="connsiteX36" fmla="*/ 825802 w 1208088"/>
              <a:gd name="connsiteY36" fmla="*/ 48228 h 1452563"/>
              <a:gd name="connsiteX37" fmla="*/ 818188 w 1208088"/>
              <a:gd name="connsiteY37" fmla="*/ 70439 h 1452563"/>
              <a:gd name="connsiteX38" fmla="*/ 810256 w 1208088"/>
              <a:gd name="connsiteY38" fmla="*/ 91063 h 1452563"/>
              <a:gd name="connsiteX39" fmla="*/ 802960 w 1208088"/>
              <a:gd name="connsiteY39" fmla="*/ 108831 h 1452563"/>
              <a:gd name="connsiteX40" fmla="*/ 795663 w 1208088"/>
              <a:gd name="connsiteY40" fmla="*/ 125013 h 1452563"/>
              <a:gd name="connsiteX41" fmla="*/ 788684 w 1208088"/>
              <a:gd name="connsiteY41" fmla="*/ 138974 h 1452563"/>
              <a:gd name="connsiteX42" fmla="*/ 782021 w 1208088"/>
              <a:gd name="connsiteY42" fmla="*/ 151983 h 1452563"/>
              <a:gd name="connsiteX43" fmla="*/ 775994 w 1208088"/>
              <a:gd name="connsiteY43" fmla="*/ 163405 h 1452563"/>
              <a:gd name="connsiteX44" fmla="*/ 764572 w 1208088"/>
              <a:gd name="connsiteY44" fmla="*/ 183077 h 1452563"/>
              <a:gd name="connsiteX45" fmla="*/ 760131 w 1208088"/>
              <a:gd name="connsiteY45" fmla="*/ 191644 h 1452563"/>
              <a:gd name="connsiteX46" fmla="*/ 756007 w 1208088"/>
              <a:gd name="connsiteY46" fmla="*/ 200211 h 1452563"/>
              <a:gd name="connsiteX47" fmla="*/ 752517 w 1208088"/>
              <a:gd name="connsiteY47" fmla="*/ 207826 h 1452563"/>
              <a:gd name="connsiteX48" fmla="*/ 749662 w 1208088"/>
              <a:gd name="connsiteY48" fmla="*/ 215759 h 1452563"/>
              <a:gd name="connsiteX49" fmla="*/ 748393 w 1208088"/>
              <a:gd name="connsiteY49" fmla="*/ 219566 h 1452563"/>
              <a:gd name="connsiteX50" fmla="*/ 747441 w 1208088"/>
              <a:gd name="connsiteY50" fmla="*/ 223374 h 1452563"/>
              <a:gd name="connsiteX51" fmla="*/ 746806 w 1208088"/>
              <a:gd name="connsiteY51" fmla="*/ 227181 h 1452563"/>
              <a:gd name="connsiteX52" fmla="*/ 746489 w 1208088"/>
              <a:gd name="connsiteY52" fmla="*/ 231623 h 1452563"/>
              <a:gd name="connsiteX53" fmla="*/ 748076 w 1208088"/>
              <a:gd name="connsiteY53" fmla="*/ 231623 h 1452563"/>
              <a:gd name="connsiteX54" fmla="*/ 750931 w 1208088"/>
              <a:gd name="connsiteY54" fmla="*/ 231623 h 1452563"/>
              <a:gd name="connsiteX55" fmla="*/ 753786 w 1208088"/>
              <a:gd name="connsiteY55" fmla="*/ 231940 h 1452563"/>
              <a:gd name="connsiteX56" fmla="*/ 756324 w 1208088"/>
              <a:gd name="connsiteY56" fmla="*/ 232258 h 1452563"/>
              <a:gd name="connsiteX57" fmla="*/ 758862 w 1208088"/>
              <a:gd name="connsiteY57" fmla="*/ 233210 h 1452563"/>
              <a:gd name="connsiteX58" fmla="*/ 761400 w 1208088"/>
              <a:gd name="connsiteY58" fmla="*/ 233844 h 1452563"/>
              <a:gd name="connsiteX59" fmla="*/ 763621 w 1208088"/>
              <a:gd name="connsiteY59" fmla="*/ 234796 h 1452563"/>
              <a:gd name="connsiteX60" fmla="*/ 765842 w 1208088"/>
              <a:gd name="connsiteY60" fmla="*/ 236065 h 1452563"/>
              <a:gd name="connsiteX61" fmla="*/ 768062 w 1208088"/>
              <a:gd name="connsiteY61" fmla="*/ 237334 h 1452563"/>
              <a:gd name="connsiteX62" fmla="*/ 769966 w 1208088"/>
              <a:gd name="connsiteY62" fmla="*/ 238921 h 1452563"/>
              <a:gd name="connsiteX63" fmla="*/ 771552 w 1208088"/>
              <a:gd name="connsiteY63" fmla="*/ 240190 h 1452563"/>
              <a:gd name="connsiteX64" fmla="*/ 772821 w 1208088"/>
              <a:gd name="connsiteY64" fmla="*/ 242094 h 1452563"/>
              <a:gd name="connsiteX65" fmla="*/ 774090 w 1208088"/>
              <a:gd name="connsiteY65" fmla="*/ 243680 h 1452563"/>
              <a:gd name="connsiteX66" fmla="*/ 775042 w 1208088"/>
              <a:gd name="connsiteY66" fmla="*/ 245901 h 1452563"/>
              <a:gd name="connsiteX67" fmla="*/ 775676 w 1208088"/>
              <a:gd name="connsiteY67" fmla="*/ 247805 h 1452563"/>
              <a:gd name="connsiteX68" fmla="*/ 775994 w 1208088"/>
              <a:gd name="connsiteY68" fmla="*/ 249709 h 1452563"/>
              <a:gd name="connsiteX69" fmla="*/ 776311 w 1208088"/>
              <a:gd name="connsiteY69" fmla="*/ 251930 h 1452563"/>
              <a:gd name="connsiteX70" fmla="*/ 776311 w 1208088"/>
              <a:gd name="connsiteY70" fmla="*/ 253834 h 1452563"/>
              <a:gd name="connsiteX71" fmla="*/ 775676 w 1208088"/>
              <a:gd name="connsiteY71" fmla="*/ 255420 h 1452563"/>
              <a:gd name="connsiteX72" fmla="*/ 775359 w 1208088"/>
              <a:gd name="connsiteY72" fmla="*/ 257324 h 1452563"/>
              <a:gd name="connsiteX73" fmla="*/ 774407 w 1208088"/>
              <a:gd name="connsiteY73" fmla="*/ 258910 h 1452563"/>
              <a:gd name="connsiteX74" fmla="*/ 773456 w 1208088"/>
              <a:gd name="connsiteY74" fmla="*/ 260497 h 1452563"/>
              <a:gd name="connsiteX75" fmla="*/ 772186 w 1208088"/>
              <a:gd name="connsiteY75" fmla="*/ 262083 h 1452563"/>
              <a:gd name="connsiteX76" fmla="*/ 769331 w 1208088"/>
              <a:gd name="connsiteY76" fmla="*/ 265256 h 1452563"/>
              <a:gd name="connsiteX77" fmla="*/ 765524 w 1208088"/>
              <a:gd name="connsiteY77" fmla="*/ 267794 h 1452563"/>
              <a:gd name="connsiteX78" fmla="*/ 761717 w 1208088"/>
              <a:gd name="connsiteY78" fmla="*/ 269698 h 1452563"/>
              <a:gd name="connsiteX79" fmla="*/ 756958 w 1208088"/>
              <a:gd name="connsiteY79" fmla="*/ 270967 h 1452563"/>
              <a:gd name="connsiteX80" fmla="*/ 752200 w 1208088"/>
              <a:gd name="connsiteY80" fmla="*/ 271919 h 1452563"/>
              <a:gd name="connsiteX81" fmla="*/ 756324 w 1208088"/>
              <a:gd name="connsiteY81" fmla="*/ 284611 h 1452563"/>
              <a:gd name="connsiteX82" fmla="*/ 757910 w 1208088"/>
              <a:gd name="connsiteY82" fmla="*/ 289053 h 1452563"/>
              <a:gd name="connsiteX83" fmla="*/ 760448 w 1208088"/>
              <a:gd name="connsiteY83" fmla="*/ 293812 h 1452563"/>
              <a:gd name="connsiteX84" fmla="*/ 763621 w 1208088"/>
              <a:gd name="connsiteY84" fmla="*/ 299206 h 1452563"/>
              <a:gd name="connsiteX85" fmla="*/ 768062 w 1208088"/>
              <a:gd name="connsiteY85" fmla="*/ 304283 h 1452563"/>
              <a:gd name="connsiteX86" fmla="*/ 772504 w 1208088"/>
              <a:gd name="connsiteY86" fmla="*/ 309677 h 1452563"/>
              <a:gd name="connsiteX87" fmla="*/ 777580 w 1208088"/>
              <a:gd name="connsiteY87" fmla="*/ 315706 h 1452563"/>
              <a:gd name="connsiteX88" fmla="*/ 783608 w 1208088"/>
              <a:gd name="connsiteY88" fmla="*/ 321417 h 1452563"/>
              <a:gd name="connsiteX89" fmla="*/ 789952 w 1208088"/>
              <a:gd name="connsiteY89" fmla="*/ 327445 h 1452563"/>
              <a:gd name="connsiteX90" fmla="*/ 796615 w 1208088"/>
              <a:gd name="connsiteY90" fmla="*/ 333791 h 1452563"/>
              <a:gd name="connsiteX91" fmla="*/ 803912 w 1208088"/>
              <a:gd name="connsiteY91" fmla="*/ 339820 h 1452563"/>
              <a:gd name="connsiteX92" fmla="*/ 819774 w 1208088"/>
              <a:gd name="connsiteY92" fmla="*/ 353146 h 1452563"/>
              <a:gd name="connsiteX93" fmla="*/ 836588 w 1208088"/>
              <a:gd name="connsiteY93" fmla="*/ 366155 h 1452563"/>
              <a:gd name="connsiteX94" fmla="*/ 854672 w 1208088"/>
              <a:gd name="connsiteY94" fmla="*/ 379798 h 1452563"/>
              <a:gd name="connsiteX95" fmla="*/ 891472 w 1208088"/>
              <a:gd name="connsiteY95" fmla="*/ 407720 h 1452563"/>
              <a:gd name="connsiteX96" fmla="*/ 928274 w 1208088"/>
              <a:gd name="connsiteY96" fmla="*/ 435008 h 1452563"/>
              <a:gd name="connsiteX97" fmla="*/ 945405 w 1208088"/>
              <a:gd name="connsiteY97" fmla="*/ 448334 h 1452563"/>
              <a:gd name="connsiteX98" fmla="*/ 961902 w 1208088"/>
              <a:gd name="connsiteY98" fmla="*/ 461343 h 1452563"/>
              <a:gd name="connsiteX99" fmla="*/ 976496 w 1208088"/>
              <a:gd name="connsiteY99" fmla="*/ 474034 h 1452563"/>
              <a:gd name="connsiteX100" fmla="*/ 983158 w 1208088"/>
              <a:gd name="connsiteY100" fmla="*/ 479746 h 1452563"/>
              <a:gd name="connsiteX101" fmla="*/ 989186 w 1208088"/>
              <a:gd name="connsiteY101" fmla="*/ 485457 h 1452563"/>
              <a:gd name="connsiteX102" fmla="*/ 996482 w 1208088"/>
              <a:gd name="connsiteY102" fmla="*/ 493072 h 1452563"/>
              <a:gd name="connsiteX103" fmla="*/ 1003779 w 1208088"/>
              <a:gd name="connsiteY103" fmla="*/ 501004 h 1452563"/>
              <a:gd name="connsiteX104" fmla="*/ 1011393 w 1208088"/>
              <a:gd name="connsiteY104" fmla="*/ 510206 h 1452563"/>
              <a:gd name="connsiteX105" fmla="*/ 1019007 w 1208088"/>
              <a:gd name="connsiteY105" fmla="*/ 519725 h 1452563"/>
              <a:gd name="connsiteX106" fmla="*/ 1026938 w 1208088"/>
              <a:gd name="connsiteY106" fmla="*/ 530830 h 1452563"/>
              <a:gd name="connsiteX107" fmla="*/ 1034552 w 1208088"/>
              <a:gd name="connsiteY107" fmla="*/ 542252 h 1452563"/>
              <a:gd name="connsiteX108" fmla="*/ 1042801 w 1208088"/>
              <a:gd name="connsiteY108" fmla="*/ 554309 h 1452563"/>
              <a:gd name="connsiteX109" fmla="*/ 1050732 w 1208088"/>
              <a:gd name="connsiteY109" fmla="*/ 567318 h 1452563"/>
              <a:gd name="connsiteX110" fmla="*/ 1058663 w 1208088"/>
              <a:gd name="connsiteY110" fmla="*/ 581279 h 1452563"/>
              <a:gd name="connsiteX111" fmla="*/ 1066912 w 1208088"/>
              <a:gd name="connsiteY111" fmla="*/ 595557 h 1452563"/>
              <a:gd name="connsiteX112" fmla="*/ 1074843 w 1208088"/>
              <a:gd name="connsiteY112" fmla="*/ 610153 h 1452563"/>
              <a:gd name="connsiteX113" fmla="*/ 1083092 w 1208088"/>
              <a:gd name="connsiteY113" fmla="*/ 626017 h 1452563"/>
              <a:gd name="connsiteX114" fmla="*/ 1091023 w 1208088"/>
              <a:gd name="connsiteY114" fmla="*/ 641882 h 1452563"/>
              <a:gd name="connsiteX115" fmla="*/ 1098954 w 1208088"/>
              <a:gd name="connsiteY115" fmla="*/ 658698 h 1452563"/>
              <a:gd name="connsiteX116" fmla="*/ 1106568 w 1208088"/>
              <a:gd name="connsiteY116" fmla="*/ 675832 h 1452563"/>
              <a:gd name="connsiteX117" fmla="*/ 1114499 w 1208088"/>
              <a:gd name="connsiteY117" fmla="*/ 693283 h 1452563"/>
              <a:gd name="connsiteX118" fmla="*/ 1122113 w 1208088"/>
              <a:gd name="connsiteY118" fmla="*/ 711369 h 1452563"/>
              <a:gd name="connsiteX119" fmla="*/ 1129727 w 1208088"/>
              <a:gd name="connsiteY119" fmla="*/ 729772 h 1452563"/>
              <a:gd name="connsiteX120" fmla="*/ 1136707 w 1208088"/>
              <a:gd name="connsiteY120" fmla="*/ 748492 h 1452563"/>
              <a:gd name="connsiteX121" fmla="*/ 1143686 w 1208088"/>
              <a:gd name="connsiteY121" fmla="*/ 768164 h 1452563"/>
              <a:gd name="connsiteX122" fmla="*/ 1150348 w 1208088"/>
              <a:gd name="connsiteY122" fmla="*/ 787519 h 1452563"/>
              <a:gd name="connsiteX123" fmla="*/ 1157011 w 1208088"/>
              <a:gd name="connsiteY123" fmla="*/ 807191 h 1452563"/>
              <a:gd name="connsiteX124" fmla="*/ 1163038 w 1208088"/>
              <a:gd name="connsiteY124" fmla="*/ 826863 h 1452563"/>
              <a:gd name="connsiteX125" fmla="*/ 1169066 w 1208088"/>
              <a:gd name="connsiteY125" fmla="*/ 847170 h 1452563"/>
              <a:gd name="connsiteX126" fmla="*/ 1174460 w 1208088"/>
              <a:gd name="connsiteY126" fmla="*/ 867477 h 1452563"/>
              <a:gd name="connsiteX127" fmla="*/ 1179853 w 1208088"/>
              <a:gd name="connsiteY127" fmla="*/ 887783 h 1452563"/>
              <a:gd name="connsiteX128" fmla="*/ 1184929 w 1208088"/>
              <a:gd name="connsiteY128" fmla="*/ 908407 h 1452563"/>
              <a:gd name="connsiteX129" fmla="*/ 1189370 w 1208088"/>
              <a:gd name="connsiteY129" fmla="*/ 929031 h 1452563"/>
              <a:gd name="connsiteX130" fmla="*/ 1193177 w 1208088"/>
              <a:gd name="connsiteY130" fmla="*/ 949655 h 1452563"/>
              <a:gd name="connsiteX131" fmla="*/ 1196667 w 1208088"/>
              <a:gd name="connsiteY131" fmla="*/ 970279 h 1452563"/>
              <a:gd name="connsiteX132" fmla="*/ 1200157 w 1208088"/>
              <a:gd name="connsiteY132" fmla="*/ 990903 h 1452563"/>
              <a:gd name="connsiteX133" fmla="*/ 1202695 w 1208088"/>
              <a:gd name="connsiteY133" fmla="*/ 1011845 h 1452563"/>
              <a:gd name="connsiteX134" fmla="*/ 1204916 w 1208088"/>
              <a:gd name="connsiteY134" fmla="*/ 1032151 h 1452563"/>
              <a:gd name="connsiteX135" fmla="*/ 1206502 w 1208088"/>
              <a:gd name="connsiteY135" fmla="*/ 1052458 h 1452563"/>
              <a:gd name="connsiteX136" fmla="*/ 1207454 w 1208088"/>
              <a:gd name="connsiteY136" fmla="*/ 1072447 h 1452563"/>
              <a:gd name="connsiteX137" fmla="*/ 1208088 w 1208088"/>
              <a:gd name="connsiteY137" fmla="*/ 1092437 h 1452563"/>
              <a:gd name="connsiteX138" fmla="*/ 1207771 w 1208088"/>
              <a:gd name="connsiteY138" fmla="*/ 1112426 h 1452563"/>
              <a:gd name="connsiteX139" fmla="*/ 1207136 w 1208088"/>
              <a:gd name="connsiteY139" fmla="*/ 1131781 h 1452563"/>
              <a:gd name="connsiteX140" fmla="*/ 1205867 w 1208088"/>
              <a:gd name="connsiteY140" fmla="*/ 1151453 h 1452563"/>
              <a:gd name="connsiteX141" fmla="*/ 1203646 w 1208088"/>
              <a:gd name="connsiteY141" fmla="*/ 1170173 h 1452563"/>
              <a:gd name="connsiteX142" fmla="*/ 1201108 w 1208088"/>
              <a:gd name="connsiteY142" fmla="*/ 1188893 h 1452563"/>
              <a:gd name="connsiteX143" fmla="*/ 1199522 w 1208088"/>
              <a:gd name="connsiteY143" fmla="*/ 1197778 h 1452563"/>
              <a:gd name="connsiteX144" fmla="*/ 1197302 w 1208088"/>
              <a:gd name="connsiteY144" fmla="*/ 1206979 h 1452563"/>
              <a:gd name="connsiteX145" fmla="*/ 1195398 w 1208088"/>
              <a:gd name="connsiteY145" fmla="*/ 1215863 h 1452563"/>
              <a:gd name="connsiteX146" fmla="*/ 1193177 w 1208088"/>
              <a:gd name="connsiteY146" fmla="*/ 1224747 h 1452563"/>
              <a:gd name="connsiteX147" fmla="*/ 1190956 w 1208088"/>
              <a:gd name="connsiteY147" fmla="*/ 1233314 h 1452563"/>
              <a:gd name="connsiteX148" fmla="*/ 1188418 w 1208088"/>
              <a:gd name="connsiteY148" fmla="*/ 1242199 h 1452563"/>
              <a:gd name="connsiteX149" fmla="*/ 1185563 w 1208088"/>
              <a:gd name="connsiteY149" fmla="*/ 1250448 h 1452563"/>
              <a:gd name="connsiteX150" fmla="*/ 1182708 w 1208088"/>
              <a:gd name="connsiteY150" fmla="*/ 1259015 h 1452563"/>
              <a:gd name="connsiteX151" fmla="*/ 1179218 w 1208088"/>
              <a:gd name="connsiteY151" fmla="*/ 1266947 h 1452563"/>
              <a:gd name="connsiteX152" fmla="*/ 1175728 w 1208088"/>
              <a:gd name="connsiteY152" fmla="*/ 1275197 h 1452563"/>
              <a:gd name="connsiteX153" fmla="*/ 1172239 w 1208088"/>
              <a:gd name="connsiteY153" fmla="*/ 1283129 h 1452563"/>
              <a:gd name="connsiteX154" fmla="*/ 1168749 w 1208088"/>
              <a:gd name="connsiteY154" fmla="*/ 1291062 h 1452563"/>
              <a:gd name="connsiteX155" fmla="*/ 1164625 w 1208088"/>
              <a:gd name="connsiteY155" fmla="*/ 1298677 h 1452563"/>
              <a:gd name="connsiteX156" fmla="*/ 1160183 w 1208088"/>
              <a:gd name="connsiteY156" fmla="*/ 1305974 h 1452563"/>
              <a:gd name="connsiteX157" fmla="*/ 1155742 w 1208088"/>
              <a:gd name="connsiteY157" fmla="*/ 1313589 h 1452563"/>
              <a:gd name="connsiteX158" fmla="*/ 1151300 w 1208088"/>
              <a:gd name="connsiteY158" fmla="*/ 1320570 h 1452563"/>
              <a:gd name="connsiteX159" fmla="*/ 1146542 w 1208088"/>
              <a:gd name="connsiteY159" fmla="*/ 1327867 h 1452563"/>
              <a:gd name="connsiteX160" fmla="*/ 1141148 w 1208088"/>
              <a:gd name="connsiteY160" fmla="*/ 1334531 h 1452563"/>
              <a:gd name="connsiteX161" fmla="*/ 1135755 w 1208088"/>
              <a:gd name="connsiteY161" fmla="*/ 1341194 h 1452563"/>
              <a:gd name="connsiteX162" fmla="*/ 1130362 w 1208088"/>
              <a:gd name="connsiteY162" fmla="*/ 1347857 h 1452563"/>
              <a:gd name="connsiteX163" fmla="*/ 1124334 w 1208088"/>
              <a:gd name="connsiteY163" fmla="*/ 1354203 h 1452563"/>
              <a:gd name="connsiteX164" fmla="*/ 1118306 w 1208088"/>
              <a:gd name="connsiteY164" fmla="*/ 1360548 h 1452563"/>
              <a:gd name="connsiteX165" fmla="*/ 1112278 w 1208088"/>
              <a:gd name="connsiteY165" fmla="*/ 1366577 h 1452563"/>
              <a:gd name="connsiteX166" fmla="*/ 1105299 w 1208088"/>
              <a:gd name="connsiteY166" fmla="*/ 1372288 h 1452563"/>
              <a:gd name="connsiteX167" fmla="*/ 1098637 w 1208088"/>
              <a:gd name="connsiteY167" fmla="*/ 1378000 h 1452563"/>
              <a:gd name="connsiteX168" fmla="*/ 1091657 w 1208088"/>
              <a:gd name="connsiteY168" fmla="*/ 1383394 h 1452563"/>
              <a:gd name="connsiteX169" fmla="*/ 1084360 w 1208088"/>
              <a:gd name="connsiteY169" fmla="*/ 1388470 h 1452563"/>
              <a:gd name="connsiteX170" fmla="*/ 1076746 w 1208088"/>
              <a:gd name="connsiteY170" fmla="*/ 1393230 h 1452563"/>
              <a:gd name="connsiteX171" fmla="*/ 1068815 w 1208088"/>
              <a:gd name="connsiteY171" fmla="*/ 1398306 h 1452563"/>
              <a:gd name="connsiteX172" fmla="*/ 1061201 w 1208088"/>
              <a:gd name="connsiteY172" fmla="*/ 1402748 h 1452563"/>
              <a:gd name="connsiteX173" fmla="*/ 1052636 w 1208088"/>
              <a:gd name="connsiteY173" fmla="*/ 1407190 h 1452563"/>
              <a:gd name="connsiteX174" fmla="*/ 1044070 w 1208088"/>
              <a:gd name="connsiteY174" fmla="*/ 1411633 h 1452563"/>
              <a:gd name="connsiteX175" fmla="*/ 1035187 w 1208088"/>
              <a:gd name="connsiteY175" fmla="*/ 1415440 h 1452563"/>
              <a:gd name="connsiteX176" fmla="*/ 1025986 w 1208088"/>
              <a:gd name="connsiteY176" fmla="*/ 1418930 h 1452563"/>
              <a:gd name="connsiteX177" fmla="*/ 1016469 w 1208088"/>
              <a:gd name="connsiteY177" fmla="*/ 1422420 h 1452563"/>
              <a:gd name="connsiteX178" fmla="*/ 1006634 w 1208088"/>
              <a:gd name="connsiteY178" fmla="*/ 1425593 h 1452563"/>
              <a:gd name="connsiteX179" fmla="*/ 996800 w 1208088"/>
              <a:gd name="connsiteY179" fmla="*/ 1428766 h 1452563"/>
              <a:gd name="connsiteX180" fmla="*/ 986330 w 1208088"/>
              <a:gd name="connsiteY180" fmla="*/ 1431305 h 1452563"/>
              <a:gd name="connsiteX181" fmla="*/ 976178 w 1208088"/>
              <a:gd name="connsiteY181" fmla="*/ 1433843 h 1452563"/>
              <a:gd name="connsiteX182" fmla="*/ 965074 w 1208088"/>
              <a:gd name="connsiteY182" fmla="*/ 1436064 h 1452563"/>
              <a:gd name="connsiteX183" fmla="*/ 953971 w 1208088"/>
              <a:gd name="connsiteY183" fmla="*/ 1437968 h 1452563"/>
              <a:gd name="connsiteX184" fmla="*/ 942550 w 1208088"/>
              <a:gd name="connsiteY184" fmla="*/ 1439554 h 1452563"/>
              <a:gd name="connsiteX185" fmla="*/ 930812 w 1208088"/>
              <a:gd name="connsiteY185" fmla="*/ 1440823 h 1452563"/>
              <a:gd name="connsiteX186" fmla="*/ 918756 w 1208088"/>
              <a:gd name="connsiteY186" fmla="*/ 1442093 h 1452563"/>
              <a:gd name="connsiteX187" fmla="*/ 906383 w 1208088"/>
              <a:gd name="connsiteY187" fmla="*/ 1443044 h 1452563"/>
              <a:gd name="connsiteX188" fmla="*/ 893693 w 1208088"/>
              <a:gd name="connsiteY188" fmla="*/ 1443362 h 1452563"/>
              <a:gd name="connsiteX189" fmla="*/ 740144 w 1208088"/>
              <a:gd name="connsiteY189" fmla="*/ 1448756 h 1452563"/>
              <a:gd name="connsiteX190" fmla="*/ 652583 w 1208088"/>
              <a:gd name="connsiteY190" fmla="*/ 1451611 h 1452563"/>
              <a:gd name="connsiteX191" fmla="*/ 613244 w 1208088"/>
              <a:gd name="connsiteY191" fmla="*/ 1452563 h 1452563"/>
              <a:gd name="connsiteX192" fmla="*/ 604044 w 1208088"/>
              <a:gd name="connsiteY192" fmla="*/ 1452563 h 1452563"/>
              <a:gd name="connsiteX193" fmla="*/ 595161 w 1208088"/>
              <a:gd name="connsiteY193" fmla="*/ 1452563 h 1452563"/>
              <a:gd name="connsiteX194" fmla="*/ 555505 w 1208088"/>
              <a:gd name="connsiteY194" fmla="*/ 1451611 h 1452563"/>
              <a:gd name="connsiteX195" fmla="*/ 467944 w 1208088"/>
              <a:gd name="connsiteY195" fmla="*/ 1448756 h 1452563"/>
              <a:gd name="connsiteX196" fmla="*/ 314395 w 1208088"/>
              <a:gd name="connsiteY196" fmla="*/ 1443362 h 1452563"/>
              <a:gd name="connsiteX197" fmla="*/ 302022 w 1208088"/>
              <a:gd name="connsiteY197" fmla="*/ 1443044 h 1452563"/>
              <a:gd name="connsiteX198" fmla="*/ 289332 w 1208088"/>
              <a:gd name="connsiteY198" fmla="*/ 1442093 h 1452563"/>
              <a:gd name="connsiteX199" fmla="*/ 277276 w 1208088"/>
              <a:gd name="connsiteY199" fmla="*/ 1440823 h 1452563"/>
              <a:gd name="connsiteX200" fmla="*/ 265856 w 1208088"/>
              <a:gd name="connsiteY200" fmla="*/ 1439554 h 1452563"/>
              <a:gd name="connsiteX201" fmla="*/ 254117 w 1208088"/>
              <a:gd name="connsiteY201" fmla="*/ 1437968 h 1452563"/>
              <a:gd name="connsiteX202" fmla="*/ 243014 w 1208088"/>
              <a:gd name="connsiteY202" fmla="*/ 1436064 h 1452563"/>
              <a:gd name="connsiteX203" fmla="*/ 232227 w 1208088"/>
              <a:gd name="connsiteY203" fmla="*/ 1433843 h 1452563"/>
              <a:gd name="connsiteX204" fmla="*/ 221758 w 1208088"/>
              <a:gd name="connsiteY204" fmla="*/ 1431305 h 1452563"/>
              <a:gd name="connsiteX205" fmla="*/ 211288 w 1208088"/>
              <a:gd name="connsiteY205" fmla="*/ 1428766 h 1452563"/>
              <a:gd name="connsiteX206" fmla="*/ 201454 w 1208088"/>
              <a:gd name="connsiteY206" fmla="*/ 1425593 h 1452563"/>
              <a:gd name="connsiteX207" fmla="*/ 191619 w 1208088"/>
              <a:gd name="connsiteY207" fmla="*/ 1422420 h 1452563"/>
              <a:gd name="connsiteX208" fmla="*/ 182419 w 1208088"/>
              <a:gd name="connsiteY208" fmla="*/ 1418930 h 1452563"/>
              <a:gd name="connsiteX209" fmla="*/ 172901 w 1208088"/>
              <a:gd name="connsiteY209" fmla="*/ 1415440 h 1452563"/>
              <a:gd name="connsiteX210" fmla="*/ 164336 w 1208088"/>
              <a:gd name="connsiteY210" fmla="*/ 1411633 h 1452563"/>
              <a:gd name="connsiteX211" fmla="*/ 155452 w 1208088"/>
              <a:gd name="connsiteY211" fmla="*/ 1407190 h 1452563"/>
              <a:gd name="connsiteX212" fmla="*/ 147521 w 1208088"/>
              <a:gd name="connsiteY212" fmla="*/ 1402748 h 1452563"/>
              <a:gd name="connsiteX213" fmla="*/ 139273 w 1208088"/>
              <a:gd name="connsiteY213" fmla="*/ 1398306 h 1452563"/>
              <a:gd name="connsiteX214" fmla="*/ 131342 w 1208088"/>
              <a:gd name="connsiteY214" fmla="*/ 1393230 h 1452563"/>
              <a:gd name="connsiteX215" fmla="*/ 123728 w 1208088"/>
              <a:gd name="connsiteY215" fmla="*/ 1388470 h 1452563"/>
              <a:gd name="connsiteX216" fmla="*/ 116431 w 1208088"/>
              <a:gd name="connsiteY216" fmla="*/ 1383394 h 1452563"/>
              <a:gd name="connsiteX217" fmla="*/ 109768 w 1208088"/>
              <a:gd name="connsiteY217" fmla="*/ 1378000 h 1452563"/>
              <a:gd name="connsiteX218" fmla="*/ 102789 w 1208088"/>
              <a:gd name="connsiteY218" fmla="*/ 1372288 h 1452563"/>
              <a:gd name="connsiteX219" fmla="*/ 96127 w 1208088"/>
              <a:gd name="connsiteY219" fmla="*/ 1366577 h 1452563"/>
              <a:gd name="connsiteX220" fmla="*/ 89782 w 1208088"/>
              <a:gd name="connsiteY220" fmla="*/ 1360548 h 1452563"/>
              <a:gd name="connsiteX221" fmla="*/ 83754 w 1208088"/>
              <a:gd name="connsiteY221" fmla="*/ 1354203 h 1452563"/>
              <a:gd name="connsiteX222" fmla="*/ 78044 w 1208088"/>
              <a:gd name="connsiteY222" fmla="*/ 1347857 h 1452563"/>
              <a:gd name="connsiteX223" fmla="*/ 72333 w 1208088"/>
              <a:gd name="connsiteY223" fmla="*/ 1341194 h 1452563"/>
              <a:gd name="connsiteX224" fmla="*/ 66940 w 1208088"/>
              <a:gd name="connsiteY224" fmla="*/ 1334531 h 1452563"/>
              <a:gd name="connsiteX225" fmla="*/ 61864 w 1208088"/>
              <a:gd name="connsiteY225" fmla="*/ 1327867 h 1452563"/>
              <a:gd name="connsiteX226" fmla="*/ 56788 w 1208088"/>
              <a:gd name="connsiteY226" fmla="*/ 1320570 h 1452563"/>
              <a:gd name="connsiteX227" fmla="*/ 52346 w 1208088"/>
              <a:gd name="connsiteY227" fmla="*/ 1313589 h 1452563"/>
              <a:gd name="connsiteX228" fmla="*/ 47905 w 1208088"/>
              <a:gd name="connsiteY228" fmla="*/ 1305974 h 1452563"/>
              <a:gd name="connsiteX229" fmla="*/ 43780 w 1208088"/>
              <a:gd name="connsiteY229" fmla="*/ 1298677 h 1452563"/>
              <a:gd name="connsiteX230" fmla="*/ 39339 w 1208088"/>
              <a:gd name="connsiteY230" fmla="*/ 1291062 h 1452563"/>
              <a:gd name="connsiteX231" fmla="*/ 35849 w 1208088"/>
              <a:gd name="connsiteY231" fmla="*/ 1283129 h 1452563"/>
              <a:gd name="connsiteX232" fmla="*/ 32360 w 1208088"/>
              <a:gd name="connsiteY232" fmla="*/ 1275197 h 1452563"/>
              <a:gd name="connsiteX233" fmla="*/ 28870 w 1208088"/>
              <a:gd name="connsiteY233" fmla="*/ 1266947 h 1452563"/>
              <a:gd name="connsiteX234" fmla="*/ 25697 w 1208088"/>
              <a:gd name="connsiteY234" fmla="*/ 1259015 h 1452563"/>
              <a:gd name="connsiteX235" fmla="*/ 22525 w 1208088"/>
              <a:gd name="connsiteY235" fmla="*/ 1250448 h 1452563"/>
              <a:gd name="connsiteX236" fmla="*/ 19670 w 1208088"/>
              <a:gd name="connsiteY236" fmla="*/ 1242199 h 1452563"/>
              <a:gd name="connsiteX237" fmla="*/ 17132 w 1208088"/>
              <a:gd name="connsiteY237" fmla="*/ 1233314 h 1452563"/>
              <a:gd name="connsiteX238" fmla="*/ 14911 w 1208088"/>
              <a:gd name="connsiteY238" fmla="*/ 1224747 h 1452563"/>
              <a:gd name="connsiteX239" fmla="*/ 12690 w 1208088"/>
              <a:gd name="connsiteY239" fmla="*/ 1215863 h 1452563"/>
              <a:gd name="connsiteX240" fmla="*/ 10786 w 1208088"/>
              <a:gd name="connsiteY240" fmla="*/ 1206979 h 1452563"/>
              <a:gd name="connsiteX241" fmla="*/ 8883 w 1208088"/>
              <a:gd name="connsiteY241" fmla="*/ 1197778 h 1452563"/>
              <a:gd name="connsiteX242" fmla="*/ 7297 w 1208088"/>
              <a:gd name="connsiteY242" fmla="*/ 1188893 h 1452563"/>
              <a:gd name="connsiteX243" fmla="*/ 4442 w 1208088"/>
              <a:gd name="connsiteY243" fmla="*/ 1170173 h 1452563"/>
              <a:gd name="connsiteX244" fmla="*/ 2221 w 1208088"/>
              <a:gd name="connsiteY244" fmla="*/ 1151453 h 1452563"/>
              <a:gd name="connsiteX245" fmla="*/ 952 w 1208088"/>
              <a:gd name="connsiteY245" fmla="*/ 1131781 h 1452563"/>
              <a:gd name="connsiteX246" fmla="*/ 317 w 1208088"/>
              <a:gd name="connsiteY246" fmla="*/ 1112426 h 1452563"/>
              <a:gd name="connsiteX247" fmla="*/ 0 w 1208088"/>
              <a:gd name="connsiteY247" fmla="*/ 1092437 h 1452563"/>
              <a:gd name="connsiteX248" fmla="*/ 634 w 1208088"/>
              <a:gd name="connsiteY248" fmla="*/ 1072447 h 1452563"/>
              <a:gd name="connsiteX249" fmla="*/ 1586 w 1208088"/>
              <a:gd name="connsiteY249" fmla="*/ 1052458 h 1452563"/>
              <a:gd name="connsiteX250" fmla="*/ 3172 w 1208088"/>
              <a:gd name="connsiteY250" fmla="*/ 1032151 h 1452563"/>
              <a:gd name="connsiteX251" fmla="*/ 5393 w 1208088"/>
              <a:gd name="connsiteY251" fmla="*/ 1011845 h 1452563"/>
              <a:gd name="connsiteX252" fmla="*/ 8248 w 1208088"/>
              <a:gd name="connsiteY252" fmla="*/ 990903 h 1452563"/>
              <a:gd name="connsiteX253" fmla="*/ 11421 w 1208088"/>
              <a:gd name="connsiteY253" fmla="*/ 970279 h 1452563"/>
              <a:gd name="connsiteX254" fmla="*/ 14911 w 1208088"/>
              <a:gd name="connsiteY254" fmla="*/ 949655 h 1452563"/>
              <a:gd name="connsiteX255" fmla="*/ 19035 w 1208088"/>
              <a:gd name="connsiteY255" fmla="*/ 929031 h 1452563"/>
              <a:gd name="connsiteX256" fmla="*/ 23476 w 1208088"/>
              <a:gd name="connsiteY256" fmla="*/ 908407 h 1452563"/>
              <a:gd name="connsiteX257" fmla="*/ 28235 w 1208088"/>
              <a:gd name="connsiteY257" fmla="*/ 887783 h 1452563"/>
              <a:gd name="connsiteX258" fmla="*/ 33628 w 1208088"/>
              <a:gd name="connsiteY258" fmla="*/ 867477 h 1452563"/>
              <a:gd name="connsiteX259" fmla="*/ 39022 w 1208088"/>
              <a:gd name="connsiteY259" fmla="*/ 847170 h 1452563"/>
              <a:gd name="connsiteX260" fmla="*/ 45050 w 1208088"/>
              <a:gd name="connsiteY260" fmla="*/ 826863 h 1452563"/>
              <a:gd name="connsiteX261" fmla="*/ 51077 w 1208088"/>
              <a:gd name="connsiteY261" fmla="*/ 807191 h 1452563"/>
              <a:gd name="connsiteX262" fmla="*/ 58057 w 1208088"/>
              <a:gd name="connsiteY262" fmla="*/ 787519 h 1452563"/>
              <a:gd name="connsiteX263" fmla="*/ 64402 w 1208088"/>
              <a:gd name="connsiteY263" fmla="*/ 768164 h 1452563"/>
              <a:gd name="connsiteX264" fmla="*/ 71381 w 1208088"/>
              <a:gd name="connsiteY264" fmla="*/ 748492 h 1452563"/>
              <a:gd name="connsiteX265" fmla="*/ 78678 w 1208088"/>
              <a:gd name="connsiteY265" fmla="*/ 729772 h 1452563"/>
              <a:gd name="connsiteX266" fmla="*/ 85975 w 1208088"/>
              <a:gd name="connsiteY266" fmla="*/ 711369 h 1452563"/>
              <a:gd name="connsiteX267" fmla="*/ 93906 w 1208088"/>
              <a:gd name="connsiteY267" fmla="*/ 693283 h 1452563"/>
              <a:gd name="connsiteX268" fmla="*/ 101520 w 1208088"/>
              <a:gd name="connsiteY268" fmla="*/ 675832 h 1452563"/>
              <a:gd name="connsiteX269" fmla="*/ 109134 w 1208088"/>
              <a:gd name="connsiteY269" fmla="*/ 658698 h 1452563"/>
              <a:gd name="connsiteX270" fmla="*/ 117065 w 1208088"/>
              <a:gd name="connsiteY270" fmla="*/ 641882 h 1452563"/>
              <a:gd name="connsiteX271" fmla="*/ 124996 w 1208088"/>
              <a:gd name="connsiteY271" fmla="*/ 626017 h 1452563"/>
              <a:gd name="connsiteX272" fmla="*/ 133245 w 1208088"/>
              <a:gd name="connsiteY272" fmla="*/ 610153 h 1452563"/>
              <a:gd name="connsiteX273" fmla="*/ 141176 w 1208088"/>
              <a:gd name="connsiteY273" fmla="*/ 595557 h 1452563"/>
              <a:gd name="connsiteX274" fmla="*/ 149425 w 1208088"/>
              <a:gd name="connsiteY274" fmla="*/ 581279 h 1452563"/>
              <a:gd name="connsiteX275" fmla="*/ 157356 w 1208088"/>
              <a:gd name="connsiteY275" fmla="*/ 567318 h 1452563"/>
              <a:gd name="connsiteX276" fmla="*/ 165604 w 1208088"/>
              <a:gd name="connsiteY276" fmla="*/ 554309 h 1452563"/>
              <a:gd name="connsiteX277" fmla="*/ 173536 w 1208088"/>
              <a:gd name="connsiteY277" fmla="*/ 542252 h 1452563"/>
              <a:gd name="connsiteX278" fmla="*/ 181467 w 1208088"/>
              <a:gd name="connsiteY278" fmla="*/ 530830 h 1452563"/>
              <a:gd name="connsiteX279" fmla="*/ 189081 w 1208088"/>
              <a:gd name="connsiteY279" fmla="*/ 519725 h 1452563"/>
              <a:gd name="connsiteX280" fmla="*/ 197012 w 1208088"/>
              <a:gd name="connsiteY280" fmla="*/ 510206 h 1452563"/>
              <a:gd name="connsiteX281" fmla="*/ 204309 w 1208088"/>
              <a:gd name="connsiteY281" fmla="*/ 501004 h 1452563"/>
              <a:gd name="connsiteX282" fmla="*/ 211606 w 1208088"/>
              <a:gd name="connsiteY282" fmla="*/ 493072 h 1452563"/>
              <a:gd name="connsiteX283" fmla="*/ 218902 w 1208088"/>
              <a:gd name="connsiteY283" fmla="*/ 485457 h 1452563"/>
              <a:gd name="connsiteX284" fmla="*/ 225248 w 1208088"/>
              <a:gd name="connsiteY284" fmla="*/ 479428 h 1452563"/>
              <a:gd name="connsiteX285" fmla="*/ 232862 w 1208088"/>
              <a:gd name="connsiteY285" fmla="*/ 473083 h 1452563"/>
              <a:gd name="connsiteX286" fmla="*/ 248407 w 1208088"/>
              <a:gd name="connsiteY286" fmla="*/ 460074 h 1452563"/>
              <a:gd name="connsiteX287" fmla="*/ 265538 w 1208088"/>
              <a:gd name="connsiteY287" fmla="*/ 446430 h 1452563"/>
              <a:gd name="connsiteX288" fmla="*/ 283622 w 1208088"/>
              <a:gd name="connsiteY288" fmla="*/ 432469 h 1452563"/>
              <a:gd name="connsiteX289" fmla="*/ 322009 w 1208088"/>
              <a:gd name="connsiteY289" fmla="*/ 404548 h 1452563"/>
              <a:gd name="connsiteX290" fmla="*/ 360396 w 1208088"/>
              <a:gd name="connsiteY290" fmla="*/ 375991 h 1452563"/>
              <a:gd name="connsiteX291" fmla="*/ 379114 w 1208088"/>
              <a:gd name="connsiteY291" fmla="*/ 362030 h 1452563"/>
              <a:gd name="connsiteX292" fmla="*/ 396562 w 1208088"/>
              <a:gd name="connsiteY292" fmla="*/ 348387 h 1452563"/>
              <a:gd name="connsiteX293" fmla="*/ 412742 w 1208088"/>
              <a:gd name="connsiteY293" fmla="*/ 335060 h 1452563"/>
              <a:gd name="connsiteX294" fmla="*/ 420039 w 1208088"/>
              <a:gd name="connsiteY294" fmla="*/ 328397 h 1452563"/>
              <a:gd name="connsiteX295" fmla="*/ 427018 w 1208088"/>
              <a:gd name="connsiteY295" fmla="*/ 322369 h 1452563"/>
              <a:gd name="connsiteX296" fmla="*/ 433364 w 1208088"/>
              <a:gd name="connsiteY296" fmla="*/ 316340 h 1452563"/>
              <a:gd name="connsiteX297" fmla="*/ 439391 w 1208088"/>
              <a:gd name="connsiteY297" fmla="*/ 309994 h 1452563"/>
              <a:gd name="connsiteX298" fmla="*/ 444784 w 1208088"/>
              <a:gd name="connsiteY298" fmla="*/ 304283 h 1452563"/>
              <a:gd name="connsiteX299" fmla="*/ 449226 w 1208088"/>
              <a:gd name="connsiteY299" fmla="*/ 298572 h 1452563"/>
              <a:gd name="connsiteX300" fmla="*/ 453033 w 1208088"/>
              <a:gd name="connsiteY300" fmla="*/ 293178 h 1452563"/>
              <a:gd name="connsiteX301" fmla="*/ 456523 w 1208088"/>
              <a:gd name="connsiteY301" fmla="*/ 287784 h 1452563"/>
              <a:gd name="connsiteX302" fmla="*/ 459061 w 1208088"/>
              <a:gd name="connsiteY302" fmla="*/ 283024 h 1452563"/>
              <a:gd name="connsiteX303" fmla="*/ 460647 w 1208088"/>
              <a:gd name="connsiteY303" fmla="*/ 277948 h 1452563"/>
              <a:gd name="connsiteX304" fmla="*/ 461282 w 1208088"/>
              <a:gd name="connsiteY304" fmla="*/ 274775 h 1452563"/>
              <a:gd name="connsiteX305" fmla="*/ 461916 w 1208088"/>
              <a:gd name="connsiteY305" fmla="*/ 271919 h 1452563"/>
              <a:gd name="connsiteX306" fmla="*/ 456840 w 1208088"/>
              <a:gd name="connsiteY306" fmla="*/ 270967 h 1452563"/>
              <a:gd name="connsiteX307" fmla="*/ 452081 w 1208088"/>
              <a:gd name="connsiteY307" fmla="*/ 269698 h 1452563"/>
              <a:gd name="connsiteX308" fmla="*/ 448274 w 1208088"/>
              <a:gd name="connsiteY308" fmla="*/ 267794 h 1452563"/>
              <a:gd name="connsiteX309" fmla="*/ 444784 w 1208088"/>
              <a:gd name="connsiteY309" fmla="*/ 265256 h 1452563"/>
              <a:gd name="connsiteX310" fmla="*/ 441929 w 1208088"/>
              <a:gd name="connsiteY310" fmla="*/ 262083 h 1452563"/>
              <a:gd name="connsiteX311" fmla="*/ 440660 w 1208088"/>
              <a:gd name="connsiteY311" fmla="*/ 260497 h 1452563"/>
              <a:gd name="connsiteX312" fmla="*/ 439708 w 1208088"/>
              <a:gd name="connsiteY312" fmla="*/ 258910 h 1452563"/>
              <a:gd name="connsiteX313" fmla="*/ 438757 w 1208088"/>
              <a:gd name="connsiteY313" fmla="*/ 257324 h 1452563"/>
              <a:gd name="connsiteX314" fmla="*/ 438440 w 1208088"/>
              <a:gd name="connsiteY314" fmla="*/ 255420 h 1452563"/>
              <a:gd name="connsiteX315" fmla="*/ 438122 w 1208088"/>
              <a:gd name="connsiteY315" fmla="*/ 253834 h 1452563"/>
              <a:gd name="connsiteX316" fmla="*/ 437488 w 1208088"/>
              <a:gd name="connsiteY316" fmla="*/ 251930 h 1452563"/>
              <a:gd name="connsiteX317" fmla="*/ 438122 w 1208088"/>
              <a:gd name="connsiteY317" fmla="*/ 250026 h 1452563"/>
              <a:gd name="connsiteX318" fmla="*/ 438440 w 1208088"/>
              <a:gd name="connsiteY318" fmla="*/ 248122 h 1452563"/>
              <a:gd name="connsiteX319" fmla="*/ 438757 w 1208088"/>
              <a:gd name="connsiteY319" fmla="*/ 246536 h 1452563"/>
              <a:gd name="connsiteX320" fmla="*/ 439708 w 1208088"/>
              <a:gd name="connsiteY320" fmla="*/ 244315 h 1452563"/>
              <a:gd name="connsiteX321" fmla="*/ 440660 w 1208088"/>
              <a:gd name="connsiteY321" fmla="*/ 242728 h 1452563"/>
              <a:gd name="connsiteX322" fmla="*/ 441929 w 1208088"/>
              <a:gd name="connsiteY322" fmla="*/ 241142 h 1452563"/>
              <a:gd name="connsiteX323" fmla="*/ 444784 w 1208088"/>
              <a:gd name="connsiteY323" fmla="*/ 238286 h 1452563"/>
              <a:gd name="connsiteX324" fmla="*/ 448274 w 1208088"/>
              <a:gd name="connsiteY324" fmla="*/ 236065 h 1452563"/>
              <a:gd name="connsiteX325" fmla="*/ 452081 w 1208088"/>
              <a:gd name="connsiteY325" fmla="*/ 234161 h 1452563"/>
              <a:gd name="connsiteX326" fmla="*/ 456840 w 1208088"/>
              <a:gd name="connsiteY326" fmla="*/ 232575 h 1452563"/>
              <a:gd name="connsiteX327" fmla="*/ 461916 w 1208088"/>
              <a:gd name="connsiteY327" fmla="*/ 231940 h 1452563"/>
              <a:gd name="connsiteX328" fmla="*/ 460647 w 1208088"/>
              <a:gd name="connsiteY328" fmla="*/ 227498 h 1452563"/>
              <a:gd name="connsiteX329" fmla="*/ 459378 w 1208088"/>
              <a:gd name="connsiteY329" fmla="*/ 223374 h 1452563"/>
              <a:gd name="connsiteX330" fmla="*/ 457792 w 1208088"/>
              <a:gd name="connsiteY330" fmla="*/ 219249 h 1452563"/>
              <a:gd name="connsiteX331" fmla="*/ 456206 w 1208088"/>
              <a:gd name="connsiteY331" fmla="*/ 215124 h 1452563"/>
              <a:gd name="connsiteX332" fmla="*/ 451764 w 1208088"/>
              <a:gd name="connsiteY332" fmla="*/ 206874 h 1452563"/>
              <a:gd name="connsiteX333" fmla="*/ 447005 w 1208088"/>
              <a:gd name="connsiteY333" fmla="*/ 198307 h 1452563"/>
              <a:gd name="connsiteX334" fmla="*/ 441295 w 1208088"/>
              <a:gd name="connsiteY334" fmla="*/ 189423 h 1452563"/>
              <a:gd name="connsiteX335" fmla="*/ 434632 w 1208088"/>
              <a:gd name="connsiteY335" fmla="*/ 180222 h 1452563"/>
              <a:gd name="connsiteX336" fmla="*/ 420039 w 1208088"/>
              <a:gd name="connsiteY336" fmla="*/ 159598 h 1452563"/>
              <a:gd name="connsiteX337" fmla="*/ 412108 w 1208088"/>
              <a:gd name="connsiteY337" fmla="*/ 147541 h 1452563"/>
              <a:gd name="connsiteX338" fmla="*/ 403542 w 1208088"/>
              <a:gd name="connsiteY338" fmla="*/ 134532 h 1452563"/>
              <a:gd name="connsiteX339" fmla="*/ 394024 w 1208088"/>
              <a:gd name="connsiteY339" fmla="*/ 120254 h 1452563"/>
              <a:gd name="connsiteX340" fmla="*/ 384190 w 1208088"/>
              <a:gd name="connsiteY340" fmla="*/ 104706 h 1452563"/>
              <a:gd name="connsiteX341" fmla="*/ 374355 w 1208088"/>
              <a:gd name="connsiteY341" fmla="*/ 87573 h 1452563"/>
              <a:gd name="connsiteX342" fmla="*/ 363886 w 1208088"/>
              <a:gd name="connsiteY342" fmla="*/ 68535 h 1452563"/>
              <a:gd name="connsiteX343" fmla="*/ 353099 w 1208088"/>
              <a:gd name="connsiteY343" fmla="*/ 47911 h 1452563"/>
              <a:gd name="connsiteX344" fmla="*/ 341996 w 1208088"/>
              <a:gd name="connsiteY344" fmla="*/ 25066 h 1452563"/>
              <a:gd name="connsiteX345" fmla="*/ 352782 w 1208088"/>
              <a:gd name="connsiteY345" fmla="*/ 20307 h 1452563"/>
              <a:gd name="connsiteX346" fmla="*/ 362617 w 1208088"/>
              <a:gd name="connsiteY346" fmla="*/ 15865 h 1452563"/>
              <a:gd name="connsiteX347" fmla="*/ 372134 w 1208088"/>
              <a:gd name="connsiteY347" fmla="*/ 13009 h 1452563"/>
              <a:gd name="connsiteX348" fmla="*/ 380700 w 1208088"/>
              <a:gd name="connsiteY348" fmla="*/ 11105 h 1452563"/>
              <a:gd name="connsiteX349" fmla="*/ 388948 w 1208088"/>
              <a:gd name="connsiteY349" fmla="*/ 9836 h 1452563"/>
              <a:gd name="connsiteX350" fmla="*/ 396562 w 1208088"/>
              <a:gd name="connsiteY350" fmla="*/ 9519 h 1452563"/>
              <a:gd name="connsiteX351" fmla="*/ 403859 w 1208088"/>
              <a:gd name="connsiteY351" fmla="*/ 9519 h 1452563"/>
              <a:gd name="connsiteX352" fmla="*/ 410522 w 1208088"/>
              <a:gd name="connsiteY352" fmla="*/ 10471 h 1452563"/>
              <a:gd name="connsiteX353" fmla="*/ 416549 w 1208088"/>
              <a:gd name="connsiteY353" fmla="*/ 12057 h 1452563"/>
              <a:gd name="connsiteX354" fmla="*/ 422894 w 1208088"/>
              <a:gd name="connsiteY354" fmla="*/ 14278 h 1452563"/>
              <a:gd name="connsiteX355" fmla="*/ 428288 w 1208088"/>
              <a:gd name="connsiteY355" fmla="*/ 16816 h 1452563"/>
              <a:gd name="connsiteX356" fmla="*/ 433681 w 1208088"/>
              <a:gd name="connsiteY356" fmla="*/ 19989 h 1452563"/>
              <a:gd name="connsiteX357" fmla="*/ 439074 w 1208088"/>
              <a:gd name="connsiteY357" fmla="*/ 23162 h 1452563"/>
              <a:gd name="connsiteX358" fmla="*/ 443833 w 1208088"/>
              <a:gd name="connsiteY358" fmla="*/ 26970 h 1452563"/>
              <a:gd name="connsiteX359" fmla="*/ 448592 w 1208088"/>
              <a:gd name="connsiteY359" fmla="*/ 30777 h 1452563"/>
              <a:gd name="connsiteX360" fmla="*/ 453033 w 1208088"/>
              <a:gd name="connsiteY360" fmla="*/ 34585 h 1452563"/>
              <a:gd name="connsiteX361" fmla="*/ 462550 w 1208088"/>
              <a:gd name="connsiteY361" fmla="*/ 43152 h 1452563"/>
              <a:gd name="connsiteX362" fmla="*/ 471434 w 1208088"/>
              <a:gd name="connsiteY362" fmla="*/ 51401 h 1452563"/>
              <a:gd name="connsiteX363" fmla="*/ 476510 w 1208088"/>
              <a:gd name="connsiteY363" fmla="*/ 55843 h 1452563"/>
              <a:gd name="connsiteX364" fmla="*/ 481268 w 1208088"/>
              <a:gd name="connsiteY364" fmla="*/ 59651 h 1452563"/>
              <a:gd name="connsiteX365" fmla="*/ 486027 w 1208088"/>
              <a:gd name="connsiteY365" fmla="*/ 63141 h 1452563"/>
              <a:gd name="connsiteX366" fmla="*/ 491738 w 1208088"/>
              <a:gd name="connsiteY366" fmla="*/ 66314 h 1452563"/>
              <a:gd name="connsiteX367" fmla="*/ 497131 w 1208088"/>
              <a:gd name="connsiteY367" fmla="*/ 69170 h 1452563"/>
              <a:gd name="connsiteX368" fmla="*/ 502841 w 1208088"/>
              <a:gd name="connsiteY368" fmla="*/ 72025 h 1452563"/>
              <a:gd name="connsiteX369" fmla="*/ 509186 w 1208088"/>
              <a:gd name="connsiteY369" fmla="*/ 73929 h 1452563"/>
              <a:gd name="connsiteX370" fmla="*/ 515531 w 1208088"/>
              <a:gd name="connsiteY370" fmla="*/ 75198 h 1452563"/>
              <a:gd name="connsiteX371" fmla="*/ 522194 w 1208088"/>
              <a:gd name="connsiteY371" fmla="*/ 76150 h 1452563"/>
              <a:gd name="connsiteX372" fmla="*/ 529808 w 1208088"/>
              <a:gd name="connsiteY372" fmla="*/ 76150 h 1452563"/>
              <a:gd name="connsiteX373" fmla="*/ 537739 w 1208088"/>
              <a:gd name="connsiteY373" fmla="*/ 75515 h 1452563"/>
              <a:gd name="connsiteX374" fmla="*/ 546304 w 1208088"/>
              <a:gd name="connsiteY374" fmla="*/ 74246 h 1452563"/>
              <a:gd name="connsiteX375" fmla="*/ 557408 w 1208088"/>
              <a:gd name="connsiteY375" fmla="*/ 68218 h 1452563"/>
              <a:gd name="connsiteX376" fmla="*/ 568195 w 1208088"/>
              <a:gd name="connsiteY376" fmla="*/ 62824 h 1452563"/>
              <a:gd name="connsiteX377" fmla="*/ 587864 w 1208088"/>
              <a:gd name="connsiteY377" fmla="*/ 51719 h 1452563"/>
              <a:gd name="connsiteX378" fmla="*/ 605313 w 1208088"/>
              <a:gd name="connsiteY378" fmla="*/ 41882 h 1452563"/>
              <a:gd name="connsiteX379" fmla="*/ 620858 w 1208088"/>
              <a:gd name="connsiteY379" fmla="*/ 32681 h 1452563"/>
              <a:gd name="connsiteX380" fmla="*/ 635452 w 1208088"/>
              <a:gd name="connsiteY380" fmla="*/ 24749 h 1452563"/>
              <a:gd name="connsiteX381" fmla="*/ 648776 w 1208088"/>
              <a:gd name="connsiteY381" fmla="*/ 17134 h 1452563"/>
              <a:gd name="connsiteX382" fmla="*/ 655438 w 1208088"/>
              <a:gd name="connsiteY382" fmla="*/ 13961 h 1452563"/>
              <a:gd name="connsiteX383" fmla="*/ 661784 w 1208088"/>
              <a:gd name="connsiteY383" fmla="*/ 11422 h 1452563"/>
              <a:gd name="connsiteX384" fmla="*/ 668446 w 1208088"/>
              <a:gd name="connsiteY384" fmla="*/ 8884 h 1452563"/>
              <a:gd name="connsiteX385" fmla="*/ 675108 w 1208088"/>
              <a:gd name="connsiteY385" fmla="*/ 6663 h 1452563"/>
              <a:gd name="connsiteX386" fmla="*/ 682088 w 1208088"/>
              <a:gd name="connsiteY386" fmla="*/ 4759 h 1452563"/>
              <a:gd name="connsiteX387" fmla="*/ 688750 w 1208088"/>
              <a:gd name="connsiteY387" fmla="*/ 3173 h 1452563"/>
              <a:gd name="connsiteX388" fmla="*/ 695729 w 1208088"/>
              <a:gd name="connsiteY388" fmla="*/ 1586 h 1452563"/>
              <a:gd name="connsiteX389" fmla="*/ 703343 w 1208088"/>
              <a:gd name="connsiteY389" fmla="*/ 635 h 1452563"/>
              <a:gd name="connsiteX390" fmla="*/ 710957 w 1208088"/>
              <a:gd name="connsiteY390" fmla="*/ 317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Lst>
            <a:rect l="l" t="t" r="r" b="b"/>
            <a:pathLst>
              <a:path w="1208088" h="1452563">
                <a:moveTo>
                  <a:pt x="331068" y="665573"/>
                </a:moveTo>
                <a:cubicBezTo>
                  <a:pt x="331068" y="665573"/>
                  <a:pt x="331068" y="665573"/>
                  <a:pt x="508820" y="932822"/>
                </a:cubicBezTo>
                <a:cubicBezTo>
                  <a:pt x="508820" y="932822"/>
                  <a:pt x="508820" y="932822"/>
                  <a:pt x="369158" y="932822"/>
                </a:cubicBezTo>
                <a:cubicBezTo>
                  <a:pt x="369158" y="932822"/>
                  <a:pt x="369158" y="932822"/>
                  <a:pt x="369158" y="983727"/>
                </a:cubicBezTo>
                <a:cubicBezTo>
                  <a:pt x="369158" y="983727"/>
                  <a:pt x="369158" y="983727"/>
                  <a:pt x="534213" y="983727"/>
                </a:cubicBezTo>
                <a:cubicBezTo>
                  <a:pt x="534213" y="983727"/>
                  <a:pt x="534213" y="983727"/>
                  <a:pt x="534213" y="1034632"/>
                </a:cubicBezTo>
                <a:cubicBezTo>
                  <a:pt x="534213" y="1034632"/>
                  <a:pt x="534213" y="1034632"/>
                  <a:pt x="369158" y="1034632"/>
                </a:cubicBezTo>
                <a:cubicBezTo>
                  <a:pt x="369158" y="1034632"/>
                  <a:pt x="369158" y="1034632"/>
                  <a:pt x="369158" y="1085536"/>
                </a:cubicBezTo>
                <a:cubicBezTo>
                  <a:pt x="369158" y="1085536"/>
                  <a:pt x="369158" y="1085536"/>
                  <a:pt x="534213" y="1085536"/>
                </a:cubicBezTo>
                <a:cubicBezTo>
                  <a:pt x="534213" y="1085536"/>
                  <a:pt x="534213" y="1085536"/>
                  <a:pt x="534213" y="1238250"/>
                </a:cubicBezTo>
                <a:cubicBezTo>
                  <a:pt x="534213" y="1238250"/>
                  <a:pt x="534213" y="1238250"/>
                  <a:pt x="673875" y="1238250"/>
                </a:cubicBezTo>
                <a:cubicBezTo>
                  <a:pt x="673875" y="1238250"/>
                  <a:pt x="673875" y="1238250"/>
                  <a:pt x="673875" y="1085536"/>
                </a:cubicBezTo>
                <a:cubicBezTo>
                  <a:pt x="673875" y="1085536"/>
                  <a:pt x="673875" y="1085536"/>
                  <a:pt x="864324" y="1085536"/>
                </a:cubicBezTo>
                <a:cubicBezTo>
                  <a:pt x="864324" y="1085536"/>
                  <a:pt x="864324" y="1085536"/>
                  <a:pt x="864324" y="1034632"/>
                </a:cubicBezTo>
                <a:cubicBezTo>
                  <a:pt x="864324" y="1034632"/>
                  <a:pt x="864324" y="1034632"/>
                  <a:pt x="673875" y="1034632"/>
                </a:cubicBezTo>
                <a:cubicBezTo>
                  <a:pt x="673875" y="1034632"/>
                  <a:pt x="673875" y="1034632"/>
                  <a:pt x="673875" y="983727"/>
                </a:cubicBezTo>
                <a:cubicBezTo>
                  <a:pt x="673875" y="983727"/>
                  <a:pt x="673875" y="983727"/>
                  <a:pt x="864324" y="983727"/>
                </a:cubicBezTo>
                <a:cubicBezTo>
                  <a:pt x="864324" y="983727"/>
                  <a:pt x="864324" y="983727"/>
                  <a:pt x="864324" y="932822"/>
                </a:cubicBezTo>
                <a:cubicBezTo>
                  <a:pt x="864324" y="932822"/>
                  <a:pt x="864324" y="932822"/>
                  <a:pt x="699268" y="932822"/>
                </a:cubicBezTo>
                <a:cubicBezTo>
                  <a:pt x="699268" y="932822"/>
                  <a:pt x="699268" y="932822"/>
                  <a:pt x="877020" y="665573"/>
                </a:cubicBezTo>
                <a:cubicBezTo>
                  <a:pt x="877020" y="665573"/>
                  <a:pt x="877020" y="665573"/>
                  <a:pt x="737358" y="665573"/>
                </a:cubicBezTo>
                <a:cubicBezTo>
                  <a:pt x="737358" y="665573"/>
                  <a:pt x="737358" y="665573"/>
                  <a:pt x="597696" y="881918"/>
                </a:cubicBezTo>
                <a:cubicBezTo>
                  <a:pt x="597696" y="881918"/>
                  <a:pt x="597696" y="881918"/>
                  <a:pt x="458034" y="665573"/>
                </a:cubicBezTo>
                <a:cubicBezTo>
                  <a:pt x="458034" y="665573"/>
                  <a:pt x="458034" y="665573"/>
                  <a:pt x="331068" y="665573"/>
                </a:cubicBezTo>
                <a:close/>
                <a:moveTo>
                  <a:pt x="719206" y="0"/>
                </a:moveTo>
                <a:lnTo>
                  <a:pt x="727454" y="317"/>
                </a:lnTo>
                <a:lnTo>
                  <a:pt x="736654" y="952"/>
                </a:lnTo>
                <a:lnTo>
                  <a:pt x="746172" y="2538"/>
                </a:lnTo>
                <a:lnTo>
                  <a:pt x="756641" y="4125"/>
                </a:lnTo>
                <a:lnTo>
                  <a:pt x="767428" y="6028"/>
                </a:lnTo>
                <a:lnTo>
                  <a:pt x="778849" y="8567"/>
                </a:lnTo>
                <a:lnTo>
                  <a:pt x="791222" y="11422"/>
                </a:lnTo>
                <a:lnTo>
                  <a:pt x="804546" y="14913"/>
                </a:lnTo>
                <a:lnTo>
                  <a:pt x="818822" y="18720"/>
                </a:lnTo>
                <a:lnTo>
                  <a:pt x="833416" y="23480"/>
                </a:lnTo>
                <a:lnTo>
                  <a:pt x="829609" y="36171"/>
                </a:lnTo>
                <a:lnTo>
                  <a:pt x="825802" y="48228"/>
                </a:lnTo>
                <a:lnTo>
                  <a:pt x="818188" y="70439"/>
                </a:lnTo>
                <a:lnTo>
                  <a:pt x="810256" y="91063"/>
                </a:lnTo>
                <a:lnTo>
                  <a:pt x="802960" y="108831"/>
                </a:lnTo>
                <a:lnTo>
                  <a:pt x="795663" y="125013"/>
                </a:lnTo>
                <a:lnTo>
                  <a:pt x="788684" y="138974"/>
                </a:lnTo>
                <a:lnTo>
                  <a:pt x="782021" y="151983"/>
                </a:lnTo>
                <a:lnTo>
                  <a:pt x="775994" y="163405"/>
                </a:lnTo>
                <a:lnTo>
                  <a:pt x="764572" y="183077"/>
                </a:lnTo>
                <a:lnTo>
                  <a:pt x="760131" y="191644"/>
                </a:lnTo>
                <a:lnTo>
                  <a:pt x="756007" y="200211"/>
                </a:lnTo>
                <a:lnTo>
                  <a:pt x="752517" y="207826"/>
                </a:lnTo>
                <a:lnTo>
                  <a:pt x="749662" y="215759"/>
                </a:lnTo>
                <a:lnTo>
                  <a:pt x="748393" y="219566"/>
                </a:lnTo>
                <a:lnTo>
                  <a:pt x="747441" y="223374"/>
                </a:lnTo>
                <a:lnTo>
                  <a:pt x="746806" y="227181"/>
                </a:lnTo>
                <a:lnTo>
                  <a:pt x="746489" y="231623"/>
                </a:lnTo>
                <a:lnTo>
                  <a:pt x="748076" y="231623"/>
                </a:lnTo>
                <a:lnTo>
                  <a:pt x="750931" y="231623"/>
                </a:lnTo>
                <a:lnTo>
                  <a:pt x="753786" y="231940"/>
                </a:lnTo>
                <a:lnTo>
                  <a:pt x="756324" y="232258"/>
                </a:lnTo>
                <a:lnTo>
                  <a:pt x="758862" y="233210"/>
                </a:lnTo>
                <a:lnTo>
                  <a:pt x="761400" y="233844"/>
                </a:lnTo>
                <a:lnTo>
                  <a:pt x="763621" y="234796"/>
                </a:lnTo>
                <a:lnTo>
                  <a:pt x="765842" y="236065"/>
                </a:lnTo>
                <a:lnTo>
                  <a:pt x="768062" y="237334"/>
                </a:lnTo>
                <a:lnTo>
                  <a:pt x="769966" y="238921"/>
                </a:lnTo>
                <a:lnTo>
                  <a:pt x="771552" y="240190"/>
                </a:lnTo>
                <a:lnTo>
                  <a:pt x="772821" y="242094"/>
                </a:lnTo>
                <a:lnTo>
                  <a:pt x="774090" y="243680"/>
                </a:lnTo>
                <a:lnTo>
                  <a:pt x="775042" y="245901"/>
                </a:lnTo>
                <a:lnTo>
                  <a:pt x="775676" y="247805"/>
                </a:lnTo>
                <a:lnTo>
                  <a:pt x="775994" y="249709"/>
                </a:lnTo>
                <a:lnTo>
                  <a:pt x="776311" y="251930"/>
                </a:lnTo>
                <a:lnTo>
                  <a:pt x="776311" y="253834"/>
                </a:lnTo>
                <a:lnTo>
                  <a:pt x="775676" y="255420"/>
                </a:lnTo>
                <a:lnTo>
                  <a:pt x="775359" y="257324"/>
                </a:lnTo>
                <a:lnTo>
                  <a:pt x="774407" y="258910"/>
                </a:lnTo>
                <a:lnTo>
                  <a:pt x="773456" y="260497"/>
                </a:lnTo>
                <a:lnTo>
                  <a:pt x="772186" y="262083"/>
                </a:lnTo>
                <a:lnTo>
                  <a:pt x="769331" y="265256"/>
                </a:lnTo>
                <a:lnTo>
                  <a:pt x="765524" y="267794"/>
                </a:lnTo>
                <a:lnTo>
                  <a:pt x="761717" y="269698"/>
                </a:lnTo>
                <a:lnTo>
                  <a:pt x="756958" y="270967"/>
                </a:lnTo>
                <a:lnTo>
                  <a:pt x="752200" y="271919"/>
                </a:lnTo>
                <a:lnTo>
                  <a:pt x="756324" y="284611"/>
                </a:lnTo>
                <a:lnTo>
                  <a:pt x="757910" y="289053"/>
                </a:lnTo>
                <a:lnTo>
                  <a:pt x="760448" y="293812"/>
                </a:lnTo>
                <a:lnTo>
                  <a:pt x="763621" y="299206"/>
                </a:lnTo>
                <a:lnTo>
                  <a:pt x="768062" y="304283"/>
                </a:lnTo>
                <a:lnTo>
                  <a:pt x="772504" y="309677"/>
                </a:lnTo>
                <a:lnTo>
                  <a:pt x="777580" y="315706"/>
                </a:lnTo>
                <a:lnTo>
                  <a:pt x="783608" y="321417"/>
                </a:lnTo>
                <a:lnTo>
                  <a:pt x="789952" y="327445"/>
                </a:lnTo>
                <a:lnTo>
                  <a:pt x="796615" y="333791"/>
                </a:lnTo>
                <a:lnTo>
                  <a:pt x="803912" y="339820"/>
                </a:lnTo>
                <a:lnTo>
                  <a:pt x="819774" y="353146"/>
                </a:lnTo>
                <a:lnTo>
                  <a:pt x="836588" y="366155"/>
                </a:lnTo>
                <a:lnTo>
                  <a:pt x="854672" y="379798"/>
                </a:lnTo>
                <a:lnTo>
                  <a:pt x="891472" y="407720"/>
                </a:lnTo>
                <a:lnTo>
                  <a:pt x="928274" y="435008"/>
                </a:lnTo>
                <a:lnTo>
                  <a:pt x="945405" y="448334"/>
                </a:lnTo>
                <a:lnTo>
                  <a:pt x="961902" y="461343"/>
                </a:lnTo>
                <a:lnTo>
                  <a:pt x="976496" y="474034"/>
                </a:lnTo>
                <a:lnTo>
                  <a:pt x="983158" y="479746"/>
                </a:lnTo>
                <a:lnTo>
                  <a:pt x="989186" y="485457"/>
                </a:lnTo>
                <a:lnTo>
                  <a:pt x="996482" y="493072"/>
                </a:lnTo>
                <a:lnTo>
                  <a:pt x="1003779" y="501004"/>
                </a:lnTo>
                <a:lnTo>
                  <a:pt x="1011393" y="510206"/>
                </a:lnTo>
                <a:lnTo>
                  <a:pt x="1019007" y="519725"/>
                </a:lnTo>
                <a:lnTo>
                  <a:pt x="1026938" y="530830"/>
                </a:lnTo>
                <a:lnTo>
                  <a:pt x="1034552" y="542252"/>
                </a:lnTo>
                <a:lnTo>
                  <a:pt x="1042801" y="554309"/>
                </a:lnTo>
                <a:lnTo>
                  <a:pt x="1050732" y="567318"/>
                </a:lnTo>
                <a:lnTo>
                  <a:pt x="1058663" y="581279"/>
                </a:lnTo>
                <a:lnTo>
                  <a:pt x="1066912" y="595557"/>
                </a:lnTo>
                <a:lnTo>
                  <a:pt x="1074843" y="610153"/>
                </a:lnTo>
                <a:lnTo>
                  <a:pt x="1083092" y="626017"/>
                </a:lnTo>
                <a:lnTo>
                  <a:pt x="1091023" y="641882"/>
                </a:lnTo>
                <a:lnTo>
                  <a:pt x="1098954" y="658698"/>
                </a:lnTo>
                <a:lnTo>
                  <a:pt x="1106568" y="675832"/>
                </a:lnTo>
                <a:lnTo>
                  <a:pt x="1114499" y="693283"/>
                </a:lnTo>
                <a:lnTo>
                  <a:pt x="1122113" y="711369"/>
                </a:lnTo>
                <a:lnTo>
                  <a:pt x="1129727" y="729772"/>
                </a:lnTo>
                <a:lnTo>
                  <a:pt x="1136707" y="748492"/>
                </a:lnTo>
                <a:lnTo>
                  <a:pt x="1143686" y="768164"/>
                </a:lnTo>
                <a:lnTo>
                  <a:pt x="1150348" y="787519"/>
                </a:lnTo>
                <a:lnTo>
                  <a:pt x="1157011" y="807191"/>
                </a:lnTo>
                <a:lnTo>
                  <a:pt x="1163038" y="826863"/>
                </a:lnTo>
                <a:lnTo>
                  <a:pt x="1169066" y="847170"/>
                </a:lnTo>
                <a:lnTo>
                  <a:pt x="1174460" y="867477"/>
                </a:lnTo>
                <a:lnTo>
                  <a:pt x="1179853" y="887783"/>
                </a:lnTo>
                <a:lnTo>
                  <a:pt x="1184929" y="908407"/>
                </a:lnTo>
                <a:lnTo>
                  <a:pt x="1189370" y="929031"/>
                </a:lnTo>
                <a:lnTo>
                  <a:pt x="1193177" y="949655"/>
                </a:lnTo>
                <a:lnTo>
                  <a:pt x="1196667" y="970279"/>
                </a:lnTo>
                <a:lnTo>
                  <a:pt x="1200157" y="990903"/>
                </a:lnTo>
                <a:lnTo>
                  <a:pt x="1202695" y="1011845"/>
                </a:lnTo>
                <a:lnTo>
                  <a:pt x="1204916" y="1032151"/>
                </a:lnTo>
                <a:lnTo>
                  <a:pt x="1206502" y="1052458"/>
                </a:lnTo>
                <a:lnTo>
                  <a:pt x="1207454" y="1072447"/>
                </a:lnTo>
                <a:lnTo>
                  <a:pt x="1208088" y="1092437"/>
                </a:lnTo>
                <a:lnTo>
                  <a:pt x="1207771" y="1112426"/>
                </a:lnTo>
                <a:lnTo>
                  <a:pt x="1207136" y="1131781"/>
                </a:lnTo>
                <a:lnTo>
                  <a:pt x="1205867" y="1151453"/>
                </a:lnTo>
                <a:lnTo>
                  <a:pt x="1203646" y="1170173"/>
                </a:lnTo>
                <a:lnTo>
                  <a:pt x="1201108" y="1188893"/>
                </a:lnTo>
                <a:lnTo>
                  <a:pt x="1199522" y="1197778"/>
                </a:lnTo>
                <a:lnTo>
                  <a:pt x="1197302" y="1206979"/>
                </a:lnTo>
                <a:lnTo>
                  <a:pt x="1195398" y="1215863"/>
                </a:lnTo>
                <a:lnTo>
                  <a:pt x="1193177" y="1224747"/>
                </a:lnTo>
                <a:lnTo>
                  <a:pt x="1190956" y="1233314"/>
                </a:lnTo>
                <a:lnTo>
                  <a:pt x="1188418" y="1242199"/>
                </a:lnTo>
                <a:lnTo>
                  <a:pt x="1185563" y="1250448"/>
                </a:lnTo>
                <a:lnTo>
                  <a:pt x="1182708" y="1259015"/>
                </a:lnTo>
                <a:lnTo>
                  <a:pt x="1179218" y="1266947"/>
                </a:lnTo>
                <a:lnTo>
                  <a:pt x="1175728" y="1275197"/>
                </a:lnTo>
                <a:lnTo>
                  <a:pt x="1172239" y="1283129"/>
                </a:lnTo>
                <a:lnTo>
                  <a:pt x="1168749" y="1291062"/>
                </a:lnTo>
                <a:lnTo>
                  <a:pt x="1164625" y="1298677"/>
                </a:lnTo>
                <a:lnTo>
                  <a:pt x="1160183" y="1305974"/>
                </a:lnTo>
                <a:lnTo>
                  <a:pt x="1155742" y="1313589"/>
                </a:lnTo>
                <a:lnTo>
                  <a:pt x="1151300" y="1320570"/>
                </a:lnTo>
                <a:lnTo>
                  <a:pt x="1146542" y="1327867"/>
                </a:lnTo>
                <a:lnTo>
                  <a:pt x="1141148" y="1334531"/>
                </a:lnTo>
                <a:lnTo>
                  <a:pt x="1135755" y="1341194"/>
                </a:lnTo>
                <a:lnTo>
                  <a:pt x="1130362" y="1347857"/>
                </a:lnTo>
                <a:lnTo>
                  <a:pt x="1124334" y="1354203"/>
                </a:lnTo>
                <a:lnTo>
                  <a:pt x="1118306" y="1360548"/>
                </a:lnTo>
                <a:lnTo>
                  <a:pt x="1112278" y="1366577"/>
                </a:lnTo>
                <a:lnTo>
                  <a:pt x="1105299" y="1372288"/>
                </a:lnTo>
                <a:lnTo>
                  <a:pt x="1098637" y="1378000"/>
                </a:lnTo>
                <a:lnTo>
                  <a:pt x="1091657" y="1383394"/>
                </a:lnTo>
                <a:lnTo>
                  <a:pt x="1084360" y="1388470"/>
                </a:lnTo>
                <a:lnTo>
                  <a:pt x="1076746" y="1393230"/>
                </a:lnTo>
                <a:lnTo>
                  <a:pt x="1068815" y="1398306"/>
                </a:lnTo>
                <a:lnTo>
                  <a:pt x="1061201" y="1402748"/>
                </a:lnTo>
                <a:lnTo>
                  <a:pt x="1052636" y="1407190"/>
                </a:lnTo>
                <a:lnTo>
                  <a:pt x="1044070" y="1411633"/>
                </a:lnTo>
                <a:lnTo>
                  <a:pt x="1035187" y="1415440"/>
                </a:lnTo>
                <a:lnTo>
                  <a:pt x="1025986" y="1418930"/>
                </a:lnTo>
                <a:lnTo>
                  <a:pt x="1016469" y="1422420"/>
                </a:lnTo>
                <a:lnTo>
                  <a:pt x="1006634" y="1425593"/>
                </a:lnTo>
                <a:lnTo>
                  <a:pt x="996800" y="1428766"/>
                </a:lnTo>
                <a:lnTo>
                  <a:pt x="986330" y="1431305"/>
                </a:lnTo>
                <a:lnTo>
                  <a:pt x="976178" y="1433843"/>
                </a:lnTo>
                <a:lnTo>
                  <a:pt x="965074" y="1436064"/>
                </a:lnTo>
                <a:lnTo>
                  <a:pt x="953971" y="1437968"/>
                </a:lnTo>
                <a:lnTo>
                  <a:pt x="942550" y="1439554"/>
                </a:lnTo>
                <a:lnTo>
                  <a:pt x="930812" y="1440823"/>
                </a:lnTo>
                <a:lnTo>
                  <a:pt x="918756" y="1442093"/>
                </a:lnTo>
                <a:lnTo>
                  <a:pt x="906383" y="1443044"/>
                </a:lnTo>
                <a:lnTo>
                  <a:pt x="893693" y="1443362"/>
                </a:lnTo>
                <a:lnTo>
                  <a:pt x="740144" y="1448756"/>
                </a:lnTo>
                <a:lnTo>
                  <a:pt x="652583" y="1451611"/>
                </a:lnTo>
                <a:lnTo>
                  <a:pt x="613244" y="1452563"/>
                </a:lnTo>
                <a:lnTo>
                  <a:pt x="604044" y="1452563"/>
                </a:lnTo>
                <a:lnTo>
                  <a:pt x="595161" y="1452563"/>
                </a:lnTo>
                <a:lnTo>
                  <a:pt x="555505" y="1451611"/>
                </a:lnTo>
                <a:lnTo>
                  <a:pt x="467944" y="1448756"/>
                </a:lnTo>
                <a:lnTo>
                  <a:pt x="314395" y="1443362"/>
                </a:lnTo>
                <a:lnTo>
                  <a:pt x="302022" y="1443044"/>
                </a:lnTo>
                <a:lnTo>
                  <a:pt x="289332" y="1442093"/>
                </a:lnTo>
                <a:lnTo>
                  <a:pt x="277276" y="1440823"/>
                </a:lnTo>
                <a:lnTo>
                  <a:pt x="265856" y="1439554"/>
                </a:lnTo>
                <a:lnTo>
                  <a:pt x="254117" y="1437968"/>
                </a:lnTo>
                <a:lnTo>
                  <a:pt x="243014" y="1436064"/>
                </a:lnTo>
                <a:lnTo>
                  <a:pt x="232227" y="1433843"/>
                </a:lnTo>
                <a:lnTo>
                  <a:pt x="221758" y="1431305"/>
                </a:lnTo>
                <a:lnTo>
                  <a:pt x="211288" y="1428766"/>
                </a:lnTo>
                <a:lnTo>
                  <a:pt x="201454" y="1425593"/>
                </a:lnTo>
                <a:lnTo>
                  <a:pt x="191619" y="1422420"/>
                </a:lnTo>
                <a:lnTo>
                  <a:pt x="182419" y="1418930"/>
                </a:lnTo>
                <a:lnTo>
                  <a:pt x="172901" y="1415440"/>
                </a:lnTo>
                <a:lnTo>
                  <a:pt x="164336" y="1411633"/>
                </a:lnTo>
                <a:lnTo>
                  <a:pt x="155452" y="1407190"/>
                </a:lnTo>
                <a:lnTo>
                  <a:pt x="147521" y="1402748"/>
                </a:lnTo>
                <a:lnTo>
                  <a:pt x="139273" y="1398306"/>
                </a:lnTo>
                <a:lnTo>
                  <a:pt x="131342" y="1393230"/>
                </a:lnTo>
                <a:lnTo>
                  <a:pt x="123728" y="1388470"/>
                </a:lnTo>
                <a:lnTo>
                  <a:pt x="116431" y="1383394"/>
                </a:lnTo>
                <a:lnTo>
                  <a:pt x="109768" y="1378000"/>
                </a:lnTo>
                <a:lnTo>
                  <a:pt x="102789" y="1372288"/>
                </a:lnTo>
                <a:lnTo>
                  <a:pt x="96127" y="1366577"/>
                </a:lnTo>
                <a:lnTo>
                  <a:pt x="89782" y="1360548"/>
                </a:lnTo>
                <a:lnTo>
                  <a:pt x="83754" y="1354203"/>
                </a:lnTo>
                <a:lnTo>
                  <a:pt x="78044" y="1347857"/>
                </a:lnTo>
                <a:lnTo>
                  <a:pt x="72333" y="1341194"/>
                </a:lnTo>
                <a:lnTo>
                  <a:pt x="66940" y="1334531"/>
                </a:lnTo>
                <a:lnTo>
                  <a:pt x="61864" y="1327867"/>
                </a:lnTo>
                <a:lnTo>
                  <a:pt x="56788" y="1320570"/>
                </a:lnTo>
                <a:lnTo>
                  <a:pt x="52346" y="1313589"/>
                </a:lnTo>
                <a:lnTo>
                  <a:pt x="47905" y="1305974"/>
                </a:lnTo>
                <a:lnTo>
                  <a:pt x="43780" y="1298677"/>
                </a:lnTo>
                <a:lnTo>
                  <a:pt x="39339" y="1291062"/>
                </a:lnTo>
                <a:lnTo>
                  <a:pt x="35849" y="1283129"/>
                </a:lnTo>
                <a:lnTo>
                  <a:pt x="32360" y="1275197"/>
                </a:lnTo>
                <a:lnTo>
                  <a:pt x="28870" y="1266947"/>
                </a:lnTo>
                <a:lnTo>
                  <a:pt x="25697" y="1259015"/>
                </a:lnTo>
                <a:lnTo>
                  <a:pt x="22525" y="1250448"/>
                </a:lnTo>
                <a:lnTo>
                  <a:pt x="19670" y="1242199"/>
                </a:lnTo>
                <a:lnTo>
                  <a:pt x="17132" y="1233314"/>
                </a:lnTo>
                <a:lnTo>
                  <a:pt x="14911" y="1224747"/>
                </a:lnTo>
                <a:lnTo>
                  <a:pt x="12690" y="1215863"/>
                </a:lnTo>
                <a:lnTo>
                  <a:pt x="10786" y="1206979"/>
                </a:lnTo>
                <a:lnTo>
                  <a:pt x="8883" y="1197778"/>
                </a:lnTo>
                <a:lnTo>
                  <a:pt x="7297" y="1188893"/>
                </a:lnTo>
                <a:lnTo>
                  <a:pt x="4442" y="1170173"/>
                </a:lnTo>
                <a:lnTo>
                  <a:pt x="2221" y="1151453"/>
                </a:lnTo>
                <a:lnTo>
                  <a:pt x="952" y="1131781"/>
                </a:lnTo>
                <a:lnTo>
                  <a:pt x="317" y="1112426"/>
                </a:lnTo>
                <a:lnTo>
                  <a:pt x="0" y="1092437"/>
                </a:lnTo>
                <a:lnTo>
                  <a:pt x="634" y="1072447"/>
                </a:lnTo>
                <a:lnTo>
                  <a:pt x="1586" y="1052458"/>
                </a:lnTo>
                <a:lnTo>
                  <a:pt x="3172" y="1032151"/>
                </a:lnTo>
                <a:lnTo>
                  <a:pt x="5393" y="1011845"/>
                </a:lnTo>
                <a:lnTo>
                  <a:pt x="8248" y="990903"/>
                </a:lnTo>
                <a:lnTo>
                  <a:pt x="11421" y="970279"/>
                </a:lnTo>
                <a:lnTo>
                  <a:pt x="14911" y="949655"/>
                </a:lnTo>
                <a:lnTo>
                  <a:pt x="19035" y="929031"/>
                </a:lnTo>
                <a:lnTo>
                  <a:pt x="23476" y="908407"/>
                </a:lnTo>
                <a:lnTo>
                  <a:pt x="28235" y="887783"/>
                </a:lnTo>
                <a:lnTo>
                  <a:pt x="33628" y="867477"/>
                </a:lnTo>
                <a:lnTo>
                  <a:pt x="39022" y="847170"/>
                </a:lnTo>
                <a:lnTo>
                  <a:pt x="45050" y="826863"/>
                </a:lnTo>
                <a:lnTo>
                  <a:pt x="51077" y="807191"/>
                </a:lnTo>
                <a:lnTo>
                  <a:pt x="58057" y="787519"/>
                </a:lnTo>
                <a:lnTo>
                  <a:pt x="64402" y="768164"/>
                </a:lnTo>
                <a:lnTo>
                  <a:pt x="71381" y="748492"/>
                </a:lnTo>
                <a:lnTo>
                  <a:pt x="78678" y="729772"/>
                </a:lnTo>
                <a:lnTo>
                  <a:pt x="85975" y="711369"/>
                </a:lnTo>
                <a:lnTo>
                  <a:pt x="93906" y="693283"/>
                </a:lnTo>
                <a:lnTo>
                  <a:pt x="101520" y="675832"/>
                </a:lnTo>
                <a:lnTo>
                  <a:pt x="109134" y="658698"/>
                </a:lnTo>
                <a:lnTo>
                  <a:pt x="117065" y="641882"/>
                </a:lnTo>
                <a:lnTo>
                  <a:pt x="124996" y="626017"/>
                </a:lnTo>
                <a:lnTo>
                  <a:pt x="133245" y="610153"/>
                </a:lnTo>
                <a:lnTo>
                  <a:pt x="141176" y="595557"/>
                </a:lnTo>
                <a:lnTo>
                  <a:pt x="149425" y="581279"/>
                </a:lnTo>
                <a:lnTo>
                  <a:pt x="157356" y="567318"/>
                </a:lnTo>
                <a:lnTo>
                  <a:pt x="165604" y="554309"/>
                </a:lnTo>
                <a:lnTo>
                  <a:pt x="173536" y="542252"/>
                </a:lnTo>
                <a:lnTo>
                  <a:pt x="181467" y="530830"/>
                </a:lnTo>
                <a:lnTo>
                  <a:pt x="189081" y="519725"/>
                </a:lnTo>
                <a:lnTo>
                  <a:pt x="197012" y="510206"/>
                </a:lnTo>
                <a:lnTo>
                  <a:pt x="204309" y="501004"/>
                </a:lnTo>
                <a:lnTo>
                  <a:pt x="211606" y="493072"/>
                </a:lnTo>
                <a:lnTo>
                  <a:pt x="218902" y="485457"/>
                </a:lnTo>
                <a:lnTo>
                  <a:pt x="225248" y="479428"/>
                </a:lnTo>
                <a:lnTo>
                  <a:pt x="232862" y="473083"/>
                </a:lnTo>
                <a:lnTo>
                  <a:pt x="248407" y="460074"/>
                </a:lnTo>
                <a:lnTo>
                  <a:pt x="265538" y="446430"/>
                </a:lnTo>
                <a:lnTo>
                  <a:pt x="283622" y="432469"/>
                </a:lnTo>
                <a:lnTo>
                  <a:pt x="322009" y="404548"/>
                </a:lnTo>
                <a:lnTo>
                  <a:pt x="360396" y="375991"/>
                </a:lnTo>
                <a:lnTo>
                  <a:pt x="379114" y="362030"/>
                </a:lnTo>
                <a:lnTo>
                  <a:pt x="396562" y="348387"/>
                </a:lnTo>
                <a:lnTo>
                  <a:pt x="412742" y="335060"/>
                </a:lnTo>
                <a:lnTo>
                  <a:pt x="420039" y="328397"/>
                </a:lnTo>
                <a:lnTo>
                  <a:pt x="427018" y="322369"/>
                </a:lnTo>
                <a:lnTo>
                  <a:pt x="433364" y="316340"/>
                </a:lnTo>
                <a:lnTo>
                  <a:pt x="439391" y="309994"/>
                </a:lnTo>
                <a:lnTo>
                  <a:pt x="444784" y="304283"/>
                </a:lnTo>
                <a:lnTo>
                  <a:pt x="449226" y="298572"/>
                </a:lnTo>
                <a:lnTo>
                  <a:pt x="453033" y="293178"/>
                </a:lnTo>
                <a:lnTo>
                  <a:pt x="456523" y="287784"/>
                </a:lnTo>
                <a:lnTo>
                  <a:pt x="459061" y="283024"/>
                </a:lnTo>
                <a:lnTo>
                  <a:pt x="460647" y="277948"/>
                </a:lnTo>
                <a:lnTo>
                  <a:pt x="461282" y="274775"/>
                </a:lnTo>
                <a:lnTo>
                  <a:pt x="461916" y="271919"/>
                </a:lnTo>
                <a:lnTo>
                  <a:pt x="456840" y="270967"/>
                </a:lnTo>
                <a:lnTo>
                  <a:pt x="452081" y="269698"/>
                </a:lnTo>
                <a:lnTo>
                  <a:pt x="448274" y="267794"/>
                </a:lnTo>
                <a:lnTo>
                  <a:pt x="444784" y="265256"/>
                </a:lnTo>
                <a:lnTo>
                  <a:pt x="441929" y="262083"/>
                </a:lnTo>
                <a:lnTo>
                  <a:pt x="440660" y="260497"/>
                </a:lnTo>
                <a:lnTo>
                  <a:pt x="439708" y="258910"/>
                </a:lnTo>
                <a:lnTo>
                  <a:pt x="438757" y="257324"/>
                </a:lnTo>
                <a:lnTo>
                  <a:pt x="438440" y="255420"/>
                </a:lnTo>
                <a:lnTo>
                  <a:pt x="438122" y="253834"/>
                </a:lnTo>
                <a:lnTo>
                  <a:pt x="437488" y="251930"/>
                </a:lnTo>
                <a:lnTo>
                  <a:pt x="438122" y="250026"/>
                </a:lnTo>
                <a:lnTo>
                  <a:pt x="438440" y="248122"/>
                </a:lnTo>
                <a:lnTo>
                  <a:pt x="438757" y="246536"/>
                </a:lnTo>
                <a:lnTo>
                  <a:pt x="439708" y="244315"/>
                </a:lnTo>
                <a:lnTo>
                  <a:pt x="440660" y="242728"/>
                </a:lnTo>
                <a:lnTo>
                  <a:pt x="441929" y="241142"/>
                </a:lnTo>
                <a:lnTo>
                  <a:pt x="444784" y="238286"/>
                </a:lnTo>
                <a:lnTo>
                  <a:pt x="448274" y="236065"/>
                </a:lnTo>
                <a:lnTo>
                  <a:pt x="452081" y="234161"/>
                </a:lnTo>
                <a:lnTo>
                  <a:pt x="456840" y="232575"/>
                </a:lnTo>
                <a:lnTo>
                  <a:pt x="461916" y="231940"/>
                </a:lnTo>
                <a:lnTo>
                  <a:pt x="460647" y="227498"/>
                </a:lnTo>
                <a:lnTo>
                  <a:pt x="459378" y="223374"/>
                </a:lnTo>
                <a:lnTo>
                  <a:pt x="457792" y="219249"/>
                </a:lnTo>
                <a:lnTo>
                  <a:pt x="456206" y="215124"/>
                </a:lnTo>
                <a:lnTo>
                  <a:pt x="451764" y="206874"/>
                </a:lnTo>
                <a:lnTo>
                  <a:pt x="447005" y="198307"/>
                </a:lnTo>
                <a:lnTo>
                  <a:pt x="441295" y="189423"/>
                </a:lnTo>
                <a:lnTo>
                  <a:pt x="434632" y="180222"/>
                </a:lnTo>
                <a:lnTo>
                  <a:pt x="420039" y="159598"/>
                </a:lnTo>
                <a:lnTo>
                  <a:pt x="412108" y="147541"/>
                </a:lnTo>
                <a:lnTo>
                  <a:pt x="403542" y="134532"/>
                </a:lnTo>
                <a:lnTo>
                  <a:pt x="394024" y="120254"/>
                </a:lnTo>
                <a:lnTo>
                  <a:pt x="384190" y="104706"/>
                </a:lnTo>
                <a:lnTo>
                  <a:pt x="374355" y="87573"/>
                </a:lnTo>
                <a:lnTo>
                  <a:pt x="363886" y="68535"/>
                </a:lnTo>
                <a:lnTo>
                  <a:pt x="353099" y="47911"/>
                </a:lnTo>
                <a:lnTo>
                  <a:pt x="341996" y="25066"/>
                </a:lnTo>
                <a:lnTo>
                  <a:pt x="352782" y="20307"/>
                </a:lnTo>
                <a:lnTo>
                  <a:pt x="362617" y="15865"/>
                </a:lnTo>
                <a:lnTo>
                  <a:pt x="372134" y="13009"/>
                </a:lnTo>
                <a:lnTo>
                  <a:pt x="380700" y="11105"/>
                </a:lnTo>
                <a:lnTo>
                  <a:pt x="388948" y="9836"/>
                </a:lnTo>
                <a:lnTo>
                  <a:pt x="396562" y="9519"/>
                </a:lnTo>
                <a:lnTo>
                  <a:pt x="403859" y="9519"/>
                </a:lnTo>
                <a:lnTo>
                  <a:pt x="410522" y="10471"/>
                </a:lnTo>
                <a:lnTo>
                  <a:pt x="416549" y="12057"/>
                </a:lnTo>
                <a:lnTo>
                  <a:pt x="422894" y="14278"/>
                </a:lnTo>
                <a:lnTo>
                  <a:pt x="428288" y="16816"/>
                </a:lnTo>
                <a:lnTo>
                  <a:pt x="433681" y="19989"/>
                </a:lnTo>
                <a:lnTo>
                  <a:pt x="439074" y="23162"/>
                </a:lnTo>
                <a:lnTo>
                  <a:pt x="443833" y="26970"/>
                </a:lnTo>
                <a:lnTo>
                  <a:pt x="448592" y="30777"/>
                </a:lnTo>
                <a:lnTo>
                  <a:pt x="453033" y="34585"/>
                </a:lnTo>
                <a:lnTo>
                  <a:pt x="462550" y="43152"/>
                </a:lnTo>
                <a:lnTo>
                  <a:pt x="471434" y="51401"/>
                </a:lnTo>
                <a:lnTo>
                  <a:pt x="476510" y="55843"/>
                </a:lnTo>
                <a:lnTo>
                  <a:pt x="481268" y="59651"/>
                </a:lnTo>
                <a:lnTo>
                  <a:pt x="486027" y="63141"/>
                </a:lnTo>
                <a:lnTo>
                  <a:pt x="491738" y="66314"/>
                </a:lnTo>
                <a:lnTo>
                  <a:pt x="497131" y="69170"/>
                </a:lnTo>
                <a:lnTo>
                  <a:pt x="502841" y="72025"/>
                </a:lnTo>
                <a:lnTo>
                  <a:pt x="509186" y="73929"/>
                </a:lnTo>
                <a:lnTo>
                  <a:pt x="515531" y="75198"/>
                </a:lnTo>
                <a:lnTo>
                  <a:pt x="522194" y="76150"/>
                </a:lnTo>
                <a:lnTo>
                  <a:pt x="529808" y="76150"/>
                </a:lnTo>
                <a:lnTo>
                  <a:pt x="537739" y="75515"/>
                </a:lnTo>
                <a:lnTo>
                  <a:pt x="546304" y="74246"/>
                </a:lnTo>
                <a:lnTo>
                  <a:pt x="557408" y="68218"/>
                </a:lnTo>
                <a:lnTo>
                  <a:pt x="568195" y="62824"/>
                </a:lnTo>
                <a:lnTo>
                  <a:pt x="587864" y="51719"/>
                </a:lnTo>
                <a:lnTo>
                  <a:pt x="605313" y="41882"/>
                </a:lnTo>
                <a:lnTo>
                  <a:pt x="620858" y="32681"/>
                </a:lnTo>
                <a:lnTo>
                  <a:pt x="635452" y="24749"/>
                </a:lnTo>
                <a:lnTo>
                  <a:pt x="648776" y="17134"/>
                </a:lnTo>
                <a:lnTo>
                  <a:pt x="655438" y="13961"/>
                </a:lnTo>
                <a:lnTo>
                  <a:pt x="661784" y="11422"/>
                </a:lnTo>
                <a:lnTo>
                  <a:pt x="668446" y="8884"/>
                </a:lnTo>
                <a:lnTo>
                  <a:pt x="675108" y="6663"/>
                </a:lnTo>
                <a:lnTo>
                  <a:pt x="682088" y="4759"/>
                </a:lnTo>
                <a:lnTo>
                  <a:pt x="688750" y="3173"/>
                </a:lnTo>
                <a:lnTo>
                  <a:pt x="695729" y="1586"/>
                </a:lnTo>
                <a:lnTo>
                  <a:pt x="703343" y="635"/>
                </a:lnTo>
                <a:lnTo>
                  <a:pt x="710957" y="3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0" name="KSO_Shape"/>
          <p:cNvSpPr/>
          <p:nvPr/>
        </p:nvSpPr>
        <p:spPr bwMode="auto">
          <a:xfrm>
            <a:off x="809511" y="3699741"/>
            <a:ext cx="301600" cy="145271"/>
          </a:xfrm>
          <a:custGeom>
            <a:avLst/>
            <a:gdLst>
              <a:gd name="T0" fmla="*/ 1023627 w 1466850"/>
              <a:gd name="T1" fmla="*/ 506900 h 706438"/>
              <a:gd name="T2" fmla="*/ 1014006 w 1466850"/>
              <a:gd name="T3" fmla="*/ 540923 h 706438"/>
              <a:gd name="T4" fmla="*/ 910579 w 1466850"/>
              <a:gd name="T5" fmla="*/ 410332 h 706438"/>
              <a:gd name="T6" fmla="*/ 888587 w 1466850"/>
              <a:gd name="T7" fmla="*/ 386619 h 706438"/>
              <a:gd name="T8" fmla="*/ 910579 w 1466850"/>
              <a:gd name="T9" fmla="*/ 359126 h 706438"/>
              <a:gd name="T10" fmla="*/ 530542 w 1466850"/>
              <a:gd name="T11" fmla="*/ 495903 h 706438"/>
              <a:gd name="T12" fmla="*/ 1448681 w 1466850"/>
              <a:gd name="T13" fmla="*/ 276305 h 706438"/>
              <a:gd name="T14" fmla="*/ 1393014 w 1466850"/>
              <a:gd name="T15" fmla="*/ 323042 h 706438"/>
              <a:gd name="T16" fmla="*/ 1393014 w 1466850"/>
              <a:gd name="T17" fmla="*/ 416518 h 706438"/>
              <a:gd name="T18" fmla="*/ 1394388 w 1466850"/>
              <a:gd name="T19" fmla="*/ 528551 h 706438"/>
              <a:gd name="T20" fmla="*/ 1449368 w 1466850"/>
              <a:gd name="T21" fmla="*/ 550889 h 706438"/>
              <a:gd name="T22" fmla="*/ 1517747 w 1466850"/>
              <a:gd name="T23" fmla="*/ 470816 h 706438"/>
              <a:gd name="T24" fmla="*/ 1451773 w 1466850"/>
              <a:gd name="T25" fmla="*/ 360157 h 706438"/>
              <a:gd name="T26" fmla="*/ 1504001 w 1466850"/>
              <a:gd name="T27" fmla="*/ 337132 h 706438"/>
              <a:gd name="T28" fmla="*/ 1538364 w 1466850"/>
              <a:gd name="T29" fmla="*/ 386275 h 706438"/>
              <a:gd name="T30" fmla="*/ 1581316 w 1466850"/>
              <a:gd name="T31" fmla="*/ 312044 h 706438"/>
              <a:gd name="T32" fmla="*/ 1516371 w 1466850"/>
              <a:gd name="T33" fmla="*/ 272181 h 706438"/>
              <a:gd name="T34" fmla="*/ 864878 w 1466850"/>
              <a:gd name="T35" fmla="*/ 313076 h 706438"/>
              <a:gd name="T36" fmla="*/ 823988 w 1466850"/>
              <a:gd name="T37" fmla="*/ 369437 h 706438"/>
              <a:gd name="T38" fmla="*/ 837045 w 1466850"/>
              <a:gd name="T39" fmla="*/ 437481 h 706438"/>
              <a:gd name="T40" fmla="*/ 913327 w 1466850"/>
              <a:gd name="T41" fmla="*/ 476659 h 706438"/>
              <a:gd name="T42" fmla="*/ 885839 w 1466850"/>
              <a:gd name="T43" fmla="*/ 516523 h 706438"/>
              <a:gd name="T44" fmla="*/ 836014 w 1466850"/>
              <a:gd name="T45" fmla="*/ 559480 h 706438"/>
              <a:gd name="T46" fmla="*/ 914703 w 1466850"/>
              <a:gd name="T47" fmla="*/ 613436 h 706438"/>
              <a:gd name="T48" fmla="*/ 1055240 w 1466850"/>
              <a:gd name="T49" fmla="*/ 584568 h 706438"/>
              <a:gd name="T50" fmla="*/ 1088914 w 1466850"/>
              <a:gd name="T51" fmla="*/ 528551 h 706438"/>
              <a:gd name="T52" fmla="*/ 1075170 w 1466850"/>
              <a:gd name="T53" fmla="*/ 463943 h 706438"/>
              <a:gd name="T54" fmla="*/ 992358 w 1466850"/>
              <a:gd name="T55" fmla="*/ 424078 h 706438"/>
              <a:gd name="T56" fmla="*/ 1014006 w 1466850"/>
              <a:gd name="T57" fmla="*/ 377340 h 706438"/>
              <a:gd name="T58" fmla="*/ 1075857 w 1466850"/>
              <a:gd name="T59" fmla="*/ 356721 h 706438"/>
              <a:gd name="T60" fmla="*/ 1015725 w 1466850"/>
              <a:gd name="T61" fmla="*/ 300704 h 706438"/>
              <a:gd name="T62" fmla="*/ 1560699 w 1466850"/>
              <a:gd name="T63" fmla="*/ 219257 h 706438"/>
              <a:gd name="T64" fmla="*/ 1686118 w 1466850"/>
              <a:gd name="T65" fmla="*/ 308265 h 706438"/>
              <a:gd name="T66" fmla="*/ 1735942 w 1466850"/>
              <a:gd name="T67" fmla="*/ 457413 h 706438"/>
              <a:gd name="T68" fmla="*/ 1686118 w 1466850"/>
              <a:gd name="T69" fmla="*/ 606906 h 706438"/>
              <a:gd name="T70" fmla="*/ 1560699 w 1466850"/>
              <a:gd name="T71" fmla="*/ 695570 h 706438"/>
              <a:gd name="T72" fmla="*/ 1400574 w 1466850"/>
              <a:gd name="T73" fmla="*/ 691790 h 706438"/>
              <a:gd name="T74" fmla="*/ 1279965 w 1466850"/>
              <a:gd name="T75" fmla="*/ 596940 h 706438"/>
              <a:gd name="T76" fmla="*/ 1237357 w 1466850"/>
              <a:gd name="T77" fmla="*/ 444697 h 706438"/>
              <a:gd name="T78" fmla="*/ 1294397 w 1466850"/>
              <a:gd name="T79" fmla="*/ 298986 h 706438"/>
              <a:gd name="T80" fmla="*/ 1424283 w 1466850"/>
              <a:gd name="T81" fmla="*/ 216163 h 706438"/>
              <a:gd name="T82" fmla="*/ 1038404 w 1466850"/>
              <a:gd name="T83" fmla="*/ 223381 h 706438"/>
              <a:gd name="T84" fmla="*/ 1159356 w 1466850"/>
              <a:gd name="T85" fmla="*/ 318231 h 706438"/>
              <a:gd name="T86" fmla="*/ 1201621 w 1466850"/>
              <a:gd name="T87" fmla="*/ 470472 h 706438"/>
              <a:gd name="T88" fmla="*/ 1144923 w 1466850"/>
              <a:gd name="T89" fmla="*/ 616184 h 706438"/>
              <a:gd name="T90" fmla="*/ 1014694 w 1466850"/>
              <a:gd name="T91" fmla="*/ 699007 h 706438"/>
              <a:gd name="T92" fmla="*/ 855600 w 1466850"/>
              <a:gd name="T93" fmla="*/ 687322 h 706438"/>
              <a:gd name="T94" fmla="*/ 739458 w 1466850"/>
              <a:gd name="T95" fmla="*/ 586974 h 706438"/>
              <a:gd name="T96" fmla="*/ 704753 w 1466850"/>
              <a:gd name="T97" fmla="*/ 432326 h 706438"/>
              <a:gd name="T98" fmla="*/ 767978 w 1466850"/>
              <a:gd name="T99" fmla="*/ 289706 h 706438"/>
              <a:gd name="T100" fmla="*/ 902332 w 1466850"/>
              <a:gd name="T101" fmla="*/ 213414 h 706438"/>
              <a:gd name="T102" fmla="*/ 515422 w 1466850"/>
              <a:gd name="T103" fmla="*/ 227847 h 706438"/>
              <a:gd name="T104" fmla="*/ 631564 w 1466850"/>
              <a:gd name="T105" fmla="*/ 328540 h 706438"/>
              <a:gd name="T106" fmla="*/ 666613 w 1466850"/>
              <a:gd name="T107" fmla="*/ 483188 h 706438"/>
              <a:gd name="T108" fmla="*/ 603044 w 1466850"/>
              <a:gd name="T109" fmla="*/ 625120 h 706438"/>
              <a:gd name="T110" fmla="*/ 468691 w 1466850"/>
              <a:gd name="T111" fmla="*/ 701756 h 706438"/>
              <a:gd name="T112" fmla="*/ 310629 w 1466850"/>
              <a:gd name="T113" fmla="*/ 682168 h 706438"/>
              <a:gd name="T114" fmla="*/ 199297 w 1466850"/>
              <a:gd name="T115" fmla="*/ 576663 h 706438"/>
              <a:gd name="T116" fmla="*/ 172151 w 1466850"/>
              <a:gd name="T117" fmla="*/ 419611 h 706438"/>
              <a:gd name="T118" fmla="*/ 242248 w 1466850"/>
              <a:gd name="T119" fmla="*/ 281459 h 706438"/>
              <a:gd name="T120" fmla="*/ 380726 w 1466850"/>
              <a:gd name="T121" fmla="*/ 211352 h 706438"/>
              <a:gd name="T122" fmla="*/ 0 w 1466850"/>
              <a:gd name="T123" fmla="*/ 0 h 7064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66850" h="706438">
                <a:moveTo>
                  <a:pt x="757502" y="376238"/>
                </a:moveTo>
                <a:lnTo>
                  <a:pt x="761206" y="376238"/>
                </a:lnTo>
                <a:lnTo>
                  <a:pt x="764910" y="376767"/>
                </a:lnTo>
                <a:lnTo>
                  <a:pt x="768350" y="377296"/>
                </a:lnTo>
                <a:lnTo>
                  <a:pt x="771260" y="378090"/>
                </a:lnTo>
                <a:lnTo>
                  <a:pt x="774435" y="379413"/>
                </a:lnTo>
                <a:lnTo>
                  <a:pt x="777081" y="380471"/>
                </a:lnTo>
                <a:lnTo>
                  <a:pt x="779727" y="381530"/>
                </a:lnTo>
                <a:lnTo>
                  <a:pt x="781579" y="383382"/>
                </a:lnTo>
                <a:lnTo>
                  <a:pt x="783696" y="384705"/>
                </a:lnTo>
                <a:lnTo>
                  <a:pt x="785283" y="386557"/>
                </a:lnTo>
                <a:lnTo>
                  <a:pt x="786606" y="388409"/>
                </a:lnTo>
                <a:lnTo>
                  <a:pt x="788193" y="390261"/>
                </a:lnTo>
                <a:lnTo>
                  <a:pt x="788987" y="392113"/>
                </a:lnTo>
                <a:lnTo>
                  <a:pt x="789781" y="394230"/>
                </a:lnTo>
                <a:lnTo>
                  <a:pt x="790575" y="396346"/>
                </a:lnTo>
                <a:lnTo>
                  <a:pt x="790575" y="398463"/>
                </a:lnTo>
                <a:lnTo>
                  <a:pt x="790575" y="400580"/>
                </a:lnTo>
                <a:lnTo>
                  <a:pt x="790046" y="402696"/>
                </a:lnTo>
                <a:lnTo>
                  <a:pt x="789516" y="404813"/>
                </a:lnTo>
                <a:lnTo>
                  <a:pt x="788987" y="406930"/>
                </a:lnTo>
                <a:lnTo>
                  <a:pt x="787929" y="409046"/>
                </a:lnTo>
                <a:lnTo>
                  <a:pt x="786341" y="411163"/>
                </a:lnTo>
                <a:lnTo>
                  <a:pt x="785018" y="413015"/>
                </a:lnTo>
                <a:lnTo>
                  <a:pt x="782902" y="414867"/>
                </a:lnTo>
                <a:lnTo>
                  <a:pt x="780785" y="416455"/>
                </a:lnTo>
                <a:lnTo>
                  <a:pt x="778404" y="418307"/>
                </a:lnTo>
                <a:lnTo>
                  <a:pt x="775493" y="419630"/>
                </a:lnTo>
                <a:lnTo>
                  <a:pt x="772848" y="420953"/>
                </a:lnTo>
                <a:lnTo>
                  <a:pt x="769408" y="422540"/>
                </a:lnTo>
                <a:lnTo>
                  <a:pt x="765704" y="423334"/>
                </a:lnTo>
                <a:lnTo>
                  <a:pt x="762000" y="424392"/>
                </a:lnTo>
                <a:lnTo>
                  <a:pt x="757502" y="424921"/>
                </a:lnTo>
                <a:lnTo>
                  <a:pt x="757502" y="376238"/>
                </a:lnTo>
                <a:close/>
                <a:moveTo>
                  <a:pt x="709612" y="273844"/>
                </a:moveTo>
                <a:lnTo>
                  <a:pt x="709612" y="316971"/>
                </a:lnTo>
                <a:lnTo>
                  <a:pt x="706702" y="316971"/>
                </a:lnTo>
                <a:lnTo>
                  <a:pt x="703791" y="316442"/>
                </a:lnTo>
                <a:lnTo>
                  <a:pt x="701146" y="315913"/>
                </a:lnTo>
                <a:lnTo>
                  <a:pt x="698764" y="315384"/>
                </a:lnTo>
                <a:lnTo>
                  <a:pt x="696383" y="314590"/>
                </a:lnTo>
                <a:lnTo>
                  <a:pt x="694266" y="313267"/>
                </a:lnTo>
                <a:lnTo>
                  <a:pt x="692414" y="312209"/>
                </a:lnTo>
                <a:lnTo>
                  <a:pt x="690827" y="311151"/>
                </a:lnTo>
                <a:lnTo>
                  <a:pt x="689239" y="309563"/>
                </a:lnTo>
                <a:lnTo>
                  <a:pt x="687916" y="307976"/>
                </a:lnTo>
                <a:lnTo>
                  <a:pt x="686858" y="306388"/>
                </a:lnTo>
                <a:lnTo>
                  <a:pt x="685800" y="304801"/>
                </a:lnTo>
                <a:lnTo>
                  <a:pt x="685006" y="303213"/>
                </a:lnTo>
                <a:lnTo>
                  <a:pt x="684741" y="301361"/>
                </a:lnTo>
                <a:lnTo>
                  <a:pt x="684477" y="299509"/>
                </a:lnTo>
                <a:lnTo>
                  <a:pt x="684212" y="297657"/>
                </a:lnTo>
                <a:lnTo>
                  <a:pt x="684212" y="295540"/>
                </a:lnTo>
                <a:lnTo>
                  <a:pt x="684477" y="293953"/>
                </a:lnTo>
                <a:lnTo>
                  <a:pt x="685006" y="291836"/>
                </a:lnTo>
                <a:lnTo>
                  <a:pt x="685800" y="290248"/>
                </a:lnTo>
                <a:lnTo>
                  <a:pt x="686858" y="288132"/>
                </a:lnTo>
                <a:lnTo>
                  <a:pt x="687652" y="286544"/>
                </a:lnTo>
                <a:lnTo>
                  <a:pt x="688975" y="284692"/>
                </a:lnTo>
                <a:lnTo>
                  <a:pt x="690562" y="283105"/>
                </a:lnTo>
                <a:lnTo>
                  <a:pt x="692150" y="281782"/>
                </a:lnTo>
                <a:lnTo>
                  <a:pt x="694266" y="280194"/>
                </a:lnTo>
                <a:lnTo>
                  <a:pt x="696118" y="278871"/>
                </a:lnTo>
                <a:lnTo>
                  <a:pt x="698500" y="277548"/>
                </a:lnTo>
                <a:lnTo>
                  <a:pt x="701146" y="276490"/>
                </a:lnTo>
                <a:lnTo>
                  <a:pt x="703527" y="275432"/>
                </a:lnTo>
                <a:lnTo>
                  <a:pt x="706437" y="274638"/>
                </a:lnTo>
                <a:lnTo>
                  <a:pt x="709612" y="273844"/>
                </a:lnTo>
                <a:close/>
                <a:moveTo>
                  <a:pt x="214577" y="234686"/>
                </a:moveTo>
                <a:lnTo>
                  <a:pt x="298450" y="382588"/>
                </a:lnTo>
                <a:lnTo>
                  <a:pt x="233892" y="382588"/>
                </a:lnTo>
                <a:lnTo>
                  <a:pt x="233892" y="428626"/>
                </a:lnTo>
                <a:lnTo>
                  <a:pt x="297656" y="428626"/>
                </a:lnTo>
                <a:lnTo>
                  <a:pt x="297656" y="494507"/>
                </a:lnTo>
                <a:lnTo>
                  <a:pt x="348721" y="494507"/>
                </a:lnTo>
                <a:lnTo>
                  <a:pt x="348721" y="428626"/>
                </a:lnTo>
                <a:lnTo>
                  <a:pt x="408517" y="428626"/>
                </a:lnTo>
                <a:lnTo>
                  <a:pt x="408517" y="381794"/>
                </a:lnTo>
                <a:lnTo>
                  <a:pt x="346075" y="381794"/>
                </a:lnTo>
                <a:lnTo>
                  <a:pt x="429419" y="234686"/>
                </a:lnTo>
                <a:lnTo>
                  <a:pt x="378090" y="234686"/>
                </a:lnTo>
                <a:lnTo>
                  <a:pt x="321998" y="325967"/>
                </a:lnTo>
                <a:lnTo>
                  <a:pt x="270140" y="234686"/>
                </a:lnTo>
                <a:lnTo>
                  <a:pt x="214577" y="234686"/>
                </a:lnTo>
                <a:close/>
                <a:moveTo>
                  <a:pt x="1150144" y="207698"/>
                </a:moveTo>
                <a:lnTo>
                  <a:pt x="1143529" y="207963"/>
                </a:lnTo>
                <a:lnTo>
                  <a:pt x="1137444" y="208228"/>
                </a:lnTo>
                <a:lnTo>
                  <a:pt x="1131359" y="209021"/>
                </a:lnTo>
                <a:lnTo>
                  <a:pt x="1126067" y="210080"/>
                </a:lnTo>
                <a:lnTo>
                  <a:pt x="1120511" y="211403"/>
                </a:lnTo>
                <a:lnTo>
                  <a:pt x="1115484" y="212726"/>
                </a:lnTo>
                <a:lnTo>
                  <a:pt x="1110721" y="214578"/>
                </a:lnTo>
                <a:lnTo>
                  <a:pt x="1106488" y="216165"/>
                </a:lnTo>
                <a:lnTo>
                  <a:pt x="1102254" y="218546"/>
                </a:lnTo>
                <a:lnTo>
                  <a:pt x="1098286" y="220663"/>
                </a:lnTo>
                <a:lnTo>
                  <a:pt x="1094846" y="223044"/>
                </a:lnTo>
                <a:lnTo>
                  <a:pt x="1091406" y="225690"/>
                </a:lnTo>
                <a:lnTo>
                  <a:pt x="1088231" y="228336"/>
                </a:lnTo>
                <a:lnTo>
                  <a:pt x="1085321" y="231246"/>
                </a:lnTo>
                <a:lnTo>
                  <a:pt x="1082940" y="233892"/>
                </a:lnTo>
                <a:lnTo>
                  <a:pt x="1080294" y="236803"/>
                </a:lnTo>
                <a:lnTo>
                  <a:pt x="1077913" y="239713"/>
                </a:lnTo>
                <a:lnTo>
                  <a:pt x="1076061" y="242888"/>
                </a:lnTo>
                <a:lnTo>
                  <a:pt x="1072621" y="248709"/>
                </a:lnTo>
                <a:lnTo>
                  <a:pt x="1069711" y="254794"/>
                </a:lnTo>
                <a:lnTo>
                  <a:pt x="1067594" y="260615"/>
                </a:lnTo>
                <a:lnTo>
                  <a:pt x="1066271" y="265907"/>
                </a:lnTo>
                <a:lnTo>
                  <a:pt x="1065213" y="270934"/>
                </a:lnTo>
                <a:lnTo>
                  <a:pt x="1064419" y="275167"/>
                </a:lnTo>
                <a:lnTo>
                  <a:pt x="1064419" y="278607"/>
                </a:lnTo>
                <a:lnTo>
                  <a:pt x="1064419" y="289719"/>
                </a:lnTo>
                <a:lnTo>
                  <a:pt x="1064948" y="294217"/>
                </a:lnTo>
                <a:lnTo>
                  <a:pt x="1065477" y="298715"/>
                </a:lnTo>
                <a:lnTo>
                  <a:pt x="1066271" y="303478"/>
                </a:lnTo>
                <a:lnTo>
                  <a:pt x="1067594" y="308505"/>
                </a:lnTo>
                <a:lnTo>
                  <a:pt x="1069711" y="314326"/>
                </a:lnTo>
                <a:lnTo>
                  <a:pt x="1072621" y="320676"/>
                </a:lnTo>
                <a:lnTo>
                  <a:pt x="1042459" y="320676"/>
                </a:lnTo>
                <a:lnTo>
                  <a:pt x="1042459" y="363009"/>
                </a:lnTo>
                <a:lnTo>
                  <a:pt x="1080029" y="363009"/>
                </a:lnTo>
                <a:lnTo>
                  <a:pt x="1080823" y="366448"/>
                </a:lnTo>
                <a:lnTo>
                  <a:pt x="1081352" y="370417"/>
                </a:lnTo>
                <a:lnTo>
                  <a:pt x="1081617" y="374651"/>
                </a:lnTo>
                <a:lnTo>
                  <a:pt x="1081617" y="379148"/>
                </a:lnTo>
                <a:lnTo>
                  <a:pt x="1081088" y="383646"/>
                </a:lnTo>
                <a:lnTo>
                  <a:pt x="1080294" y="388144"/>
                </a:lnTo>
                <a:lnTo>
                  <a:pt x="1079236" y="393171"/>
                </a:lnTo>
                <a:lnTo>
                  <a:pt x="1077648" y="397669"/>
                </a:lnTo>
                <a:lnTo>
                  <a:pt x="1076061" y="402432"/>
                </a:lnTo>
                <a:lnTo>
                  <a:pt x="1073679" y="406930"/>
                </a:lnTo>
                <a:lnTo>
                  <a:pt x="1071298" y="411428"/>
                </a:lnTo>
                <a:lnTo>
                  <a:pt x="1068917" y="415661"/>
                </a:lnTo>
                <a:lnTo>
                  <a:pt x="1066006" y="419365"/>
                </a:lnTo>
                <a:lnTo>
                  <a:pt x="1062567" y="423069"/>
                </a:lnTo>
                <a:lnTo>
                  <a:pt x="1059127" y="426244"/>
                </a:lnTo>
                <a:lnTo>
                  <a:pt x="1055688" y="429155"/>
                </a:lnTo>
                <a:lnTo>
                  <a:pt x="1055688" y="470430"/>
                </a:lnTo>
                <a:lnTo>
                  <a:pt x="1233223" y="470430"/>
                </a:lnTo>
                <a:lnTo>
                  <a:pt x="1233223" y="429155"/>
                </a:lnTo>
                <a:lnTo>
                  <a:pt x="1148292" y="429155"/>
                </a:lnTo>
                <a:lnTo>
                  <a:pt x="1114425" y="429155"/>
                </a:lnTo>
                <a:lnTo>
                  <a:pt x="1115219" y="426509"/>
                </a:lnTo>
                <a:lnTo>
                  <a:pt x="1116013" y="424128"/>
                </a:lnTo>
                <a:lnTo>
                  <a:pt x="1117071" y="421217"/>
                </a:lnTo>
                <a:lnTo>
                  <a:pt x="1118394" y="418571"/>
                </a:lnTo>
                <a:lnTo>
                  <a:pt x="1122098" y="412486"/>
                </a:lnTo>
                <a:lnTo>
                  <a:pt x="1126067" y="405342"/>
                </a:lnTo>
                <a:lnTo>
                  <a:pt x="1127654" y="401373"/>
                </a:lnTo>
                <a:lnTo>
                  <a:pt x="1129771" y="396876"/>
                </a:lnTo>
                <a:lnTo>
                  <a:pt x="1131094" y="392113"/>
                </a:lnTo>
                <a:lnTo>
                  <a:pt x="1132152" y="387086"/>
                </a:lnTo>
                <a:lnTo>
                  <a:pt x="1133211" y="381530"/>
                </a:lnTo>
                <a:lnTo>
                  <a:pt x="1133740" y="375709"/>
                </a:lnTo>
                <a:lnTo>
                  <a:pt x="1133740" y="369359"/>
                </a:lnTo>
                <a:lnTo>
                  <a:pt x="1133211" y="362480"/>
                </a:lnTo>
                <a:lnTo>
                  <a:pt x="1168665" y="362480"/>
                </a:lnTo>
                <a:lnTo>
                  <a:pt x="1168665" y="321205"/>
                </a:lnTo>
                <a:lnTo>
                  <a:pt x="1125009" y="321205"/>
                </a:lnTo>
                <a:lnTo>
                  <a:pt x="1123950" y="319353"/>
                </a:lnTo>
                <a:lnTo>
                  <a:pt x="1122892" y="317501"/>
                </a:lnTo>
                <a:lnTo>
                  <a:pt x="1120775" y="312738"/>
                </a:lnTo>
                <a:lnTo>
                  <a:pt x="1119452" y="307976"/>
                </a:lnTo>
                <a:lnTo>
                  <a:pt x="1118394" y="303213"/>
                </a:lnTo>
                <a:lnTo>
                  <a:pt x="1117600" y="298451"/>
                </a:lnTo>
                <a:lnTo>
                  <a:pt x="1117336" y="293953"/>
                </a:lnTo>
                <a:lnTo>
                  <a:pt x="1117071" y="287073"/>
                </a:lnTo>
                <a:lnTo>
                  <a:pt x="1117071" y="283634"/>
                </a:lnTo>
                <a:lnTo>
                  <a:pt x="1117600" y="279665"/>
                </a:lnTo>
                <a:lnTo>
                  <a:pt x="1117865" y="277284"/>
                </a:lnTo>
                <a:lnTo>
                  <a:pt x="1118923" y="274903"/>
                </a:lnTo>
                <a:lnTo>
                  <a:pt x="1119981" y="272521"/>
                </a:lnTo>
                <a:lnTo>
                  <a:pt x="1121040" y="270140"/>
                </a:lnTo>
                <a:lnTo>
                  <a:pt x="1123156" y="268023"/>
                </a:lnTo>
                <a:lnTo>
                  <a:pt x="1125273" y="265642"/>
                </a:lnTo>
                <a:lnTo>
                  <a:pt x="1127919" y="264055"/>
                </a:lnTo>
                <a:lnTo>
                  <a:pt x="1131094" y="262203"/>
                </a:lnTo>
                <a:lnTo>
                  <a:pt x="1135063" y="260880"/>
                </a:lnTo>
                <a:lnTo>
                  <a:pt x="1139561" y="259557"/>
                </a:lnTo>
                <a:lnTo>
                  <a:pt x="1144852" y="259028"/>
                </a:lnTo>
                <a:lnTo>
                  <a:pt x="1150409" y="258763"/>
                </a:lnTo>
                <a:lnTo>
                  <a:pt x="1154377" y="259028"/>
                </a:lnTo>
                <a:lnTo>
                  <a:pt x="1158081" y="259557"/>
                </a:lnTo>
                <a:lnTo>
                  <a:pt x="1161521" y="260880"/>
                </a:lnTo>
                <a:lnTo>
                  <a:pt x="1164696" y="262203"/>
                </a:lnTo>
                <a:lnTo>
                  <a:pt x="1167606" y="264055"/>
                </a:lnTo>
                <a:lnTo>
                  <a:pt x="1170252" y="266171"/>
                </a:lnTo>
                <a:lnTo>
                  <a:pt x="1172898" y="268553"/>
                </a:lnTo>
                <a:lnTo>
                  <a:pt x="1174750" y="271463"/>
                </a:lnTo>
                <a:lnTo>
                  <a:pt x="1176867" y="274638"/>
                </a:lnTo>
                <a:lnTo>
                  <a:pt x="1178454" y="277548"/>
                </a:lnTo>
                <a:lnTo>
                  <a:pt x="1180306" y="281517"/>
                </a:lnTo>
                <a:lnTo>
                  <a:pt x="1181365" y="285221"/>
                </a:lnTo>
                <a:lnTo>
                  <a:pt x="1182423" y="289190"/>
                </a:lnTo>
                <a:lnTo>
                  <a:pt x="1183746" y="293159"/>
                </a:lnTo>
                <a:lnTo>
                  <a:pt x="1184540" y="297392"/>
                </a:lnTo>
                <a:lnTo>
                  <a:pt x="1185069" y="301626"/>
                </a:lnTo>
                <a:lnTo>
                  <a:pt x="1235604" y="301626"/>
                </a:lnTo>
                <a:lnTo>
                  <a:pt x="1235340" y="294217"/>
                </a:lnTo>
                <a:lnTo>
                  <a:pt x="1234811" y="286544"/>
                </a:lnTo>
                <a:lnTo>
                  <a:pt x="1233223" y="278607"/>
                </a:lnTo>
                <a:lnTo>
                  <a:pt x="1231636" y="270669"/>
                </a:lnTo>
                <a:lnTo>
                  <a:pt x="1228990" y="262732"/>
                </a:lnTo>
                <a:lnTo>
                  <a:pt x="1227667" y="258763"/>
                </a:lnTo>
                <a:lnTo>
                  <a:pt x="1225815" y="255059"/>
                </a:lnTo>
                <a:lnTo>
                  <a:pt x="1224227" y="251090"/>
                </a:lnTo>
                <a:lnTo>
                  <a:pt x="1222111" y="247386"/>
                </a:lnTo>
                <a:lnTo>
                  <a:pt x="1220259" y="243682"/>
                </a:lnTo>
                <a:lnTo>
                  <a:pt x="1217613" y="240242"/>
                </a:lnTo>
                <a:lnTo>
                  <a:pt x="1214967" y="236803"/>
                </a:lnTo>
                <a:lnTo>
                  <a:pt x="1212586" y="233628"/>
                </a:lnTo>
                <a:lnTo>
                  <a:pt x="1209411" y="230453"/>
                </a:lnTo>
                <a:lnTo>
                  <a:pt x="1206236" y="227542"/>
                </a:lnTo>
                <a:lnTo>
                  <a:pt x="1202796" y="224632"/>
                </a:lnTo>
                <a:lnTo>
                  <a:pt x="1199356" y="221986"/>
                </a:lnTo>
                <a:lnTo>
                  <a:pt x="1195652" y="219340"/>
                </a:lnTo>
                <a:lnTo>
                  <a:pt x="1191419" y="217223"/>
                </a:lnTo>
                <a:lnTo>
                  <a:pt x="1186921" y="215107"/>
                </a:lnTo>
                <a:lnTo>
                  <a:pt x="1182423" y="213255"/>
                </a:lnTo>
                <a:lnTo>
                  <a:pt x="1177925" y="211667"/>
                </a:lnTo>
                <a:lnTo>
                  <a:pt x="1172898" y="210344"/>
                </a:lnTo>
                <a:lnTo>
                  <a:pt x="1167606" y="209551"/>
                </a:lnTo>
                <a:lnTo>
                  <a:pt x="1162050" y="208492"/>
                </a:lnTo>
                <a:lnTo>
                  <a:pt x="1156229" y="207963"/>
                </a:lnTo>
                <a:lnTo>
                  <a:pt x="1150144" y="207698"/>
                </a:lnTo>
                <a:close/>
                <a:moveTo>
                  <a:pt x="709348" y="191030"/>
                </a:moveTo>
                <a:lnTo>
                  <a:pt x="709348" y="225426"/>
                </a:lnTo>
                <a:lnTo>
                  <a:pt x="706173" y="225426"/>
                </a:lnTo>
                <a:lnTo>
                  <a:pt x="702204" y="226219"/>
                </a:lnTo>
                <a:lnTo>
                  <a:pt x="697441" y="227542"/>
                </a:lnTo>
                <a:lnTo>
                  <a:pt x="691621" y="228865"/>
                </a:lnTo>
                <a:lnTo>
                  <a:pt x="685535" y="231246"/>
                </a:lnTo>
                <a:lnTo>
                  <a:pt x="679185" y="233892"/>
                </a:lnTo>
                <a:lnTo>
                  <a:pt x="672571" y="237067"/>
                </a:lnTo>
                <a:lnTo>
                  <a:pt x="665956" y="241036"/>
                </a:lnTo>
                <a:lnTo>
                  <a:pt x="662781" y="243417"/>
                </a:lnTo>
                <a:lnTo>
                  <a:pt x="659606" y="246063"/>
                </a:lnTo>
                <a:lnTo>
                  <a:pt x="656431" y="248444"/>
                </a:lnTo>
                <a:lnTo>
                  <a:pt x="653256" y="251090"/>
                </a:lnTo>
                <a:lnTo>
                  <a:pt x="650610" y="254265"/>
                </a:lnTo>
                <a:lnTo>
                  <a:pt x="647964" y="257176"/>
                </a:lnTo>
                <a:lnTo>
                  <a:pt x="645318" y="260615"/>
                </a:lnTo>
                <a:lnTo>
                  <a:pt x="643202" y="264055"/>
                </a:lnTo>
                <a:lnTo>
                  <a:pt x="640821" y="267759"/>
                </a:lnTo>
                <a:lnTo>
                  <a:pt x="638704" y="271728"/>
                </a:lnTo>
                <a:lnTo>
                  <a:pt x="637116" y="275696"/>
                </a:lnTo>
                <a:lnTo>
                  <a:pt x="635793" y="279930"/>
                </a:lnTo>
                <a:lnTo>
                  <a:pt x="634471" y="284428"/>
                </a:lnTo>
                <a:lnTo>
                  <a:pt x="633677" y="289455"/>
                </a:lnTo>
                <a:lnTo>
                  <a:pt x="633148" y="294217"/>
                </a:lnTo>
                <a:lnTo>
                  <a:pt x="633148" y="299509"/>
                </a:lnTo>
                <a:lnTo>
                  <a:pt x="633148" y="304271"/>
                </a:lnTo>
                <a:lnTo>
                  <a:pt x="633412" y="308505"/>
                </a:lnTo>
                <a:lnTo>
                  <a:pt x="634206" y="312738"/>
                </a:lnTo>
                <a:lnTo>
                  <a:pt x="635000" y="316707"/>
                </a:lnTo>
                <a:lnTo>
                  <a:pt x="636058" y="320411"/>
                </a:lnTo>
                <a:lnTo>
                  <a:pt x="637381" y="324115"/>
                </a:lnTo>
                <a:lnTo>
                  <a:pt x="638704" y="327555"/>
                </a:lnTo>
                <a:lnTo>
                  <a:pt x="640556" y="330730"/>
                </a:lnTo>
                <a:lnTo>
                  <a:pt x="642408" y="333905"/>
                </a:lnTo>
                <a:lnTo>
                  <a:pt x="644525" y="336815"/>
                </a:lnTo>
                <a:lnTo>
                  <a:pt x="646641" y="339461"/>
                </a:lnTo>
                <a:lnTo>
                  <a:pt x="648758" y="341842"/>
                </a:lnTo>
                <a:lnTo>
                  <a:pt x="651404" y="344488"/>
                </a:lnTo>
                <a:lnTo>
                  <a:pt x="654050" y="346869"/>
                </a:lnTo>
                <a:lnTo>
                  <a:pt x="656696" y="348721"/>
                </a:lnTo>
                <a:lnTo>
                  <a:pt x="659341" y="350838"/>
                </a:lnTo>
                <a:lnTo>
                  <a:pt x="665427" y="354542"/>
                </a:lnTo>
                <a:lnTo>
                  <a:pt x="671248" y="357717"/>
                </a:lnTo>
                <a:lnTo>
                  <a:pt x="677862" y="360098"/>
                </a:lnTo>
                <a:lnTo>
                  <a:pt x="684212" y="362480"/>
                </a:lnTo>
                <a:lnTo>
                  <a:pt x="690827" y="364332"/>
                </a:lnTo>
                <a:lnTo>
                  <a:pt x="697177" y="365919"/>
                </a:lnTo>
                <a:lnTo>
                  <a:pt x="703262" y="366978"/>
                </a:lnTo>
                <a:lnTo>
                  <a:pt x="709348" y="368036"/>
                </a:lnTo>
                <a:lnTo>
                  <a:pt x="709348" y="424657"/>
                </a:lnTo>
                <a:lnTo>
                  <a:pt x="705379" y="423334"/>
                </a:lnTo>
                <a:lnTo>
                  <a:pt x="701675" y="422011"/>
                </a:lnTo>
                <a:lnTo>
                  <a:pt x="698500" y="420159"/>
                </a:lnTo>
                <a:lnTo>
                  <a:pt x="695589" y="418307"/>
                </a:lnTo>
                <a:lnTo>
                  <a:pt x="692943" y="415926"/>
                </a:lnTo>
                <a:lnTo>
                  <a:pt x="690827" y="413544"/>
                </a:lnTo>
                <a:lnTo>
                  <a:pt x="688710" y="411163"/>
                </a:lnTo>
                <a:lnTo>
                  <a:pt x="687123" y="408517"/>
                </a:lnTo>
                <a:lnTo>
                  <a:pt x="685271" y="405871"/>
                </a:lnTo>
                <a:lnTo>
                  <a:pt x="684212" y="402961"/>
                </a:lnTo>
                <a:lnTo>
                  <a:pt x="682096" y="397669"/>
                </a:lnTo>
                <a:lnTo>
                  <a:pt x="680508" y="391848"/>
                </a:lnTo>
                <a:lnTo>
                  <a:pt x="679185" y="386292"/>
                </a:lnTo>
                <a:lnTo>
                  <a:pt x="629179" y="386292"/>
                </a:lnTo>
                <a:lnTo>
                  <a:pt x="629443" y="391584"/>
                </a:lnTo>
                <a:lnTo>
                  <a:pt x="630237" y="396346"/>
                </a:lnTo>
                <a:lnTo>
                  <a:pt x="631031" y="401373"/>
                </a:lnTo>
                <a:lnTo>
                  <a:pt x="632354" y="406136"/>
                </a:lnTo>
                <a:lnTo>
                  <a:pt x="633677" y="410634"/>
                </a:lnTo>
                <a:lnTo>
                  <a:pt x="635264" y="415132"/>
                </a:lnTo>
                <a:lnTo>
                  <a:pt x="637116" y="419365"/>
                </a:lnTo>
                <a:lnTo>
                  <a:pt x="638968" y="423334"/>
                </a:lnTo>
                <a:lnTo>
                  <a:pt x="641350" y="427038"/>
                </a:lnTo>
                <a:lnTo>
                  <a:pt x="643731" y="430742"/>
                </a:lnTo>
                <a:lnTo>
                  <a:pt x="645848" y="434182"/>
                </a:lnTo>
                <a:lnTo>
                  <a:pt x="648758" y="437621"/>
                </a:lnTo>
                <a:lnTo>
                  <a:pt x="651404" y="440796"/>
                </a:lnTo>
                <a:lnTo>
                  <a:pt x="654314" y="443971"/>
                </a:lnTo>
                <a:lnTo>
                  <a:pt x="656960" y="446617"/>
                </a:lnTo>
                <a:lnTo>
                  <a:pt x="660135" y="449528"/>
                </a:lnTo>
                <a:lnTo>
                  <a:pt x="666485" y="454555"/>
                </a:lnTo>
                <a:lnTo>
                  <a:pt x="672835" y="459053"/>
                </a:lnTo>
                <a:lnTo>
                  <a:pt x="679450" y="462757"/>
                </a:lnTo>
                <a:lnTo>
                  <a:pt x="685800" y="465932"/>
                </a:lnTo>
                <a:lnTo>
                  <a:pt x="692150" y="468313"/>
                </a:lnTo>
                <a:lnTo>
                  <a:pt x="698235" y="470694"/>
                </a:lnTo>
                <a:lnTo>
                  <a:pt x="704321" y="472282"/>
                </a:lnTo>
                <a:lnTo>
                  <a:pt x="709348" y="473340"/>
                </a:lnTo>
                <a:lnTo>
                  <a:pt x="709348" y="507736"/>
                </a:lnTo>
                <a:lnTo>
                  <a:pt x="756973" y="507736"/>
                </a:lnTo>
                <a:lnTo>
                  <a:pt x="756973" y="473605"/>
                </a:lnTo>
                <a:lnTo>
                  <a:pt x="760677" y="473605"/>
                </a:lnTo>
                <a:lnTo>
                  <a:pt x="764116" y="473076"/>
                </a:lnTo>
                <a:lnTo>
                  <a:pt x="771525" y="471488"/>
                </a:lnTo>
                <a:lnTo>
                  <a:pt x="778668" y="469636"/>
                </a:lnTo>
                <a:lnTo>
                  <a:pt x="785812" y="466726"/>
                </a:lnTo>
                <a:lnTo>
                  <a:pt x="792956" y="463551"/>
                </a:lnTo>
                <a:lnTo>
                  <a:pt x="799571" y="459582"/>
                </a:lnTo>
                <a:lnTo>
                  <a:pt x="806185" y="455348"/>
                </a:lnTo>
                <a:lnTo>
                  <a:pt x="812535" y="450057"/>
                </a:lnTo>
                <a:lnTo>
                  <a:pt x="815181" y="447676"/>
                </a:lnTo>
                <a:lnTo>
                  <a:pt x="818091" y="444765"/>
                </a:lnTo>
                <a:lnTo>
                  <a:pt x="820737" y="441855"/>
                </a:lnTo>
                <a:lnTo>
                  <a:pt x="823383" y="438680"/>
                </a:lnTo>
                <a:lnTo>
                  <a:pt x="825764" y="435505"/>
                </a:lnTo>
                <a:lnTo>
                  <a:pt x="827881" y="432330"/>
                </a:lnTo>
                <a:lnTo>
                  <a:pt x="830262" y="429155"/>
                </a:lnTo>
                <a:lnTo>
                  <a:pt x="831850" y="425715"/>
                </a:lnTo>
                <a:lnTo>
                  <a:pt x="833437" y="422276"/>
                </a:lnTo>
                <a:lnTo>
                  <a:pt x="835025" y="418571"/>
                </a:lnTo>
                <a:lnTo>
                  <a:pt x="836348" y="414867"/>
                </a:lnTo>
                <a:lnTo>
                  <a:pt x="837671" y="411163"/>
                </a:lnTo>
                <a:lnTo>
                  <a:pt x="838464" y="406930"/>
                </a:lnTo>
                <a:lnTo>
                  <a:pt x="838993" y="402961"/>
                </a:lnTo>
                <a:lnTo>
                  <a:pt x="839258" y="398992"/>
                </a:lnTo>
                <a:lnTo>
                  <a:pt x="839258" y="394759"/>
                </a:lnTo>
                <a:lnTo>
                  <a:pt x="839258" y="390261"/>
                </a:lnTo>
                <a:lnTo>
                  <a:pt x="838993" y="385498"/>
                </a:lnTo>
                <a:lnTo>
                  <a:pt x="838464" y="381265"/>
                </a:lnTo>
                <a:lnTo>
                  <a:pt x="837671" y="377296"/>
                </a:lnTo>
                <a:lnTo>
                  <a:pt x="836348" y="373592"/>
                </a:lnTo>
                <a:lnTo>
                  <a:pt x="835025" y="369888"/>
                </a:lnTo>
                <a:lnTo>
                  <a:pt x="833437" y="366448"/>
                </a:lnTo>
                <a:lnTo>
                  <a:pt x="831850" y="363009"/>
                </a:lnTo>
                <a:lnTo>
                  <a:pt x="829733" y="359834"/>
                </a:lnTo>
                <a:lnTo>
                  <a:pt x="827881" y="357188"/>
                </a:lnTo>
                <a:lnTo>
                  <a:pt x="825500" y="354278"/>
                </a:lnTo>
                <a:lnTo>
                  <a:pt x="823383" y="351632"/>
                </a:lnTo>
                <a:lnTo>
                  <a:pt x="820737" y="348986"/>
                </a:lnTo>
                <a:lnTo>
                  <a:pt x="818091" y="346869"/>
                </a:lnTo>
                <a:lnTo>
                  <a:pt x="815181" y="344488"/>
                </a:lnTo>
                <a:lnTo>
                  <a:pt x="812535" y="342371"/>
                </a:lnTo>
                <a:lnTo>
                  <a:pt x="806185" y="338667"/>
                </a:lnTo>
                <a:lnTo>
                  <a:pt x="799835" y="335757"/>
                </a:lnTo>
                <a:lnTo>
                  <a:pt x="792956" y="333111"/>
                </a:lnTo>
                <a:lnTo>
                  <a:pt x="785812" y="330730"/>
                </a:lnTo>
                <a:lnTo>
                  <a:pt x="778668" y="329142"/>
                </a:lnTo>
                <a:lnTo>
                  <a:pt x="771525" y="327555"/>
                </a:lnTo>
                <a:lnTo>
                  <a:pt x="764116" y="326496"/>
                </a:lnTo>
                <a:lnTo>
                  <a:pt x="756973" y="325703"/>
                </a:lnTo>
                <a:lnTo>
                  <a:pt x="756973" y="273315"/>
                </a:lnTo>
                <a:lnTo>
                  <a:pt x="759883" y="273844"/>
                </a:lnTo>
                <a:lnTo>
                  <a:pt x="762529" y="274638"/>
                </a:lnTo>
                <a:lnTo>
                  <a:pt x="764910" y="275432"/>
                </a:lnTo>
                <a:lnTo>
                  <a:pt x="767556" y="276490"/>
                </a:lnTo>
                <a:lnTo>
                  <a:pt x="769937" y="278078"/>
                </a:lnTo>
                <a:lnTo>
                  <a:pt x="772054" y="279665"/>
                </a:lnTo>
                <a:lnTo>
                  <a:pt x="774171" y="281782"/>
                </a:lnTo>
                <a:lnTo>
                  <a:pt x="776287" y="283634"/>
                </a:lnTo>
                <a:lnTo>
                  <a:pt x="777875" y="286015"/>
                </a:lnTo>
                <a:lnTo>
                  <a:pt x="779198" y="288132"/>
                </a:lnTo>
                <a:lnTo>
                  <a:pt x="780785" y="290513"/>
                </a:lnTo>
                <a:lnTo>
                  <a:pt x="782108" y="293159"/>
                </a:lnTo>
                <a:lnTo>
                  <a:pt x="782902" y="296069"/>
                </a:lnTo>
                <a:lnTo>
                  <a:pt x="783960" y="298451"/>
                </a:lnTo>
                <a:lnTo>
                  <a:pt x="784489" y="301361"/>
                </a:lnTo>
                <a:lnTo>
                  <a:pt x="784754" y="304271"/>
                </a:lnTo>
                <a:lnTo>
                  <a:pt x="834496" y="304271"/>
                </a:lnTo>
                <a:lnTo>
                  <a:pt x="834496" y="299773"/>
                </a:lnTo>
                <a:lnTo>
                  <a:pt x="833966" y="295011"/>
                </a:lnTo>
                <a:lnTo>
                  <a:pt x="833173" y="290513"/>
                </a:lnTo>
                <a:lnTo>
                  <a:pt x="832379" y="286544"/>
                </a:lnTo>
                <a:lnTo>
                  <a:pt x="831321" y="282311"/>
                </a:lnTo>
                <a:lnTo>
                  <a:pt x="829733" y="278342"/>
                </a:lnTo>
                <a:lnTo>
                  <a:pt x="828410" y="274638"/>
                </a:lnTo>
                <a:lnTo>
                  <a:pt x="826823" y="270934"/>
                </a:lnTo>
                <a:lnTo>
                  <a:pt x="824971" y="267494"/>
                </a:lnTo>
                <a:lnTo>
                  <a:pt x="822589" y="264055"/>
                </a:lnTo>
                <a:lnTo>
                  <a:pt x="820473" y="260615"/>
                </a:lnTo>
                <a:lnTo>
                  <a:pt x="818091" y="257440"/>
                </a:lnTo>
                <a:lnTo>
                  <a:pt x="815446" y="254530"/>
                </a:lnTo>
                <a:lnTo>
                  <a:pt x="813064" y="251619"/>
                </a:lnTo>
                <a:lnTo>
                  <a:pt x="810154" y="249238"/>
                </a:lnTo>
                <a:lnTo>
                  <a:pt x="807243" y="246592"/>
                </a:lnTo>
                <a:lnTo>
                  <a:pt x="801687" y="242094"/>
                </a:lnTo>
                <a:lnTo>
                  <a:pt x="795337" y="237596"/>
                </a:lnTo>
                <a:lnTo>
                  <a:pt x="788723" y="234157"/>
                </a:lnTo>
                <a:lnTo>
                  <a:pt x="782108" y="231511"/>
                </a:lnTo>
                <a:lnTo>
                  <a:pt x="775493" y="228865"/>
                </a:lnTo>
                <a:lnTo>
                  <a:pt x="769143" y="227013"/>
                </a:lnTo>
                <a:lnTo>
                  <a:pt x="762793" y="225955"/>
                </a:lnTo>
                <a:lnTo>
                  <a:pt x="756443" y="225426"/>
                </a:lnTo>
                <a:lnTo>
                  <a:pt x="756443" y="191030"/>
                </a:lnTo>
                <a:lnTo>
                  <a:pt x="709348" y="191030"/>
                </a:lnTo>
                <a:close/>
                <a:moveTo>
                  <a:pt x="1144852" y="160338"/>
                </a:moveTo>
                <a:lnTo>
                  <a:pt x="1154377" y="160603"/>
                </a:lnTo>
                <a:lnTo>
                  <a:pt x="1164167" y="161396"/>
                </a:lnTo>
                <a:lnTo>
                  <a:pt x="1173956" y="162719"/>
                </a:lnTo>
                <a:lnTo>
                  <a:pt x="1183217" y="164307"/>
                </a:lnTo>
                <a:lnTo>
                  <a:pt x="1192477" y="166423"/>
                </a:lnTo>
                <a:lnTo>
                  <a:pt x="1201738" y="168805"/>
                </a:lnTo>
                <a:lnTo>
                  <a:pt x="1210734" y="171980"/>
                </a:lnTo>
                <a:lnTo>
                  <a:pt x="1219200" y="175419"/>
                </a:lnTo>
                <a:lnTo>
                  <a:pt x="1227931" y="179123"/>
                </a:lnTo>
                <a:lnTo>
                  <a:pt x="1236134" y="183357"/>
                </a:lnTo>
                <a:lnTo>
                  <a:pt x="1244071" y="188119"/>
                </a:lnTo>
                <a:lnTo>
                  <a:pt x="1251744" y="193146"/>
                </a:lnTo>
                <a:lnTo>
                  <a:pt x="1259681" y="198703"/>
                </a:lnTo>
                <a:lnTo>
                  <a:pt x="1266825" y="204259"/>
                </a:lnTo>
                <a:lnTo>
                  <a:pt x="1273704" y="210344"/>
                </a:lnTo>
                <a:lnTo>
                  <a:pt x="1280319" y="216694"/>
                </a:lnTo>
                <a:lnTo>
                  <a:pt x="1286669" y="223044"/>
                </a:lnTo>
                <a:lnTo>
                  <a:pt x="1292754" y="230188"/>
                </a:lnTo>
                <a:lnTo>
                  <a:pt x="1298311" y="237332"/>
                </a:lnTo>
                <a:lnTo>
                  <a:pt x="1303867" y="245005"/>
                </a:lnTo>
                <a:lnTo>
                  <a:pt x="1308629" y="252942"/>
                </a:lnTo>
                <a:lnTo>
                  <a:pt x="1313656" y="260880"/>
                </a:lnTo>
                <a:lnTo>
                  <a:pt x="1317625" y="269082"/>
                </a:lnTo>
                <a:lnTo>
                  <a:pt x="1321594" y="277548"/>
                </a:lnTo>
                <a:lnTo>
                  <a:pt x="1325034" y="286280"/>
                </a:lnTo>
                <a:lnTo>
                  <a:pt x="1327944" y="295011"/>
                </a:lnTo>
                <a:lnTo>
                  <a:pt x="1330590" y="304271"/>
                </a:lnTo>
                <a:lnTo>
                  <a:pt x="1332706" y="313532"/>
                </a:lnTo>
                <a:lnTo>
                  <a:pt x="1334294" y="323057"/>
                </a:lnTo>
                <a:lnTo>
                  <a:pt x="1335617" y="332846"/>
                </a:lnTo>
                <a:lnTo>
                  <a:pt x="1336411" y="342371"/>
                </a:lnTo>
                <a:lnTo>
                  <a:pt x="1336675" y="352161"/>
                </a:lnTo>
                <a:lnTo>
                  <a:pt x="1336411" y="362215"/>
                </a:lnTo>
                <a:lnTo>
                  <a:pt x="1335617" y="372005"/>
                </a:lnTo>
                <a:lnTo>
                  <a:pt x="1334294" y="381530"/>
                </a:lnTo>
                <a:lnTo>
                  <a:pt x="1332706" y="391055"/>
                </a:lnTo>
                <a:lnTo>
                  <a:pt x="1330590" y="400315"/>
                </a:lnTo>
                <a:lnTo>
                  <a:pt x="1327944" y="409311"/>
                </a:lnTo>
                <a:lnTo>
                  <a:pt x="1325034" y="418571"/>
                </a:lnTo>
                <a:lnTo>
                  <a:pt x="1321594" y="427038"/>
                </a:lnTo>
                <a:lnTo>
                  <a:pt x="1317625" y="435505"/>
                </a:lnTo>
                <a:lnTo>
                  <a:pt x="1313656" y="443971"/>
                </a:lnTo>
                <a:lnTo>
                  <a:pt x="1308629" y="451909"/>
                </a:lnTo>
                <a:lnTo>
                  <a:pt x="1303867" y="459582"/>
                </a:lnTo>
                <a:lnTo>
                  <a:pt x="1298311" y="467255"/>
                </a:lnTo>
                <a:lnTo>
                  <a:pt x="1292754" y="474398"/>
                </a:lnTo>
                <a:lnTo>
                  <a:pt x="1286669" y="481278"/>
                </a:lnTo>
                <a:lnTo>
                  <a:pt x="1280319" y="488157"/>
                </a:lnTo>
                <a:lnTo>
                  <a:pt x="1273704" y="494507"/>
                </a:lnTo>
                <a:lnTo>
                  <a:pt x="1266825" y="500328"/>
                </a:lnTo>
                <a:lnTo>
                  <a:pt x="1259681" y="506148"/>
                </a:lnTo>
                <a:lnTo>
                  <a:pt x="1251744" y="511440"/>
                </a:lnTo>
                <a:lnTo>
                  <a:pt x="1244071" y="516467"/>
                </a:lnTo>
                <a:lnTo>
                  <a:pt x="1236134" y="521230"/>
                </a:lnTo>
                <a:lnTo>
                  <a:pt x="1227931" y="525199"/>
                </a:lnTo>
                <a:lnTo>
                  <a:pt x="1219200" y="529167"/>
                </a:lnTo>
                <a:lnTo>
                  <a:pt x="1210734" y="532607"/>
                </a:lnTo>
                <a:lnTo>
                  <a:pt x="1201738" y="535517"/>
                </a:lnTo>
                <a:lnTo>
                  <a:pt x="1192477" y="538163"/>
                </a:lnTo>
                <a:lnTo>
                  <a:pt x="1183217" y="540280"/>
                </a:lnTo>
                <a:lnTo>
                  <a:pt x="1173956" y="542132"/>
                </a:lnTo>
                <a:lnTo>
                  <a:pt x="1164167" y="543190"/>
                </a:lnTo>
                <a:lnTo>
                  <a:pt x="1154377" y="543984"/>
                </a:lnTo>
                <a:lnTo>
                  <a:pt x="1144852" y="544513"/>
                </a:lnTo>
                <a:lnTo>
                  <a:pt x="1134798" y="543984"/>
                </a:lnTo>
                <a:lnTo>
                  <a:pt x="1125009" y="543190"/>
                </a:lnTo>
                <a:lnTo>
                  <a:pt x="1115484" y="542132"/>
                </a:lnTo>
                <a:lnTo>
                  <a:pt x="1105959" y="540280"/>
                </a:lnTo>
                <a:lnTo>
                  <a:pt x="1096698" y="538163"/>
                </a:lnTo>
                <a:lnTo>
                  <a:pt x="1087702" y="535517"/>
                </a:lnTo>
                <a:lnTo>
                  <a:pt x="1078442" y="532607"/>
                </a:lnTo>
                <a:lnTo>
                  <a:pt x="1069975" y="529167"/>
                </a:lnTo>
                <a:lnTo>
                  <a:pt x="1061509" y="525199"/>
                </a:lnTo>
                <a:lnTo>
                  <a:pt x="1053042" y="521230"/>
                </a:lnTo>
                <a:lnTo>
                  <a:pt x="1045104" y="516467"/>
                </a:lnTo>
                <a:lnTo>
                  <a:pt x="1037431" y="511440"/>
                </a:lnTo>
                <a:lnTo>
                  <a:pt x="1029759" y="506148"/>
                </a:lnTo>
                <a:lnTo>
                  <a:pt x="1022615" y="500328"/>
                </a:lnTo>
                <a:lnTo>
                  <a:pt x="1015736" y="494507"/>
                </a:lnTo>
                <a:lnTo>
                  <a:pt x="1008856" y="488157"/>
                </a:lnTo>
                <a:lnTo>
                  <a:pt x="1002506" y="481278"/>
                </a:lnTo>
                <a:lnTo>
                  <a:pt x="996686" y="474398"/>
                </a:lnTo>
                <a:lnTo>
                  <a:pt x="990865" y="467255"/>
                </a:lnTo>
                <a:lnTo>
                  <a:pt x="985573" y="459582"/>
                </a:lnTo>
                <a:lnTo>
                  <a:pt x="980546" y="451909"/>
                </a:lnTo>
                <a:lnTo>
                  <a:pt x="975784" y="443971"/>
                </a:lnTo>
                <a:lnTo>
                  <a:pt x="971815" y="435505"/>
                </a:lnTo>
                <a:lnTo>
                  <a:pt x="967846" y="427038"/>
                </a:lnTo>
                <a:lnTo>
                  <a:pt x="964406" y="418571"/>
                </a:lnTo>
                <a:lnTo>
                  <a:pt x="961496" y="409311"/>
                </a:lnTo>
                <a:lnTo>
                  <a:pt x="958586" y="400315"/>
                </a:lnTo>
                <a:lnTo>
                  <a:pt x="956734" y="391055"/>
                </a:lnTo>
                <a:lnTo>
                  <a:pt x="954881" y="381530"/>
                </a:lnTo>
                <a:lnTo>
                  <a:pt x="953823" y="372005"/>
                </a:lnTo>
                <a:lnTo>
                  <a:pt x="952765" y="362215"/>
                </a:lnTo>
                <a:lnTo>
                  <a:pt x="952500" y="352161"/>
                </a:lnTo>
                <a:lnTo>
                  <a:pt x="952765" y="342371"/>
                </a:lnTo>
                <a:lnTo>
                  <a:pt x="953823" y="332846"/>
                </a:lnTo>
                <a:lnTo>
                  <a:pt x="954881" y="323057"/>
                </a:lnTo>
                <a:lnTo>
                  <a:pt x="956734" y="313532"/>
                </a:lnTo>
                <a:lnTo>
                  <a:pt x="958586" y="304271"/>
                </a:lnTo>
                <a:lnTo>
                  <a:pt x="961496" y="295011"/>
                </a:lnTo>
                <a:lnTo>
                  <a:pt x="964406" y="286280"/>
                </a:lnTo>
                <a:lnTo>
                  <a:pt x="967846" y="277548"/>
                </a:lnTo>
                <a:lnTo>
                  <a:pt x="971815" y="269082"/>
                </a:lnTo>
                <a:lnTo>
                  <a:pt x="975784" y="260880"/>
                </a:lnTo>
                <a:lnTo>
                  <a:pt x="980546" y="252942"/>
                </a:lnTo>
                <a:lnTo>
                  <a:pt x="985573" y="245005"/>
                </a:lnTo>
                <a:lnTo>
                  <a:pt x="990865" y="237332"/>
                </a:lnTo>
                <a:lnTo>
                  <a:pt x="996686" y="230188"/>
                </a:lnTo>
                <a:lnTo>
                  <a:pt x="1002506" y="223044"/>
                </a:lnTo>
                <a:lnTo>
                  <a:pt x="1008856" y="216694"/>
                </a:lnTo>
                <a:lnTo>
                  <a:pt x="1015736" y="210344"/>
                </a:lnTo>
                <a:lnTo>
                  <a:pt x="1022615" y="204259"/>
                </a:lnTo>
                <a:lnTo>
                  <a:pt x="1029759" y="198703"/>
                </a:lnTo>
                <a:lnTo>
                  <a:pt x="1037431" y="193146"/>
                </a:lnTo>
                <a:lnTo>
                  <a:pt x="1045104" y="188119"/>
                </a:lnTo>
                <a:lnTo>
                  <a:pt x="1053042" y="183357"/>
                </a:lnTo>
                <a:lnTo>
                  <a:pt x="1061509" y="179123"/>
                </a:lnTo>
                <a:lnTo>
                  <a:pt x="1069975" y="175419"/>
                </a:lnTo>
                <a:lnTo>
                  <a:pt x="1078442" y="171980"/>
                </a:lnTo>
                <a:lnTo>
                  <a:pt x="1087702" y="168805"/>
                </a:lnTo>
                <a:lnTo>
                  <a:pt x="1096698" y="166423"/>
                </a:lnTo>
                <a:lnTo>
                  <a:pt x="1105959" y="164307"/>
                </a:lnTo>
                <a:lnTo>
                  <a:pt x="1115484" y="162719"/>
                </a:lnTo>
                <a:lnTo>
                  <a:pt x="1125009" y="161396"/>
                </a:lnTo>
                <a:lnTo>
                  <a:pt x="1134798" y="160603"/>
                </a:lnTo>
                <a:lnTo>
                  <a:pt x="1144852" y="160338"/>
                </a:lnTo>
                <a:close/>
                <a:moveTo>
                  <a:pt x="733425" y="160338"/>
                </a:moveTo>
                <a:lnTo>
                  <a:pt x="743214" y="160603"/>
                </a:lnTo>
                <a:lnTo>
                  <a:pt x="753004" y="161396"/>
                </a:lnTo>
                <a:lnTo>
                  <a:pt x="762793" y="162719"/>
                </a:lnTo>
                <a:lnTo>
                  <a:pt x="772054" y="164307"/>
                </a:lnTo>
                <a:lnTo>
                  <a:pt x="781314" y="166423"/>
                </a:lnTo>
                <a:lnTo>
                  <a:pt x="790575" y="168805"/>
                </a:lnTo>
                <a:lnTo>
                  <a:pt x="799571" y="171980"/>
                </a:lnTo>
                <a:lnTo>
                  <a:pt x="808037" y="175419"/>
                </a:lnTo>
                <a:lnTo>
                  <a:pt x="816768" y="179123"/>
                </a:lnTo>
                <a:lnTo>
                  <a:pt x="824971" y="183357"/>
                </a:lnTo>
                <a:lnTo>
                  <a:pt x="832908" y="188119"/>
                </a:lnTo>
                <a:lnTo>
                  <a:pt x="840581" y="193146"/>
                </a:lnTo>
                <a:lnTo>
                  <a:pt x="848518" y="198703"/>
                </a:lnTo>
                <a:lnTo>
                  <a:pt x="855662" y="204259"/>
                </a:lnTo>
                <a:lnTo>
                  <a:pt x="862277" y="210344"/>
                </a:lnTo>
                <a:lnTo>
                  <a:pt x="869156" y="216694"/>
                </a:lnTo>
                <a:lnTo>
                  <a:pt x="875506" y="223044"/>
                </a:lnTo>
                <a:lnTo>
                  <a:pt x="881591" y="230188"/>
                </a:lnTo>
                <a:lnTo>
                  <a:pt x="887148" y="237332"/>
                </a:lnTo>
                <a:lnTo>
                  <a:pt x="892704" y="245005"/>
                </a:lnTo>
                <a:lnTo>
                  <a:pt x="897466" y="252942"/>
                </a:lnTo>
                <a:lnTo>
                  <a:pt x="902493" y="260880"/>
                </a:lnTo>
                <a:lnTo>
                  <a:pt x="906462" y="269082"/>
                </a:lnTo>
                <a:lnTo>
                  <a:pt x="910431" y="277548"/>
                </a:lnTo>
                <a:lnTo>
                  <a:pt x="913871" y="286280"/>
                </a:lnTo>
                <a:lnTo>
                  <a:pt x="917046" y="295011"/>
                </a:lnTo>
                <a:lnTo>
                  <a:pt x="919427" y="304271"/>
                </a:lnTo>
                <a:lnTo>
                  <a:pt x="921543" y="313532"/>
                </a:lnTo>
                <a:lnTo>
                  <a:pt x="923131" y="323057"/>
                </a:lnTo>
                <a:lnTo>
                  <a:pt x="924454" y="332846"/>
                </a:lnTo>
                <a:lnTo>
                  <a:pt x="925248" y="342371"/>
                </a:lnTo>
                <a:lnTo>
                  <a:pt x="925512" y="352161"/>
                </a:lnTo>
                <a:lnTo>
                  <a:pt x="925248" y="362215"/>
                </a:lnTo>
                <a:lnTo>
                  <a:pt x="924454" y="372005"/>
                </a:lnTo>
                <a:lnTo>
                  <a:pt x="923131" y="381530"/>
                </a:lnTo>
                <a:lnTo>
                  <a:pt x="921543" y="391055"/>
                </a:lnTo>
                <a:lnTo>
                  <a:pt x="919427" y="400315"/>
                </a:lnTo>
                <a:lnTo>
                  <a:pt x="917046" y="409311"/>
                </a:lnTo>
                <a:lnTo>
                  <a:pt x="913871" y="418571"/>
                </a:lnTo>
                <a:lnTo>
                  <a:pt x="910431" y="427038"/>
                </a:lnTo>
                <a:lnTo>
                  <a:pt x="906462" y="435505"/>
                </a:lnTo>
                <a:lnTo>
                  <a:pt x="902493" y="443971"/>
                </a:lnTo>
                <a:lnTo>
                  <a:pt x="897466" y="451909"/>
                </a:lnTo>
                <a:lnTo>
                  <a:pt x="892704" y="459582"/>
                </a:lnTo>
                <a:lnTo>
                  <a:pt x="887148" y="467255"/>
                </a:lnTo>
                <a:lnTo>
                  <a:pt x="881591" y="474398"/>
                </a:lnTo>
                <a:lnTo>
                  <a:pt x="875506" y="481278"/>
                </a:lnTo>
                <a:lnTo>
                  <a:pt x="869156" y="488157"/>
                </a:lnTo>
                <a:lnTo>
                  <a:pt x="862277" y="494507"/>
                </a:lnTo>
                <a:lnTo>
                  <a:pt x="855662" y="500328"/>
                </a:lnTo>
                <a:lnTo>
                  <a:pt x="848518" y="506148"/>
                </a:lnTo>
                <a:lnTo>
                  <a:pt x="840581" y="511440"/>
                </a:lnTo>
                <a:lnTo>
                  <a:pt x="832908" y="516467"/>
                </a:lnTo>
                <a:lnTo>
                  <a:pt x="824971" y="521230"/>
                </a:lnTo>
                <a:lnTo>
                  <a:pt x="816768" y="525199"/>
                </a:lnTo>
                <a:lnTo>
                  <a:pt x="808037" y="529167"/>
                </a:lnTo>
                <a:lnTo>
                  <a:pt x="799571" y="532607"/>
                </a:lnTo>
                <a:lnTo>
                  <a:pt x="790575" y="535517"/>
                </a:lnTo>
                <a:lnTo>
                  <a:pt x="781314" y="538163"/>
                </a:lnTo>
                <a:lnTo>
                  <a:pt x="772054" y="540280"/>
                </a:lnTo>
                <a:lnTo>
                  <a:pt x="762793" y="542132"/>
                </a:lnTo>
                <a:lnTo>
                  <a:pt x="753004" y="543190"/>
                </a:lnTo>
                <a:lnTo>
                  <a:pt x="743214" y="543984"/>
                </a:lnTo>
                <a:lnTo>
                  <a:pt x="733425" y="544513"/>
                </a:lnTo>
                <a:lnTo>
                  <a:pt x="723635" y="543984"/>
                </a:lnTo>
                <a:lnTo>
                  <a:pt x="713846" y="543190"/>
                </a:lnTo>
                <a:lnTo>
                  <a:pt x="704321" y="542132"/>
                </a:lnTo>
                <a:lnTo>
                  <a:pt x="694796" y="540280"/>
                </a:lnTo>
                <a:lnTo>
                  <a:pt x="685535" y="538163"/>
                </a:lnTo>
                <a:lnTo>
                  <a:pt x="676539" y="535517"/>
                </a:lnTo>
                <a:lnTo>
                  <a:pt x="667279" y="532607"/>
                </a:lnTo>
                <a:lnTo>
                  <a:pt x="658812" y="529167"/>
                </a:lnTo>
                <a:lnTo>
                  <a:pt x="650346" y="525199"/>
                </a:lnTo>
                <a:lnTo>
                  <a:pt x="641879" y="521230"/>
                </a:lnTo>
                <a:lnTo>
                  <a:pt x="633941" y="516467"/>
                </a:lnTo>
                <a:lnTo>
                  <a:pt x="626268" y="511440"/>
                </a:lnTo>
                <a:lnTo>
                  <a:pt x="618596" y="506148"/>
                </a:lnTo>
                <a:lnTo>
                  <a:pt x="611452" y="500328"/>
                </a:lnTo>
                <a:lnTo>
                  <a:pt x="604573" y="494507"/>
                </a:lnTo>
                <a:lnTo>
                  <a:pt x="597693" y="488157"/>
                </a:lnTo>
                <a:lnTo>
                  <a:pt x="591343" y="481278"/>
                </a:lnTo>
                <a:lnTo>
                  <a:pt x="585523" y="474398"/>
                </a:lnTo>
                <a:lnTo>
                  <a:pt x="579702" y="467255"/>
                </a:lnTo>
                <a:lnTo>
                  <a:pt x="574146" y="459582"/>
                </a:lnTo>
                <a:lnTo>
                  <a:pt x="569383" y="451909"/>
                </a:lnTo>
                <a:lnTo>
                  <a:pt x="564885" y="443971"/>
                </a:lnTo>
                <a:lnTo>
                  <a:pt x="560652" y="435505"/>
                </a:lnTo>
                <a:lnTo>
                  <a:pt x="556683" y="427038"/>
                </a:lnTo>
                <a:lnTo>
                  <a:pt x="553243" y="418571"/>
                </a:lnTo>
                <a:lnTo>
                  <a:pt x="550333" y="409311"/>
                </a:lnTo>
                <a:lnTo>
                  <a:pt x="547687" y="400315"/>
                </a:lnTo>
                <a:lnTo>
                  <a:pt x="545306" y="391055"/>
                </a:lnTo>
                <a:lnTo>
                  <a:pt x="543718" y="381530"/>
                </a:lnTo>
                <a:lnTo>
                  <a:pt x="542660" y="372005"/>
                </a:lnTo>
                <a:lnTo>
                  <a:pt x="541602" y="362215"/>
                </a:lnTo>
                <a:lnTo>
                  <a:pt x="541337" y="352161"/>
                </a:lnTo>
                <a:lnTo>
                  <a:pt x="541602" y="342371"/>
                </a:lnTo>
                <a:lnTo>
                  <a:pt x="542660" y="332846"/>
                </a:lnTo>
                <a:lnTo>
                  <a:pt x="543718" y="323057"/>
                </a:lnTo>
                <a:lnTo>
                  <a:pt x="545306" y="313532"/>
                </a:lnTo>
                <a:lnTo>
                  <a:pt x="547687" y="304271"/>
                </a:lnTo>
                <a:lnTo>
                  <a:pt x="550333" y="295011"/>
                </a:lnTo>
                <a:lnTo>
                  <a:pt x="553243" y="286280"/>
                </a:lnTo>
                <a:lnTo>
                  <a:pt x="556683" y="277548"/>
                </a:lnTo>
                <a:lnTo>
                  <a:pt x="560652" y="269082"/>
                </a:lnTo>
                <a:lnTo>
                  <a:pt x="564885" y="260880"/>
                </a:lnTo>
                <a:lnTo>
                  <a:pt x="569383" y="252942"/>
                </a:lnTo>
                <a:lnTo>
                  <a:pt x="574146" y="244740"/>
                </a:lnTo>
                <a:lnTo>
                  <a:pt x="579702" y="237332"/>
                </a:lnTo>
                <a:lnTo>
                  <a:pt x="585523" y="230188"/>
                </a:lnTo>
                <a:lnTo>
                  <a:pt x="591343" y="223044"/>
                </a:lnTo>
                <a:lnTo>
                  <a:pt x="597693" y="216694"/>
                </a:lnTo>
                <a:lnTo>
                  <a:pt x="604573" y="210344"/>
                </a:lnTo>
                <a:lnTo>
                  <a:pt x="611452" y="204259"/>
                </a:lnTo>
                <a:lnTo>
                  <a:pt x="618596" y="198703"/>
                </a:lnTo>
                <a:lnTo>
                  <a:pt x="626268" y="193146"/>
                </a:lnTo>
                <a:lnTo>
                  <a:pt x="633941" y="188119"/>
                </a:lnTo>
                <a:lnTo>
                  <a:pt x="641879" y="183357"/>
                </a:lnTo>
                <a:lnTo>
                  <a:pt x="650346" y="179123"/>
                </a:lnTo>
                <a:lnTo>
                  <a:pt x="658812" y="175419"/>
                </a:lnTo>
                <a:lnTo>
                  <a:pt x="667279" y="171980"/>
                </a:lnTo>
                <a:lnTo>
                  <a:pt x="676539" y="168805"/>
                </a:lnTo>
                <a:lnTo>
                  <a:pt x="685535" y="166423"/>
                </a:lnTo>
                <a:lnTo>
                  <a:pt x="694796" y="164307"/>
                </a:lnTo>
                <a:lnTo>
                  <a:pt x="704321" y="162719"/>
                </a:lnTo>
                <a:lnTo>
                  <a:pt x="713846" y="161396"/>
                </a:lnTo>
                <a:lnTo>
                  <a:pt x="723635" y="160603"/>
                </a:lnTo>
                <a:lnTo>
                  <a:pt x="733425" y="160338"/>
                </a:lnTo>
                <a:close/>
                <a:moveTo>
                  <a:pt x="322527" y="160338"/>
                </a:moveTo>
                <a:lnTo>
                  <a:pt x="332052" y="160603"/>
                </a:lnTo>
                <a:lnTo>
                  <a:pt x="341842" y="161396"/>
                </a:lnTo>
                <a:lnTo>
                  <a:pt x="351631" y="162719"/>
                </a:lnTo>
                <a:lnTo>
                  <a:pt x="360892" y="164307"/>
                </a:lnTo>
                <a:lnTo>
                  <a:pt x="370152" y="166423"/>
                </a:lnTo>
                <a:lnTo>
                  <a:pt x="379148" y="168805"/>
                </a:lnTo>
                <a:lnTo>
                  <a:pt x="388409" y="171980"/>
                </a:lnTo>
                <a:lnTo>
                  <a:pt x="396875" y="175419"/>
                </a:lnTo>
                <a:lnTo>
                  <a:pt x="405606" y="179123"/>
                </a:lnTo>
                <a:lnTo>
                  <a:pt x="413809" y="183357"/>
                </a:lnTo>
                <a:lnTo>
                  <a:pt x="421746" y="188119"/>
                </a:lnTo>
                <a:lnTo>
                  <a:pt x="429419" y="193146"/>
                </a:lnTo>
                <a:lnTo>
                  <a:pt x="437356" y="198703"/>
                </a:lnTo>
                <a:lnTo>
                  <a:pt x="444500" y="204259"/>
                </a:lnTo>
                <a:lnTo>
                  <a:pt x="451644" y="210344"/>
                </a:lnTo>
                <a:lnTo>
                  <a:pt x="457994" y="216694"/>
                </a:lnTo>
                <a:lnTo>
                  <a:pt x="464344" y="223044"/>
                </a:lnTo>
                <a:lnTo>
                  <a:pt x="470429" y="230188"/>
                </a:lnTo>
                <a:lnTo>
                  <a:pt x="475986" y="237332"/>
                </a:lnTo>
                <a:lnTo>
                  <a:pt x="481542" y="245005"/>
                </a:lnTo>
                <a:lnTo>
                  <a:pt x="486304" y="252942"/>
                </a:lnTo>
                <a:lnTo>
                  <a:pt x="491331" y="260880"/>
                </a:lnTo>
                <a:lnTo>
                  <a:pt x="495565" y="269082"/>
                </a:lnTo>
                <a:lnTo>
                  <a:pt x="499269" y="277548"/>
                </a:lnTo>
                <a:lnTo>
                  <a:pt x="502709" y="286280"/>
                </a:lnTo>
                <a:lnTo>
                  <a:pt x="505884" y="295011"/>
                </a:lnTo>
                <a:lnTo>
                  <a:pt x="508265" y="304271"/>
                </a:lnTo>
                <a:lnTo>
                  <a:pt x="510381" y="313532"/>
                </a:lnTo>
                <a:lnTo>
                  <a:pt x="511969" y="323057"/>
                </a:lnTo>
                <a:lnTo>
                  <a:pt x="513292" y="332846"/>
                </a:lnTo>
                <a:lnTo>
                  <a:pt x="514086" y="342371"/>
                </a:lnTo>
                <a:lnTo>
                  <a:pt x="514350" y="352161"/>
                </a:lnTo>
                <a:lnTo>
                  <a:pt x="514086" y="362215"/>
                </a:lnTo>
                <a:lnTo>
                  <a:pt x="513292" y="372005"/>
                </a:lnTo>
                <a:lnTo>
                  <a:pt x="511969" y="381530"/>
                </a:lnTo>
                <a:lnTo>
                  <a:pt x="510381" y="391055"/>
                </a:lnTo>
                <a:lnTo>
                  <a:pt x="508265" y="400315"/>
                </a:lnTo>
                <a:lnTo>
                  <a:pt x="505884" y="409311"/>
                </a:lnTo>
                <a:lnTo>
                  <a:pt x="502709" y="418571"/>
                </a:lnTo>
                <a:lnTo>
                  <a:pt x="499269" y="427038"/>
                </a:lnTo>
                <a:lnTo>
                  <a:pt x="495565" y="435505"/>
                </a:lnTo>
                <a:lnTo>
                  <a:pt x="491331" y="443971"/>
                </a:lnTo>
                <a:lnTo>
                  <a:pt x="486304" y="451909"/>
                </a:lnTo>
                <a:lnTo>
                  <a:pt x="481542" y="459582"/>
                </a:lnTo>
                <a:lnTo>
                  <a:pt x="475986" y="467255"/>
                </a:lnTo>
                <a:lnTo>
                  <a:pt x="470429" y="474398"/>
                </a:lnTo>
                <a:lnTo>
                  <a:pt x="464344" y="481278"/>
                </a:lnTo>
                <a:lnTo>
                  <a:pt x="457994" y="488157"/>
                </a:lnTo>
                <a:lnTo>
                  <a:pt x="451644" y="494507"/>
                </a:lnTo>
                <a:lnTo>
                  <a:pt x="444500" y="500328"/>
                </a:lnTo>
                <a:lnTo>
                  <a:pt x="437356" y="506148"/>
                </a:lnTo>
                <a:lnTo>
                  <a:pt x="429419" y="511440"/>
                </a:lnTo>
                <a:lnTo>
                  <a:pt x="421746" y="516467"/>
                </a:lnTo>
                <a:lnTo>
                  <a:pt x="413809" y="521230"/>
                </a:lnTo>
                <a:lnTo>
                  <a:pt x="405606" y="525199"/>
                </a:lnTo>
                <a:lnTo>
                  <a:pt x="396875" y="529167"/>
                </a:lnTo>
                <a:lnTo>
                  <a:pt x="388409" y="532607"/>
                </a:lnTo>
                <a:lnTo>
                  <a:pt x="379148" y="535517"/>
                </a:lnTo>
                <a:lnTo>
                  <a:pt x="370152" y="538163"/>
                </a:lnTo>
                <a:lnTo>
                  <a:pt x="360892" y="540280"/>
                </a:lnTo>
                <a:lnTo>
                  <a:pt x="351631" y="542132"/>
                </a:lnTo>
                <a:lnTo>
                  <a:pt x="341842" y="543190"/>
                </a:lnTo>
                <a:lnTo>
                  <a:pt x="332052" y="543984"/>
                </a:lnTo>
                <a:lnTo>
                  <a:pt x="322527" y="544513"/>
                </a:lnTo>
                <a:lnTo>
                  <a:pt x="312473" y="543984"/>
                </a:lnTo>
                <a:lnTo>
                  <a:pt x="302684" y="543190"/>
                </a:lnTo>
                <a:lnTo>
                  <a:pt x="293159" y="542132"/>
                </a:lnTo>
                <a:lnTo>
                  <a:pt x="283634" y="540280"/>
                </a:lnTo>
                <a:lnTo>
                  <a:pt x="274373" y="538163"/>
                </a:lnTo>
                <a:lnTo>
                  <a:pt x="265377" y="535517"/>
                </a:lnTo>
                <a:lnTo>
                  <a:pt x="256117" y="532607"/>
                </a:lnTo>
                <a:lnTo>
                  <a:pt x="247650" y="529167"/>
                </a:lnTo>
                <a:lnTo>
                  <a:pt x="239184" y="525199"/>
                </a:lnTo>
                <a:lnTo>
                  <a:pt x="230717" y="521230"/>
                </a:lnTo>
                <a:lnTo>
                  <a:pt x="222779" y="516467"/>
                </a:lnTo>
                <a:lnTo>
                  <a:pt x="215106" y="511440"/>
                </a:lnTo>
                <a:lnTo>
                  <a:pt x="207434" y="506148"/>
                </a:lnTo>
                <a:lnTo>
                  <a:pt x="200290" y="500328"/>
                </a:lnTo>
                <a:lnTo>
                  <a:pt x="193411" y="494507"/>
                </a:lnTo>
                <a:lnTo>
                  <a:pt x="186531" y="488157"/>
                </a:lnTo>
                <a:lnTo>
                  <a:pt x="180181" y="481278"/>
                </a:lnTo>
                <a:lnTo>
                  <a:pt x="174361" y="474398"/>
                </a:lnTo>
                <a:lnTo>
                  <a:pt x="168540" y="467255"/>
                </a:lnTo>
                <a:lnTo>
                  <a:pt x="162984" y="459582"/>
                </a:lnTo>
                <a:lnTo>
                  <a:pt x="158221" y="451909"/>
                </a:lnTo>
                <a:lnTo>
                  <a:pt x="153459" y="443971"/>
                </a:lnTo>
                <a:lnTo>
                  <a:pt x="149490" y="435505"/>
                </a:lnTo>
                <a:lnTo>
                  <a:pt x="145521" y="427038"/>
                </a:lnTo>
                <a:lnTo>
                  <a:pt x="142081" y="418571"/>
                </a:lnTo>
                <a:lnTo>
                  <a:pt x="138906" y="409311"/>
                </a:lnTo>
                <a:lnTo>
                  <a:pt x="136261" y="400315"/>
                </a:lnTo>
                <a:lnTo>
                  <a:pt x="134144" y="391055"/>
                </a:lnTo>
                <a:lnTo>
                  <a:pt x="132556" y="381530"/>
                </a:lnTo>
                <a:lnTo>
                  <a:pt x="131498" y="372005"/>
                </a:lnTo>
                <a:lnTo>
                  <a:pt x="130440" y="362215"/>
                </a:lnTo>
                <a:lnTo>
                  <a:pt x="130175" y="352161"/>
                </a:lnTo>
                <a:lnTo>
                  <a:pt x="130440" y="342371"/>
                </a:lnTo>
                <a:lnTo>
                  <a:pt x="131498" y="332846"/>
                </a:lnTo>
                <a:lnTo>
                  <a:pt x="132556" y="323057"/>
                </a:lnTo>
                <a:lnTo>
                  <a:pt x="134144" y="313532"/>
                </a:lnTo>
                <a:lnTo>
                  <a:pt x="136261" y="304271"/>
                </a:lnTo>
                <a:lnTo>
                  <a:pt x="138906" y="295011"/>
                </a:lnTo>
                <a:lnTo>
                  <a:pt x="142081" y="286280"/>
                </a:lnTo>
                <a:lnTo>
                  <a:pt x="145521" y="277548"/>
                </a:lnTo>
                <a:lnTo>
                  <a:pt x="149490" y="269082"/>
                </a:lnTo>
                <a:lnTo>
                  <a:pt x="153459" y="260880"/>
                </a:lnTo>
                <a:lnTo>
                  <a:pt x="158221" y="252942"/>
                </a:lnTo>
                <a:lnTo>
                  <a:pt x="162984" y="245005"/>
                </a:lnTo>
                <a:lnTo>
                  <a:pt x="168540" y="237332"/>
                </a:lnTo>
                <a:lnTo>
                  <a:pt x="174361" y="230188"/>
                </a:lnTo>
                <a:lnTo>
                  <a:pt x="180181" y="223044"/>
                </a:lnTo>
                <a:lnTo>
                  <a:pt x="186531" y="216694"/>
                </a:lnTo>
                <a:lnTo>
                  <a:pt x="193411" y="210344"/>
                </a:lnTo>
                <a:lnTo>
                  <a:pt x="200290" y="204259"/>
                </a:lnTo>
                <a:lnTo>
                  <a:pt x="207434" y="198703"/>
                </a:lnTo>
                <a:lnTo>
                  <a:pt x="215106" y="193146"/>
                </a:lnTo>
                <a:lnTo>
                  <a:pt x="222779" y="188119"/>
                </a:lnTo>
                <a:lnTo>
                  <a:pt x="230717" y="183357"/>
                </a:lnTo>
                <a:lnTo>
                  <a:pt x="239184" y="179123"/>
                </a:lnTo>
                <a:lnTo>
                  <a:pt x="247650" y="175419"/>
                </a:lnTo>
                <a:lnTo>
                  <a:pt x="256117" y="171980"/>
                </a:lnTo>
                <a:lnTo>
                  <a:pt x="265377" y="168805"/>
                </a:lnTo>
                <a:lnTo>
                  <a:pt x="274373" y="166423"/>
                </a:lnTo>
                <a:lnTo>
                  <a:pt x="283634" y="164307"/>
                </a:lnTo>
                <a:lnTo>
                  <a:pt x="293159" y="162719"/>
                </a:lnTo>
                <a:lnTo>
                  <a:pt x="302684" y="161396"/>
                </a:lnTo>
                <a:lnTo>
                  <a:pt x="312473" y="160603"/>
                </a:lnTo>
                <a:lnTo>
                  <a:pt x="322527" y="160338"/>
                </a:lnTo>
                <a:close/>
                <a:moveTo>
                  <a:pt x="101071" y="101335"/>
                </a:moveTo>
                <a:lnTo>
                  <a:pt x="101071" y="605367"/>
                </a:lnTo>
                <a:lnTo>
                  <a:pt x="1365779" y="605367"/>
                </a:lnTo>
                <a:lnTo>
                  <a:pt x="1365779" y="101335"/>
                </a:lnTo>
                <a:lnTo>
                  <a:pt x="101071" y="101335"/>
                </a:lnTo>
                <a:close/>
                <a:moveTo>
                  <a:pt x="0" y="0"/>
                </a:moveTo>
                <a:lnTo>
                  <a:pt x="1466850" y="0"/>
                </a:lnTo>
                <a:lnTo>
                  <a:pt x="1466850" y="706438"/>
                </a:lnTo>
                <a:lnTo>
                  <a:pt x="0" y="706438"/>
                </a:lnTo>
                <a:lnTo>
                  <a:pt x="0" y="0"/>
                </a:lnTo>
                <a:close/>
              </a:path>
            </a:pathLst>
          </a:custGeom>
          <a:solidFill>
            <a:schemeClr val="accent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135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mph" presetSubtype="0" repeatCount="3000" fill="hold" nodeType="clickEffect">
                                  <p:stCondLst>
                                    <p:cond delay="0"/>
                                  </p:stCondLst>
                                  <p:childTnLst>
                                    <p:animEffect transition="out" filter="fade">
                                      <p:cBhvr>
                                        <p:cTn id="13" dur="250" tmFilter="0, 0; .2, .5; .8, .5; 1, 0"/>
                                        <p:tgtEl>
                                          <p:spTgt spid="6"/>
                                        </p:tgtEl>
                                      </p:cBhvr>
                                    </p:animEffect>
                                    <p:animScale>
                                      <p:cBhvr>
                                        <p:cTn id="14" dur="125" autoRev="1" fill="hold"/>
                                        <p:tgtEl>
                                          <p:spTgt spid="6"/>
                                        </p:tgtEl>
                                      </p:cBhvr>
                                      <p:by x="105000" y="105000"/>
                                    </p:animScale>
                                  </p:childTnLst>
                                </p:cTn>
                              </p:par>
                            </p:childTnLst>
                          </p:cTn>
                        </p:par>
                        <p:par>
                          <p:cTn id="15" fill="hold">
                            <p:stCondLst>
                              <p:cond delay="500"/>
                            </p:stCondLst>
                            <p:childTnLst>
                              <p:par>
                                <p:cTn id="16" presetID="47" presetClass="entr" presetSubtype="0"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repeatCount="3000" fill="hold" nodeType="clickEffect">
                                  <p:stCondLst>
                                    <p:cond delay="0"/>
                                  </p:stCondLst>
                                  <p:childTnLst>
                                    <p:animEffect transition="out" filter="fade">
                                      <p:cBhvr>
                                        <p:cTn id="24" dur="250" tmFilter="0, 0; .2, .5; .8, .5; 1, 0"/>
                                        <p:tgtEl>
                                          <p:spTgt spid="32"/>
                                        </p:tgtEl>
                                      </p:cBhvr>
                                    </p:animEffect>
                                    <p:animScale>
                                      <p:cBhvr>
                                        <p:cTn id="25" dur="125" autoRev="1" fill="hold"/>
                                        <p:tgtEl>
                                          <p:spTgt spid="32"/>
                                        </p:tgtEl>
                                      </p:cBhvr>
                                      <p:by x="105000" y="105000"/>
                                    </p:animScale>
                                  </p:childTnLst>
                                </p:cTn>
                              </p:par>
                            </p:childTnLst>
                          </p:cTn>
                        </p:par>
                        <p:par>
                          <p:cTn id="26" fill="hold">
                            <p:stCondLst>
                              <p:cond delay="500"/>
                            </p:stCondLst>
                            <p:childTnLst>
                              <p:par>
                                <p:cTn id="27" presetID="47"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anim calcmode="lin" valueType="num">
                                      <p:cBhvr>
                                        <p:cTn id="30" dur="500" fill="hold"/>
                                        <p:tgtEl>
                                          <p:spTgt spid="4"/>
                                        </p:tgtEl>
                                        <p:attrNameLst>
                                          <p:attrName>ppt_x</p:attrName>
                                        </p:attrNameLst>
                                      </p:cBhvr>
                                      <p:tavLst>
                                        <p:tav tm="0">
                                          <p:val>
                                            <p:strVal val="#ppt_x"/>
                                          </p:val>
                                        </p:tav>
                                        <p:tav tm="100000">
                                          <p:val>
                                            <p:strVal val="#ppt_x"/>
                                          </p:val>
                                        </p:tav>
                                      </p:tavLst>
                                    </p:anim>
                                    <p:anim calcmode="lin" valueType="num">
                                      <p:cBhvr>
                                        <p:cTn id="31" dur="500" fill="hold"/>
                                        <p:tgtEl>
                                          <p:spTgt spid="4"/>
                                        </p:tgtEl>
                                        <p:attrNameLst>
                                          <p:attrName>ppt_y</p:attrName>
                                        </p:attrNameLst>
                                      </p:cBhvr>
                                      <p:tavLst>
                                        <p:tav tm="0">
                                          <p:val>
                                            <p:strVal val="#ppt_y-.1"/>
                                          </p:val>
                                        </p:tav>
                                        <p:tav tm="100000">
                                          <p:val>
                                            <p:strVal val="#ppt_y"/>
                                          </p:val>
                                        </p:tav>
                                      </p:tavLst>
                                    </p:anim>
                                  </p:childTnLst>
                                </p:cTn>
                              </p:par>
                              <p:par>
                                <p:cTn id="32" presetID="26" presetClass="emph" presetSubtype="0" repeatCount="3000" fill="hold" nodeType="withEffect">
                                  <p:stCondLst>
                                    <p:cond delay="0"/>
                                  </p:stCondLst>
                                  <p:childTnLst>
                                    <p:animEffect transition="out" filter="fade">
                                      <p:cBhvr>
                                        <p:cTn id="33" dur="250" tmFilter="0, 0; .2, .5; .8, .5; 1, 0"/>
                                        <p:tgtEl>
                                          <p:spTgt spid="4"/>
                                        </p:tgtEl>
                                      </p:cBhvr>
                                    </p:animEffect>
                                    <p:animScale>
                                      <p:cBhvr>
                                        <p:cTn id="34" dur="125" autoRev="1" fill="hold"/>
                                        <p:tgtEl>
                                          <p:spTgt spid="4"/>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wheel(1)">
                                      <p:cBhvr>
                                        <p:cTn id="39" dur="750"/>
                                        <p:tgtEl>
                                          <p:spTgt spid="83"/>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wheel(1)">
                                      <p:cBhvr>
                                        <p:cTn id="42" dur="750"/>
                                        <p:tgtEl>
                                          <p:spTgt spid="85"/>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wheel(1)">
                                      <p:cBhvr>
                                        <p:cTn id="45" dur="750"/>
                                        <p:tgtEl>
                                          <p:spTgt spid="87"/>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29"/>
                                        </p:tgtEl>
                                        <p:attrNameLst>
                                          <p:attrName>style.visibility</p:attrName>
                                        </p:attrNameLst>
                                      </p:cBhvr>
                                      <p:to>
                                        <p:strVal val="visible"/>
                                      </p:to>
                                    </p:set>
                                    <p:anim calcmode="lin" valueType="num">
                                      <p:cBhvr>
                                        <p:cTn id="50" dur="250" fill="hold"/>
                                        <p:tgtEl>
                                          <p:spTgt spid="229"/>
                                        </p:tgtEl>
                                        <p:attrNameLst>
                                          <p:attrName>ppt_w</p:attrName>
                                        </p:attrNameLst>
                                      </p:cBhvr>
                                      <p:tavLst>
                                        <p:tav tm="0">
                                          <p:val>
                                            <p:fltVal val="0"/>
                                          </p:val>
                                        </p:tav>
                                        <p:tav tm="100000">
                                          <p:val>
                                            <p:strVal val="#ppt_w"/>
                                          </p:val>
                                        </p:tav>
                                      </p:tavLst>
                                    </p:anim>
                                    <p:anim calcmode="lin" valueType="num">
                                      <p:cBhvr>
                                        <p:cTn id="51" dur="250" fill="hold"/>
                                        <p:tgtEl>
                                          <p:spTgt spid="229"/>
                                        </p:tgtEl>
                                        <p:attrNameLst>
                                          <p:attrName>ppt_h</p:attrName>
                                        </p:attrNameLst>
                                      </p:cBhvr>
                                      <p:tavLst>
                                        <p:tav tm="0">
                                          <p:val>
                                            <p:fltVal val="0"/>
                                          </p:val>
                                        </p:tav>
                                        <p:tav tm="100000">
                                          <p:val>
                                            <p:strVal val="#ppt_h"/>
                                          </p:val>
                                        </p:tav>
                                      </p:tavLst>
                                    </p:anim>
                                    <p:animEffect transition="in" filter="fade">
                                      <p:cBhvr>
                                        <p:cTn id="52" dur="250"/>
                                        <p:tgtEl>
                                          <p:spTgt spid="229"/>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28"/>
                                        </p:tgtEl>
                                        <p:attrNameLst>
                                          <p:attrName>style.visibility</p:attrName>
                                        </p:attrNameLst>
                                      </p:cBhvr>
                                      <p:to>
                                        <p:strVal val="visible"/>
                                      </p:to>
                                    </p:set>
                                    <p:anim calcmode="lin" valueType="num">
                                      <p:cBhvr>
                                        <p:cTn id="55" dur="250" fill="hold"/>
                                        <p:tgtEl>
                                          <p:spTgt spid="228"/>
                                        </p:tgtEl>
                                        <p:attrNameLst>
                                          <p:attrName>ppt_w</p:attrName>
                                        </p:attrNameLst>
                                      </p:cBhvr>
                                      <p:tavLst>
                                        <p:tav tm="0">
                                          <p:val>
                                            <p:fltVal val="0"/>
                                          </p:val>
                                        </p:tav>
                                        <p:tav tm="100000">
                                          <p:val>
                                            <p:strVal val="#ppt_w"/>
                                          </p:val>
                                        </p:tav>
                                      </p:tavLst>
                                    </p:anim>
                                    <p:anim calcmode="lin" valueType="num">
                                      <p:cBhvr>
                                        <p:cTn id="56" dur="250" fill="hold"/>
                                        <p:tgtEl>
                                          <p:spTgt spid="228"/>
                                        </p:tgtEl>
                                        <p:attrNameLst>
                                          <p:attrName>ppt_h</p:attrName>
                                        </p:attrNameLst>
                                      </p:cBhvr>
                                      <p:tavLst>
                                        <p:tav tm="0">
                                          <p:val>
                                            <p:fltVal val="0"/>
                                          </p:val>
                                        </p:tav>
                                        <p:tav tm="100000">
                                          <p:val>
                                            <p:strVal val="#ppt_h"/>
                                          </p:val>
                                        </p:tav>
                                      </p:tavLst>
                                    </p:anim>
                                    <p:animEffect transition="in" filter="fade">
                                      <p:cBhvr>
                                        <p:cTn id="57" dur="250"/>
                                        <p:tgtEl>
                                          <p:spTgt spid="22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30"/>
                                        </p:tgtEl>
                                        <p:attrNameLst>
                                          <p:attrName>style.visibility</p:attrName>
                                        </p:attrNameLst>
                                      </p:cBhvr>
                                      <p:to>
                                        <p:strVal val="visible"/>
                                      </p:to>
                                    </p:set>
                                    <p:anim calcmode="lin" valueType="num">
                                      <p:cBhvr>
                                        <p:cTn id="60" dur="250" fill="hold"/>
                                        <p:tgtEl>
                                          <p:spTgt spid="230"/>
                                        </p:tgtEl>
                                        <p:attrNameLst>
                                          <p:attrName>ppt_w</p:attrName>
                                        </p:attrNameLst>
                                      </p:cBhvr>
                                      <p:tavLst>
                                        <p:tav tm="0">
                                          <p:val>
                                            <p:fltVal val="0"/>
                                          </p:val>
                                        </p:tav>
                                        <p:tav tm="100000">
                                          <p:val>
                                            <p:strVal val="#ppt_w"/>
                                          </p:val>
                                        </p:tav>
                                      </p:tavLst>
                                    </p:anim>
                                    <p:anim calcmode="lin" valueType="num">
                                      <p:cBhvr>
                                        <p:cTn id="61" dur="250" fill="hold"/>
                                        <p:tgtEl>
                                          <p:spTgt spid="230"/>
                                        </p:tgtEl>
                                        <p:attrNameLst>
                                          <p:attrName>ppt_h</p:attrName>
                                        </p:attrNameLst>
                                      </p:cBhvr>
                                      <p:tavLst>
                                        <p:tav tm="0">
                                          <p:val>
                                            <p:fltVal val="0"/>
                                          </p:val>
                                        </p:tav>
                                        <p:tav tm="100000">
                                          <p:val>
                                            <p:strVal val="#ppt_h"/>
                                          </p:val>
                                        </p:tav>
                                      </p:tavLst>
                                    </p:anim>
                                    <p:animEffect transition="in" filter="fade">
                                      <p:cBhvr>
                                        <p:cTn id="62" dur="250"/>
                                        <p:tgtEl>
                                          <p:spTgt spid="230"/>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fade">
                                      <p:cBhvr>
                                        <p:cTn id="67" dur="500"/>
                                        <p:tgtEl>
                                          <p:spTgt spid="8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fade">
                                      <p:cBhvr>
                                        <p:cTn id="73" dur="500"/>
                                        <p:tgtEl>
                                          <p:spTgt spid="88"/>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163"/>
                                        </p:tgtEl>
                                        <p:attrNameLst>
                                          <p:attrName>style.visibility</p:attrName>
                                        </p:attrNameLst>
                                      </p:cBhvr>
                                      <p:to>
                                        <p:strVal val="visible"/>
                                      </p:to>
                                    </p:set>
                                    <p:anim calcmode="lin" valueType="num">
                                      <p:cBhvr>
                                        <p:cTn id="78" dur="250" fill="hold"/>
                                        <p:tgtEl>
                                          <p:spTgt spid="163"/>
                                        </p:tgtEl>
                                        <p:attrNameLst>
                                          <p:attrName>ppt_w</p:attrName>
                                        </p:attrNameLst>
                                      </p:cBhvr>
                                      <p:tavLst>
                                        <p:tav tm="0">
                                          <p:val>
                                            <p:fltVal val="0"/>
                                          </p:val>
                                        </p:tav>
                                        <p:tav tm="100000">
                                          <p:val>
                                            <p:strVal val="#ppt_w"/>
                                          </p:val>
                                        </p:tav>
                                      </p:tavLst>
                                    </p:anim>
                                    <p:anim calcmode="lin" valueType="num">
                                      <p:cBhvr>
                                        <p:cTn id="79" dur="250" fill="hold"/>
                                        <p:tgtEl>
                                          <p:spTgt spid="163"/>
                                        </p:tgtEl>
                                        <p:attrNameLst>
                                          <p:attrName>ppt_h</p:attrName>
                                        </p:attrNameLst>
                                      </p:cBhvr>
                                      <p:tavLst>
                                        <p:tav tm="0">
                                          <p:val>
                                            <p:fltVal val="0"/>
                                          </p:val>
                                        </p:tav>
                                        <p:tav tm="100000">
                                          <p:val>
                                            <p:strVal val="#ppt_h"/>
                                          </p:val>
                                        </p:tav>
                                      </p:tavLst>
                                    </p:anim>
                                    <p:animEffect transition="in" filter="fade">
                                      <p:cBhvr>
                                        <p:cTn id="80" dur="250"/>
                                        <p:tgtEl>
                                          <p:spTgt spid="163"/>
                                        </p:tgtEl>
                                      </p:cBhvr>
                                    </p:animEffect>
                                  </p:childTnLst>
                                </p:cTn>
                              </p:par>
                            </p:childTnLst>
                          </p:cTn>
                        </p:par>
                      </p:childTnLst>
                    </p:cTn>
                  </p:par>
                  <p:par>
                    <p:cTn id="81" fill="hold">
                      <p:stCondLst>
                        <p:cond delay="indefinite"/>
                      </p:stCondLst>
                      <p:childTnLst>
                        <p:par>
                          <p:cTn id="82" fill="hold">
                            <p:stCondLst>
                              <p:cond delay="0"/>
                            </p:stCondLst>
                            <p:childTnLst>
                              <p:par>
                                <p:cTn id="83" presetID="14" presetClass="entr" presetSubtype="10" fill="hold" grpId="0" nodeType="clickEffect">
                                  <p:stCondLst>
                                    <p:cond delay="0"/>
                                  </p:stCondLst>
                                  <p:childTnLst>
                                    <p:set>
                                      <p:cBhvr>
                                        <p:cTn id="84" dur="1" fill="hold">
                                          <p:stCondLst>
                                            <p:cond delay="0"/>
                                          </p:stCondLst>
                                        </p:cTn>
                                        <p:tgtEl>
                                          <p:spTgt spid="162"/>
                                        </p:tgtEl>
                                        <p:attrNameLst>
                                          <p:attrName>style.visibility</p:attrName>
                                        </p:attrNameLst>
                                      </p:cBhvr>
                                      <p:to>
                                        <p:strVal val="visible"/>
                                      </p:to>
                                    </p:set>
                                    <p:animEffect transition="in" filter="randombar(horizontal)">
                                      <p:cBhvr>
                                        <p:cTn id="85"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162" grpId="0"/>
      <p:bldP spid="163" grpId="0" animBg="1"/>
      <p:bldP spid="228" grpId="0" animBg="1"/>
      <p:bldP spid="229" grpId="0" animBg="1"/>
      <p:bldP spid="23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2</a:t>
            </a:r>
            <a:endParaRPr lang="zh-CN" altLang="en-US" b="1" dirty="0">
              <a:solidFill>
                <a:schemeClr val="accent1"/>
              </a:solidFill>
              <a:cs typeface="Times New Roman" panose="02020603050405020304" pitchFamily="18"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上弧形箭头 1"/>
          <p:cNvSpPr/>
          <p:nvPr/>
        </p:nvSpPr>
        <p:spPr>
          <a:xfrm>
            <a:off x="973138" y="1406948"/>
            <a:ext cx="2513012" cy="1511767"/>
          </a:xfrm>
          <a:prstGeom prst="curvedDownArrow">
            <a:avLst>
              <a:gd name="adj1" fmla="val 46521"/>
              <a:gd name="adj2" fmla="val 83125"/>
              <a:gd name="adj3" fmla="val 21641"/>
            </a:avLst>
          </a:prstGeom>
          <a:solidFill>
            <a:schemeClr val="accent1"/>
          </a:solidFill>
          <a:ln>
            <a:noFill/>
          </a:ln>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zh-CN" altLang="en-US" dirty="0">
              <a:solidFill>
                <a:schemeClr val="tx1">
                  <a:lumMod val="50000"/>
                  <a:lumOff val="50000"/>
                </a:schemeClr>
              </a:solidFill>
            </a:endParaRPr>
          </a:p>
        </p:txBody>
      </p:sp>
      <p:sp>
        <p:nvSpPr>
          <p:cNvPr id="3" name="上弧形箭头 2"/>
          <p:cNvSpPr/>
          <p:nvPr/>
        </p:nvSpPr>
        <p:spPr>
          <a:xfrm flipH="1" flipV="1">
            <a:off x="848990" y="2954023"/>
            <a:ext cx="2261444" cy="1360188"/>
          </a:xfrm>
          <a:prstGeom prst="curvedDownArrow">
            <a:avLst>
              <a:gd name="adj1" fmla="val 46521"/>
              <a:gd name="adj2" fmla="val 83125"/>
              <a:gd name="adj3" fmla="val 21641"/>
            </a:avLst>
          </a:prstGeom>
          <a:solidFill>
            <a:schemeClr val="accent2"/>
          </a:solidFill>
          <a:ln>
            <a:noFill/>
          </a:ln>
          <a:effectLst/>
        </p:spPr>
        <p:style>
          <a:lnRef idx="1">
            <a:schemeClr val="accent6"/>
          </a:lnRef>
          <a:fillRef idx="3">
            <a:schemeClr val="accent6"/>
          </a:fillRef>
          <a:effectRef idx="2">
            <a:schemeClr val="accent6"/>
          </a:effectRef>
          <a:fontRef idx="minor">
            <a:schemeClr val="lt1"/>
          </a:fontRef>
        </p:style>
        <p:txBody>
          <a:bodyPr anchor="ctr"/>
          <a:lstStyle/>
          <a:p>
            <a:pPr algn="ctr" fontAlgn="auto">
              <a:spcBef>
                <a:spcPts val="0"/>
              </a:spcBef>
              <a:spcAft>
                <a:spcPts val="0"/>
              </a:spcAft>
              <a:defRPr/>
            </a:pPr>
            <a:endParaRPr lang="zh-CN" altLang="en-US">
              <a:solidFill>
                <a:schemeClr val="tx1">
                  <a:lumMod val="50000"/>
                  <a:lumOff val="50000"/>
                </a:schemeClr>
              </a:solidFill>
            </a:endParaRPr>
          </a:p>
        </p:txBody>
      </p:sp>
      <p:grpSp>
        <p:nvGrpSpPr>
          <p:cNvPr id="4" name="组合 3"/>
          <p:cNvGrpSpPr/>
          <p:nvPr/>
        </p:nvGrpSpPr>
        <p:grpSpPr>
          <a:xfrm>
            <a:off x="2700342" y="1357722"/>
            <a:ext cx="5400675" cy="587555"/>
            <a:chOff x="2700342" y="1357303"/>
            <a:chExt cx="5400675" cy="587374"/>
          </a:xfrm>
        </p:grpSpPr>
        <p:cxnSp>
          <p:nvCxnSpPr>
            <p:cNvPr id="5" name="直接连接符​​ 14"/>
            <p:cNvCxnSpPr/>
            <p:nvPr/>
          </p:nvCxnSpPr>
          <p:spPr>
            <a:xfrm>
              <a:off x="2700342" y="1944677"/>
              <a:ext cx="5400675" cy="0"/>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112060" y="1357303"/>
              <a:ext cx="2377574" cy="369218"/>
            </a:xfrm>
            <a:prstGeom prst="rect">
              <a:avLst/>
            </a:prstGeom>
            <a:noFill/>
          </p:spPr>
          <p:txBody>
            <a:bodyPr wrap="none">
              <a:spAutoFit/>
            </a:bodyPr>
            <a:lstStyle/>
            <a:p>
              <a:pPr marL="342900" indent="-342900">
                <a:buFont typeface="Arial" panose="020B0604020202020204" pitchFamily="34" charset="0"/>
                <a:buChar cha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点击此处输入文字点击此处输入文字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点击此处输入文字点击此处输入文字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2700342" y="3403213"/>
            <a:ext cx="5400675" cy="558812"/>
            <a:chOff x="2700342" y="3402162"/>
            <a:chExt cx="5400675" cy="558640"/>
          </a:xfrm>
        </p:grpSpPr>
        <p:cxnSp>
          <p:nvCxnSpPr>
            <p:cNvPr id="8" name="直接连接符​​ 15"/>
            <p:cNvCxnSpPr/>
            <p:nvPr/>
          </p:nvCxnSpPr>
          <p:spPr>
            <a:xfrm>
              <a:off x="2700342" y="3960802"/>
              <a:ext cx="5400675"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112060" y="3402162"/>
              <a:ext cx="2377574" cy="369218"/>
            </a:xfrm>
            <a:prstGeom prst="rect">
              <a:avLst/>
            </a:prstGeom>
            <a:noFill/>
          </p:spPr>
          <p:txBody>
            <a:bodyPr wrap="none">
              <a:spAutoFit/>
            </a:bodyPr>
            <a:lstStyle/>
            <a:p>
              <a:pPr marL="342900" indent="-342900">
                <a:buFont typeface="Arial" panose="020B0604020202020204" pitchFamily="34" charset="0"/>
                <a:buChar cha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点击此处输入文字点击此处输入文字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buFont typeface="Arial" panose="020B0604020202020204" pitchFamily="34" charset="0"/>
                <a:buChar cha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点击此处输入文字点击此处输入文字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9"/>
          <p:cNvGrpSpPr/>
          <p:nvPr/>
        </p:nvGrpSpPr>
        <p:grpSpPr>
          <a:xfrm>
            <a:off x="4208411" y="2623761"/>
            <a:ext cx="717464" cy="719514"/>
            <a:chOff x="4004877" y="2411833"/>
            <a:chExt cx="1139957" cy="1143000"/>
          </a:xfrm>
        </p:grpSpPr>
        <p:sp>
          <p:nvSpPr>
            <p:cNvPr id="14" name="Oval 13"/>
            <p:cNvSpPr/>
            <p:nvPr/>
          </p:nvSpPr>
          <p:spPr bwMode="auto">
            <a:xfrm>
              <a:off x="4004877" y="2411833"/>
              <a:ext cx="1139957" cy="1143000"/>
            </a:xfrm>
            <a:prstGeom prst="ellipse">
              <a:avLst/>
            </a:prstGeom>
            <a:solidFill>
              <a:schemeClr val="tx1">
                <a:lumMod val="75000"/>
                <a:lumOff val="25000"/>
              </a:schemeClr>
            </a:solidFill>
            <a:ln w="9525">
              <a:noFill/>
              <a:round/>
            </a:ln>
          </p:spPr>
          <p:txBody>
            <a:bodyPr vert="horz" wrap="square" lIns="99509" tIns="49755" rIns="99509" bIns="49755"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Down Arrow 15"/>
          <p:cNvSpPr/>
          <p:nvPr/>
        </p:nvSpPr>
        <p:spPr bwMode="auto">
          <a:xfrm rot="14548862">
            <a:off x="4976799" y="2560868"/>
            <a:ext cx="186434" cy="332964"/>
          </a:xfrm>
          <a:prstGeom prst="downArrow">
            <a:avLst>
              <a:gd name="adj1" fmla="val 63516"/>
              <a:gd name="adj2" fmla="val 50000"/>
            </a:avLst>
          </a:prstGeom>
          <a:solidFill>
            <a:schemeClr val="accent2"/>
          </a:solidFill>
          <a:ln w="9525">
            <a:noFill/>
            <a:round/>
          </a:ln>
        </p:spPr>
        <p:txBody>
          <a:bodyPr vert="horz" wrap="square" lIns="70771" tIns="35386" rIns="70771" bIns="35386"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Down Arrow 19"/>
          <p:cNvSpPr/>
          <p:nvPr/>
        </p:nvSpPr>
        <p:spPr bwMode="auto">
          <a:xfrm rot="14548862" flipH="1" flipV="1">
            <a:off x="3976248" y="3054487"/>
            <a:ext cx="186434" cy="344847"/>
          </a:xfrm>
          <a:prstGeom prst="downArrow">
            <a:avLst>
              <a:gd name="adj1" fmla="val 63516"/>
              <a:gd name="adj2" fmla="val 50000"/>
            </a:avLst>
          </a:prstGeom>
          <a:solidFill>
            <a:schemeClr val="accent5"/>
          </a:solidFill>
          <a:ln w="9525">
            <a:noFill/>
            <a:round/>
          </a:ln>
        </p:spPr>
        <p:txBody>
          <a:bodyPr vert="horz" wrap="square" lIns="70771" tIns="35386" rIns="70771" bIns="35386"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Down Arrow 44"/>
          <p:cNvSpPr/>
          <p:nvPr/>
        </p:nvSpPr>
        <p:spPr bwMode="auto">
          <a:xfrm rot="10800000">
            <a:off x="4478254" y="2272350"/>
            <a:ext cx="186399" cy="333027"/>
          </a:xfrm>
          <a:prstGeom prst="downArrow">
            <a:avLst>
              <a:gd name="adj1" fmla="val 63516"/>
              <a:gd name="adj2" fmla="val 50000"/>
            </a:avLst>
          </a:prstGeom>
          <a:solidFill>
            <a:schemeClr val="accent1"/>
          </a:solidFill>
          <a:ln w="9525">
            <a:noFill/>
            <a:round/>
          </a:ln>
        </p:spPr>
        <p:txBody>
          <a:bodyPr vert="horz" wrap="square" lIns="70771" tIns="35386" rIns="70771" bIns="35386"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8" name="Down Arrow 47"/>
          <p:cNvSpPr/>
          <p:nvPr/>
        </p:nvSpPr>
        <p:spPr bwMode="auto">
          <a:xfrm rot="7051138" flipH="1">
            <a:off x="3981441" y="2560471"/>
            <a:ext cx="186434" cy="332964"/>
          </a:xfrm>
          <a:prstGeom prst="downArrow">
            <a:avLst>
              <a:gd name="adj1" fmla="val 63516"/>
              <a:gd name="adj2" fmla="val 50000"/>
            </a:avLst>
          </a:prstGeom>
          <a:solidFill>
            <a:schemeClr val="accent6"/>
          </a:solidFill>
          <a:ln w="9525">
            <a:noFill/>
            <a:round/>
          </a:ln>
        </p:spPr>
        <p:txBody>
          <a:bodyPr vert="horz" wrap="square" lIns="70771" tIns="35386" rIns="70771" bIns="35386"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6" name="Down Arrow 55"/>
          <p:cNvSpPr/>
          <p:nvPr/>
        </p:nvSpPr>
        <p:spPr bwMode="auto">
          <a:xfrm rot="10800000" flipV="1">
            <a:off x="4478255" y="3361658"/>
            <a:ext cx="186399" cy="333027"/>
          </a:xfrm>
          <a:prstGeom prst="downArrow">
            <a:avLst>
              <a:gd name="adj1" fmla="val 63516"/>
              <a:gd name="adj2" fmla="val 50000"/>
            </a:avLst>
          </a:prstGeom>
          <a:solidFill>
            <a:schemeClr val="accent4"/>
          </a:solidFill>
          <a:ln w="9525">
            <a:noFill/>
            <a:round/>
          </a:ln>
        </p:spPr>
        <p:txBody>
          <a:bodyPr vert="horz" wrap="square" lIns="70771" tIns="35386" rIns="70771" bIns="35386"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Down Arrow 56"/>
          <p:cNvSpPr/>
          <p:nvPr/>
        </p:nvSpPr>
        <p:spPr bwMode="auto">
          <a:xfrm rot="7051138" flipV="1">
            <a:off x="4971603" y="3064954"/>
            <a:ext cx="186434" cy="344847"/>
          </a:xfrm>
          <a:prstGeom prst="downArrow">
            <a:avLst>
              <a:gd name="adj1" fmla="val 63516"/>
              <a:gd name="adj2" fmla="val 50000"/>
            </a:avLst>
          </a:prstGeom>
          <a:solidFill>
            <a:schemeClr val="accent3"/>
          </a:solidFill>
          <a:ln w="9525">
            <a:noFill/>
            <a:round/>
          </a:ln>
        </p:spPr>
        <p:txBody>
          <a:bodyPr vert="horz" wrap="square" lIns="70771" tIns="35386" rIns="70771" bIns="35386" numCol="1" rtlCol="0" anchor="t" anchorCtr="0" compatLnSpc="1"/>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84"/>
          <p:cNvGrpSpPr/>
          <p:nvPr/>
        </p:nvGrpSpPr>
        <p:grpSpPr>
          <a:xfrm>
            <a:off x="4198594" y="1515895"/>
            <a:ext cx="755679" cy="756453"/>
            <a:chOff x="3307763" y="1427226"/>
            <a:chExt cx="648499" cy="649042"/>
          </a:xfrm>
        </p:grpSpPr>
        <p:sp>
          <p:nvSpPr>
            <p:cNvPr id="77" name="Oval 76"/>
            <p:cNvSpPr>
              <a:spLocks noChangeAspect="1"/>
            </p:cNvSpPr>
            <p:nvPr/>
          </p:nvSpPr>
          <p:spPr>
            <a:xfrm>
              <a:off x="3307763" y="1427226"/>
              <a:ext cx="648499" cy="64904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88"/>
          <p:cNvGrpSpPr/>
          <p:nvPr/>
        </p:nvGrpSpPr>
        <p:grpSpPr>
          <a:xfrm>
            <a:off x="5178306" y="3109998"/>
            <a:ext cx="755679" cy="756453"/>
            <a:chOff x="3365370" y="3682819"/>
            <a:chExt cx="648499" cy="649042"/>
          </a:xfrm>
        </p:grpSpPr>
        <p:sp>
          <p:nvSpPr>
            <p:cNvPr id="65" name="Oval 64"/>
            <p:cNvSpPr>
              <a:spLocks noChangeAspect="1"/>
            </p:cNvSpPr>
            <p:nvPr/>
          </p:nvSpPr>
          <p:spPr>
            <a:xfrm>
              <a:off x="3365370" y="3682819"/>
              <a:ext cx="648499" cy="649042"/>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87"/>
          <p:cNvGrpSpPr/>
          <p:nvPr/>
        </p:nvGrpSpPr>
        <p:grpSpPr>
          <a:xfrm>
            <a:off x="3204641" y="2117754"/>
            <a:ext cx="755679" cy="756453"/>
            <a:chOff x="5187738" y="3682819"/>
            <a:chExt cx="648499" cy="649042"/>
          </a:xfrm>
        </p:grpSpPr>
        <p:sp>
          <p:nvSpPr>
            <p:cNvPr id="74" name="Oval 73"/>
            <p:cNvSpPr>
              <a:spLocks noChangeAspect="1"/>
            </p:cNvSpPr>
            <p:nvPr/>
          </p:nvSpPr>
          <p:spPr>
            <a:xfrm>
              <a:off x="5187738" y="3682819"/>
              <a:ext cx="648499" cy="649042"/>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5"/>
          <p:cNvGrpSpPr/>
          <p:nvPr/>
        </p:nvGrpSpPr>
        <p:grpSpPr>
          <a:xfrm>
            <a:off x="4194754" y="3692194"/>
            <a:ext cx="755679" cy="756453"/>
            <a:chOff x="5187738" y="1415796"/>
            <a:chExt cx="648499" cy="649042"/>
          </a:xfrm>
        </p:grpSpPr>
        <p:sp>
          <p:nvSpPr>
            <p:cNvPr id="68" name="Oval 67"/>
            <p:cNvSpPr>
              <a:spLocks noChangeAspect="1"/>
            </p:cNvSpPr>
            <p:nvPr/>
          </p:nvSpPr>
          <p:spPr>
            <a:xfrm>
              <a:off x="5187738" y="1415796"/>
              <a:ext cx="648499" cy="64904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3"/>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86"/>
          <p:cNvGrpSpPr/>
          <p:nvPr/>
        </p:nvGrpSpPr>
        <p:grpSpPr>
          <a:xfrm>
            <a:off x="3195234" y="3109998"/>
            <a:ext cx="755679" cy="756453"/>
            <a:chOff x="5648594" y="2472338"/>
            <a:chExt cx="648499" cy="649042"/>
          </a:xfrm>
        </p:grpSpPr>
        <p:sp>
          <p:nvSpPr>
            <p:cNvPr id="71" name="Oval 70"/>
            <p:cNvSpPr>
              <a:spLocks noChangeAspect="1"/>
            </p:cNvSpPr>
            <p:nvPr/>
          </p:nvSpPr>
          <p:spPr>
            <a:xfrm>
              <a:off x="5648594" y="2472338"/>
              <a:ext cx="648499" cy="649042"/>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00" b="1"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Group 83"/>
          <p:cNvGrpSpPr/>
          <p:nvPr/>
        </p:nvGrpSpPr>
        <p:grpSpPr>
          <a:xfrm>
            <a:off x="5185677" y="2114280"/>
            <a:ext cx="755679" cy="756453"/>
            <a:chOff x="2886238" y="2472339"/>
            <a:chExt cx="648499" cy="649042"/>
          </a:xfrm>
        </p:grpSpPr>
        <p:sp>
          <p:nvSpPr>
            <p:cNvPr id="62" name="Oval 61"/>
            <p:cNvSpPr>
              <a:spLocks noChangeAspect="1"/>
            </p:cNvSpPr>
            <p:nvPr/>
          </p:nvSpPr>
          <p:spPr>
            <a:xfrm>
              <a:off x="2886238" y="2472339"/>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00" b="1"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99509" tIns="49755" rIns="99509" bIns="49755" numCol="1" anchor="t" anchorCtr="0" compatLnSpc="1"/>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22"/>
          <p:cNvGrpSpPr/>
          <p:nvPr/>
        </p:nvGrpSpPr>
        <p:grpSpPr>
          <a:xfrm>
            <a:off x="1088387" y="2343022"/>
            <a:ext cx="1972131" cy="489243"/>
            <a:chOff x="844734" y="1897305"/>
            <a:chExt cx="2294202" cy="631978"/>
          </a:xfrm>
        </p:grpSpPr>
        <p:sp>
          <p:nvSpPr>
            <p:cNvPr id="92" name="Footer Text"/>
            <p:cNvSpPr txBox="1"/>
            <p:nvPr/>
          </p:nvSpPr>
          <p:spPr>
            <a:xfrm>
              <a:off x="844734" y="2099982"/>
              <a:ext cx="2287091" cy="429301"/>
            </a:xfrm>
            <a:prstGeom prst="rect">
              <a:avLst/>
            </a:prstGeom>
            <a:noFill/>
          </p:spPr>
          <p:txBody>
            <a:bodyPr wrap="square" lIns="0" tIns="0" rIns="0" bIns="0" rtlCol="0" anchor="t" anchorCtr="0">
              <a:spAutoFit/>
            </a:body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TextBox 92"/>
            <p:cNvSpPr txBox="1"/>
            <p:nvPr/>
          </p:nvSpPr>
          <p:spPr>
            <a:xfrm>
              <a:off x="1886014" y="1897305"/>
              <a:ext cx="1252922" cy="286200"/>
            </a:xfrm>
            <a:prstGeom prst="rect">
              <a:avLst/>
            </a:prstGeom>
            <a:noFill/>
          </p:spPr>
          <p:txBody>
            <a:bodyPr wrap="none" lIns="0" tIns="0" rIns="0" bIns="0" rtlCol="0" anchor="t" anchorCtr="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25"/>
          <p:cNvGrpSpPr/>
          <p:nvPr/>
        </p:nvGrpSpPr>
        <p:grpSpPr>
          <a:xfrm>
            <a:off x="1080218" y="3196540"/>
            <a:ext cx="1996277" cy="489242"/>
            <a:chOff x="844734" y="1897313"/>
            <a:chExt cx="2322294" cy="631978"/>
          </a:xfrm>
        </p:grpSpPr>
        <p:sp>
          <p:nvSpPr>
            <p:cNvPr id="95" name="Footer Text"/>
            <p:cNvSpPr txBox="1"/>
            <p:nvPr/>
          </p:nvSpPr>
          <p:spPr>
            <a:xfrm>
              <a:off x="844734" y="2099989"/>
              <a:ext cx="2287092" cy="429302"/>
            </a:xfrm>
            <a:prstGeom prst="rect">
              <a:avLst/>
            </a:prstGeom>
            <a:noFill/>
          </p:spPr>
          <p:txBody>
            <a:bodyPr wrap="square" lIns="0" tIns="0" rIns="0" bIns="0" rtlCol="0" anchor="t" anchorCtr="0">
              <a:spAutoFit/>
            </a:body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TextBox 95"/>
            <p:cNvSpPr txBox="1"/>
            <p:nvPr/>
          </p:nvSpPr>
          <p:spPr>
            <a:xfrm>
              <a:off x="1914105" y="1897313"/>
              <a:ext cx="1252923" cy="286201"/>
            </a:xfrm>
            <a:prstGeom prst="rect">
              <a:avLst/>
            </a:prstGeom>
            <a:noFill/>
          </p:spPr>
          <p:txBody>
            <a:bodyPr wrap="none" lIns="0" tIns="0" rIns="0" bIns="0" rtlCol="0" anchor="t" anchorCtr="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32"/>
          <p:cNvGrpSpPr/>
          <p:nvPr/>
        </p:nvGrpSpPr>
        <p:grpSpPr>
          <a:xfrm>
            <a:off x="6090729" y="2191203"/>
            <a:ext cx="1973053" cy="489243"/>
            <a:chOff x="844734" y="1897306"/>
            <a:chExt cx="2287091" cy="631978"/>
          </a:xfrm>
        </p:grpSpPr>
        <p:sp>
          <p:nvSpPr>
            <p:cNvPr id="98" name="Footer Text"/>
            <p:cNvSpPr txBox="1"/>
            <p:nvPr/>
          </p:nvSpPr>
          <p:spPr>
            <a:xfrm>
              <a:off x="844734" y="2099983"/>
              <a:ext cx="2287091" cy="429301"/>
            </a:xfrm>
            <a:prstGeom prst="rect">
              <a:avLst/>
            </a:prstGeom>
            <a:noFill/>
          </p:spPr>
          <p:txBody>
            <a:bodyPr wrap="square" lIns="0" tIns="0" rIns="0" bIns="0" rtlCol="0" anchor="t" anchorCtr="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TextBox 98"/>
            <p:cNvSpPr txBox="1"/>
            <p:nvPr/>
          </p:nvSpPr>
          <p:spPr>
            <a:xfrm>
              <a:off x="844734" y="1897306"/>
              <a:ext cx="1248455" cy="286200"/>
            </a:xfrm>
            <a:prstGeom prst="rect">
              <a:avLst/>
            </a:prstGeom>
            <a:noFill/>
          </p:spPr>
          <p:txBody>
            <a:bodyPr wrap="none" lIns="0" tIns="0" rIns="0" bIns="0" rtlCol="0" anchor="t" anchorCtr="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35"/>
          <p:cNvGrpSpPr/>
          <p:nvPr/>
        </p:nvGrpSpPr>
        <p:grpSpPr>
          <a:xfrm>
            <a:off x="6090729" y="3044107"/>
            <a:ext cx="1973053" cy="489246"/>
            <a:chOff x="844734" y="1897305"/>
            <a:chExt cx="2287091" cy="631978"/>
          </a:xfrm>
        </p:grpSpPr>
        <p:sp>
          <p:nvSpPr>
            <p:cNvPr id="101" name="Footer Text"/>
            <p:cNvSpPr txBox="1"/>
            <p:nvPr/>
          </p:nvSpPr>
          <p:spPr>
            <a:xfrm>
              <a:off x="844734" y="2099985"/>
              <a:ext cx="2287091" cy="429298"/>
            </a:xfrm>
            <a:prstGeom prst="rect">
              <a:avLst/>
            </a:prstGeom>
            <a:noFill/>
          </p:spPr>
          <p:txBody>
            <a:bodyPr wrap="square" lIns="0" tIns="0" rIns="0" bIns="0" rtlCol="0" anchor="t" anchorCtr="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TextBox 101"/>
            <p:cNvSpPr txBox="1"/>
            <p:nvPr/>
          </p:nvSpPr>
          <p:spPr>
            <a:xfrm>
              <a:off x="844734" y="1897305"/>
              <a:ext cx="1248455" cy="286198"/>
            </a:xfrm>
            <a:prstGeom prst="rect">
              <a:avLst/>
            </a:prstGeom>
            <a:noFill/>
          </p:spPr>
          <p:txBody>
            <a:bodyPr wrap="none" lIns="0" tIns="0" rIns="0" bIns="0" rtlCol="0" anchor="t" anchorCtr="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22"/>
          <p:cNvGrpSpPr/>
          <p:nvPr/>
        </p:nvGrpSpPr>
        <p:grpSpPr>
          <a:xfrm>
            <a:off x="2082253" y="1489504"/>
            <a:ext cx="1966018" cy="489246"/>
            <a:chOff x="844734" y="1897305"/>
            <a:chExt cx="2287091" cy="631978"/>
          </a:xfrm>
        </p:grpSpPr>
        <p:sp>
          <p:nvSpPr>
            <p:cNvPr id="104" name="Footer Text"/>
            <p:cNvSpPr txBox="1"/>
            <p:nvPr/>
          </p:nvSpPr>
          <p:spPr>
            <a:xfrm>
              <a:off x="844734" y="2099985"/>
              <a:ext cx="2287091" cy="429298"/>
            </a:xfrm>
            <a:prstGeom prst="rect">
              <a:avLst/>
            </a:prstGeom>
            <a:noFill/>
          </p:spPr>
          <p:txBody>
            <a:bodyPr wrap="square" lIns="0" tIns="0" rIns="0" bIns="0" rtlCol="0" anchor="t" anchorCtr="0">
              <a:spAutoFit/>
            </a:bodyPr>
            <a:lstStyle/>
            <a:p>
              <a:pPr algn="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04"/>
            <p:cNvSpPr txBox="1"/>
            <p:nvPr/>
          </p:nvSpPr>
          <p:spPr>
            <a:xfrm>
              <a:off x="1877549" y="1897305"/>
              <a:ext cx="1252923" cy="286198"/>
            </a:xfrm>
            <a:prstGeom prst="rect">
              <a:avLst/>
            </a:prstGeom>
            <a:noFill/>
          </p:spPr>
          <p:txBody>
            <a:bodyPr wrap="none" lIns="0" tIns="0" rIns="0" bIns="0" rtlCol="0" anchor="t" anchorCtr="0">
              <a:spAutoFit/>
            </a:bodyPr>
            <a:lstStyle/>
            <a:p>
              <a:pPr algn="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5"/>
          <p:cNvGrpSpPr/>
          <p:nvPr/>
        </p:nvGrpSpPr>
        <p:grpSpPr>
          <a:xfrm>
            <a:off x="5084148" y="3897008"/>
            <a:ext cx="1973053" cy="489242"/>
            <a:chOff x="844734" y="1897312"/>
            <a:chExt cx="2287091" cy="631980"/>
          </a:xfrm>
        </p:grpSpPr>
        <p:sp>
          <p:nvSpPr>
            <p:cNvPr id="107" name="Footer Text"/>
            <p:cNvSpPr txBox="1"/>
            <p:nvPr/>
          </p:nvSpPr>
          <p:spPr>
            <a:xfrm>
              <a:off x="844734" y="2099989"/>
              <a:ext cx="2287091" cy="429303"/>
            </a:xfrm>
            <a:prstGeom prst="rect">
              <a:avLst/>
            </a:prstGeom>
            <a:noFill/>
          </p:spPr>
          <p:txBody>
            <a:bodyPr wrap="square" lIns="0" tIns="0" rIns="0" bIns="0" rtlCol="0" anchor="t" anchorCtr="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US" altLang="zh-CN" sz="8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TextBox 107"/>
            <p:cNvSpPr txBox="1"/>
            <p:nvPr/>
          </p:nvSpPr>
          <p:spPr>
            <a:xfrm>
              <a:off x="844734" y="1897312"/>
              <a:ext cx="1248455" cy="286202"/>
            </a:xfrm>
            <a:prstGeom prst="rect">
              <a:avLst/>
            </a:prstGeom>
            <a:noFill/>
          </p:spPr>
          <p:txBody>
            <a:bodyPr wrap="none" lIns="0" tIns="0" rIns="0" bIns="0" rtlCol="0" anchor="t" anchorCtr="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2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down)">
                                      <p:cBhvr>
                                        <p:cTn id="13" dur="500"/>
                                        <p:tgtEl>
                                          <p:spTgt spid="4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5500"/>
                            </p:stCondLst>
                            <p:childTnLst>
                              <p:par>
                                <p:cTn id="57" presetID="53" presetClass="entr" presetSubtype="16"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500"/>
                                        <p:tgtEl>
                                          <p:spTgt spid="15"/>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500"/>
                                        <p:tgtEl>
                                          <p:spTgt spid="20"/>
                                        </p:tgtEl>
                                      </p:cBhvr>
                                    </p:animEffect>
                                  </p:childTnLst>
                                </p:cTn>
                              </p:par>
                            </p:childTnLst>
                          </p:cTn>
                        </p:par>
                        <p:par>
                          <p:cTn id="70" fill="hold">
                            <p:stCondLst>
                              <p:cond delay="7000"/>
                            </p:stCondLst>
                            <p:childTnLst>
                              <p:par>
                                <p:cTn id="71" presetID="53" presetClass="entr" presetSubtype="16"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childTnLst>
                          </p:cTn>
                        </p:par>
                        <p:par>
                          <p:cTn id="76" fill="hold">
                            <p:stCondLst>
                              <p:cond delay="7500"/>
                            </p:stCondLst>
                            <p:childTnLst>
                              <p:par>
                                <p:cTn id="77" presetID="22" presetClass="entr" presetSubtype="2" fill="hold"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right)">
                                      <p:cBhvr>
                                        <p:cTn id="79" dur="500"/>
                                        <p:tgtEl>
                                          <p:spTgt spid="10"/>
                                        </p:tgtEl>
                                      </p:cBhvr>
                                    </p:animEffect>
                                  </p:childTnLst>
                                </p:cTn>
                              </p:par>
                            </p:childTnLst>
                          </p:cTn>
                        </p:par>
                        <p:par>
                          <p:cTn id="80" fill="hold">
                            <p:stCondLst>
                              <p:cond delay="8000"/>
                            </p:stCondLst>
                            <p:childTnLst>
                              <p:par>
                                <p:cTn id="81" presetID="22" presetClass="entr" presetSubtype="2"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ipe(right)">
                                      <p:cBhvr>
                                        <p:cTn id="83" dur="500"/>
                                        <p:tgtEl>
                                          <p:spTgt spid="48"/>
                                        </p:tgtEl>
                                      </p:cBhvr>
                                    </p:animEffect>
                                  </p:childTnLst>
                                </p:cTn>
                              </p:par>
                            </p:childTnLst>
                          </p:cTn>
                        </p:par>
                        <p:par>
                          <p:cTn id="84" fill="hold">
                            <p:stCondLst>
                              <p:cond delay="8500"/>
                            </p:stCondLst>
                            <p:childTnLst>
                              <p:par>
                                <p:cTn id="85" presetID="53" presetClass="entr" presetSubtype="16" fill="hold"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childTnLst>
                          </p:cTn>
                        </p:par>
                        <p:par>
                          <p:cTn id="90" fill="hold">
                            <p:stCondLst>
                              <p:cond delay="9000"/>
                            </p:stCondLst>
                            <p:childTnLst>
                              <p:par>
                                <p:cTn id="91" presetID="22" presetClass="entr" presetSubtype="2"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right)">
                                      <p:cBhvr>
                                        <p:cTn id="9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45" grpId="0" animBg="1"/>
      <p:bldP spid="48" grpId="0" animBg="1"/>
      <p:bldP spid="56" grpId="0" animBg="1"/>
      <p:bldP spid="5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2369" y="973137"/>
            <a:ext cx="3786206" cy="2505206"/>
          </a:xfrm>
          <a:prstGeom prst="rect">
            <a:avLst/>
          </a:prstGeom>
        </p:spPr>
      </p:pic>
      <p:sp>
        <p:nvSpPr>
          <p:cNvPr id="25" name="矩形 24"/>
          <p:cNvSpPr/>
          <p:nvPr/>
        </p:nvSpPr>
        <p:spPr>
          <a:xfrm>
            <a:off x="8358206" y="887037"/>
            <a:ext cx="329864" cy="29397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20"/>
          </a:p>
        </p:txBody>
      </p:sp>
      <p:sp>
        <p:nvSpPr>
          <p:cNvPr id="26" name="TextBox 25"/>
          <p:cNvSpPr txBox="1"/>
          <p:nvPr/>
        </p:nvSpPr>
        <p:spPr bwMode="auto">
          <a:xfrm>
            <a:off x="656616" y="4046839"/>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p:nvPr/>
        </p:nvSpPr>
        <p:spPr bwMode="auto">
          <a:xfrm>
            <a:off x="671310" y="3681045"/>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bwMode="auto">
          <a:xfrm>
            <a:off x="4574778" y="1255812"/>
            <a:ext cx="3811959" cy="483337"/>
          </a:xfrm>
          <a:prstGeom prst="rect">
            <a:avLst/>
          </a:prstGeom>
          <a:noFill/>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bwMode="auto">
          <a:xfrm>
            <a:off x="4589472" y="890018"/>
            <a:ext cx="1819360" cy="276999"/>
          </a:xfrm>
          <a:prstGeom prst="rect">
            <a:avLst/>
          </a:prstGeom>
        </p:spPr>
        <p:txBody>
          <a:bodyPr>
            <a:spAutoFit/>
          </a:bodyPr>
          <a:lstStyle/>
          <a:p>
            <a:pPr>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0531" y="2004710"/>
            <a:ext cx="3786206" cy="2295890"/>
          </a:xfrm>
          <a:prstGeom prst="rect">
            <a:avLst/>
          </a:prstGeom>
        </p:spPr>
      </p:pic>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0-#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0-#ppt_w/2"/>
                                          </p:val>
                                        </p:tav>
                                        <p:tav tm="100000">
                                          <p:val>
                                            <p:strVal val="#ppt_x"/>
                                          </p:val>
                                        </p:tav>
                                      </p:tavLst>
                                    </p:anim>
                                    <p:anim calcmode="lin" valueType="num">
                                      <p:cBhvr additive="base">
                                        <p:cTn id="19" dur="500" fill="hold"/>
                                        <p:tgtEl>
                                          <p:spTgt spid="2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0-#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fill="hold"/>
                                        <p:tgtEl>
                                          <p:spTgt spid="28"/>
                                        </p:tgtEl>
                                        <p:attrNameLst>
                                          <p:attrName>ppt_x</p:attrName>
                                        </p:attrNameLst>
                                      </p:cBhvr>
                                      <p:tavLst>
                                        <p:tav tm="0">
                                          <p:val>
                                            <p:strVal val="0-#ppt_w/2"/>
                                          </p:val>
                                        </p:tav>
                                        <p:tav tm="100000">
                                          <p:val>
                                            <p:strVal val="#ppt_x"/>
                                          </p:val>
                                        </p:tav>
                                      </p:tavLst>
                                    </p:anim>
                                    <p:anim calcmode="lin" valueType="num">
                                      <p:cBhvr additive="base">
                                        <p:cTn id="34" dur="500" fill="hold"/>
                                        <p:tgtEl>
                                          <p:spTgt spid="28"/>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P spid="27" grpId="0"/>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8"/>
          <p:cNvGrpSpPr/>
          <p:nvPr/>
        </p:nvGrpSpPr>
        <p:grpSpPr>
          <a:xfrm>
            <a:off x="1991838" y="1468049"/>
            <a:ext cx="1820520" cy="717219"/>
            <a:chOff x="6892131" y="2390514"/>
            <a:chExt cx="1723532" cy="678918"/>
          </a:xfrm>
          <a:solidFill>
            <a:schemeClr val="accent1"/>
          </a:solidFill>
        </p:grpSpPr>
        <p:sp>
          <p:nvSpPr>
            <p:cNvPr id="50" name="任意多边形 49"/>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6948229" y="2552700"/>
              <a:ext cx="1667434"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52" name="文本框 51"/>
          <p:cNvSpPr txBox="1"/>
          <p:nvPr/>
        </p:nvSpPr>
        <p:spPr>
          <a:xfrm>
            <a:off x="1189257" y="1716749"/>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3" name="组合 52"/>
          <p:cNvGrpSpPr/>
          <p:nvPr/>
        </p:nvGrpSpPr>
        <p:grpSpPr>
          <a:xfrm>
            <a:off x="1991839" y="2285578"/>
            <a:ext cx="1501865" cy="717219"/>
            <a:chOff x="6892131" y="2390514"/>
            <a:chExt cx="1051719" cy="678918"/>
          </a:xfrm>
          <a:solidFill>
            <a:schemeClr val="accent1"/>
          </a:solidFill>
        </p:grpSpPr>
        <p:sp>
          <p:nvSpPr>
            <p:cNvPr id="54" name="任意多边形 53"/>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6948229" y="2552700"/>
              <a:ext cx="995621"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56" name="文本框 55"/>
          <p:cNvSpPr txBox="1"/>
          <p:nvPr/>
        </p:nvSpPr>
        <p:spPr>
          <a:xfrm>
            <a:off x="1189257" y="2534277"/>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4" name="组合 56"/>
          <p:cNvGrpSpPr/>
          <p:nvPr/>
        </p:nvGrpSpPr>
        <p:grpSpPr>
          <a:xfrm>
            <a:off x="1991839" y="3082324"/>
            <a:ext cx="1335611" cy="717219"/>
            <a:chOff x="6892131" y="2390514"/>
            <a:chExt cx="1051719" cy="678918"/>
          </a:xfrm>
          <a:solidFill>
            <a:schemeClr val="accent1"/>
          </a:solidFill>
        </p:grpSpPr>
        <p:sp>
          <p:nvSpPr>
            <p:cNvPr id="58" name="任意多边形 57"/>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6948229" y="2552700"/>
              <a:ext cx="995621"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60" name="文本框 59"/>
          <p:cNvSpPr txBox="1"/>
          <p:nvPr/>
        </p:nvSpPr>
        <p:spPr>
          <a:xfrm>
            <a:off x="1189257" y="3331023"/>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5" name="组合 60"/>
          <p:cNvGrpSpPr/>
          <p:nvPr/>
        </p:nvGrpSpPr>
        <p:grpSpPr>
          <a:xfrm>
            <a:off x="1991839" y="3843253"/>
            <a:ext cx="1564211" cy="717219"/>
            <a:chOff x="6892131" y="2390514"/>
            <a:chExt cx="1480878" cy="678918"/>
          </a:xfrm>
          <a:solidFill>
            <a:schemeClr val="accent1"/>
          </a:solidFill>
        </p:grpSpPr>
        <p:sp>
          <p:nvSpPr>
            <p:cNvPr id="62" name="任意多边形 61"/>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6948229" y="2552700"/>
              <a:ext cx="1424780"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64" name="文本框 63"/>
          <p:cNvSpPr txBox="1"/>
          <p:nvPr/>
        </p:nvSpPr>
        <p:spPr>
          <a:xfrm>
            <a:off x="1189257" y="4091951"/>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6" name="组合 64"/>
          <p:cNvGrpSpPr/>
          <p:nvPr/>
        </p:nvGrpSpPr>
        <p:grpSpPr>
          <a:xfrm>
            <a:off x="5232558" y="1468049"/>
            <a:ext cx="1564212" cy="717219"/>
            <a:chOff x="6892131" y="2390514"/>
            <a:chExt cx="1480879" cy="678918"/>
          </a:xfrm>
          <a:solidFill>
            <a:schemeClr val="accent4"/>
          </a:solidFill>
        </p:grpSpPr>
        <p:sp>
          <p:nvSpPr>
            <p:cNvPr id="66" name="任意多边形 65"/>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6948229" y="2552700"/>
              <a:ext cx="1424781"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68" name="文本框 67"/>
          <p:cNvSpPr txBox="1"/>
          <p:nvPr/>
        </p:nvSpPr>
        <p:spPr>
          <a:xfrm>
            <a:off x="4429979" y="1716749"/>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7" name="组合 68"/>
          <p:cNvGrpSpPr/>
          <p:nvPr/>
        </p:nvGrpSpPr>
        <p:grpSpPr>
          <a:xfrm>
            <a:off x="5232560" y="2285578"/>
            <a:ext cx="2108018" cy="717219"/>
            <a:chOff x="6892131" y="2390514"/>
            <a:chExt cx="1476193" cy="678918"/>
          </a:xfrm>
          <a:solidFill>
            <a:schemeClr val="accent4"/>
          </a:solidFill>
        </p:grpSpPr>
        <p:sp>
          <p:nvSpPr>
            <p:cNvPr id="70" name="任意多边形 69"/>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6948229" y="2552700"/>
              <a:ext cx="1420095"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72" name="文本框 71"/>
          <p:cNvSpPr txBox="1"/>
          <p:nvPr/>
        </p:nvSpPr>
        <p:spPr>
          <a:xfrm>
            <a:off x="4429979" y="2534277"/>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8" name="组合 72"/>
          <p:cNvGrpSpPr/>
          <p:nvPr/>
        </p:nvGrpSpPr>
        <p:grpSpPr>
          <a:xfrm>
            <a:off x="5232560" y="3082324"/>
            <a:ext cx="2253492" cy="717219"/>
            <a:chOff x="6892131" y="2390514"/>
            <a:chExt cx="1774498" cy="678918"/>
          </a:xfrm>
          <a:solidFill>
            <a:schemeClr val="accent4"/>
          </a:solidFill>
        </p:grpSpPr>
        <p:sp>
          <p:nvSpPr>
            <p:cNvPr id="74" name="任意多边形 73"/>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6948229" y="2552700"/>
              <a:ext cx="1718400"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76" name="文本框 75"/>
          <p:cNvSpPr txBox="1"/>
          <p:nvPr/>
        </p:nvSpPr>
        <p:spPr>
          <a:xfrm>
            <a:off x="4429979" y="3331023"/>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9" name="组合 76"/>
          <p:cNvGrpSpPr/>
          <p:nvPr/>
        </p:nvGrpSpPr>
        <p:grpSpPr>
          <a:xfrm>
            <a:off x="5232560" y="3843253"/>
            <a:ext cx="2329692" cy="717219"/>
            <a:chOff x="6892131" y="2390514"/>
            <a:chExt cx="2205577" cy="678918"/>
          </a:xfrm>
          <a:solidFill>
            <a:schemeClr val="accent4"/>
          </a:solidFill>
        </p:grpSpPr>
        <p:sp>
          <p:nvSpPr>
            <p:cNvPr id="78" name="任意多边形 77"/>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1" fmla="*/ 0 w 995424"/>
                <a:gd name="connsiteY0-2" fmla="*/ 0 h 834231"/>
                <a:gd name="connsiteX1-3" fmla="*/ 4824 w 995424"/>
                <a:gd name="connsiteY1-4" fmla="*/ 834231 h 834231"/>
                <a:gd name="connsiteX2-5" fmla="*/ 258824 w 995424"/>
                <a:gd name="connsiteY2-6" fmla="*/ 618331 h 834231"/>
                <a:gd name="connsiteX3-7" fmla="*/ 995424 w 995424"/>
                <a:gd name="connsiteY3-8" fmla="*/ 618331 h 834231"/>
                <a:gd name="connsiteX4-9" fmla="*/ 995424 w 995424"/>
                <a:gd name="connsiteY4-10" fmla="*/ 199231 h 834231"/>
                <a:gd name="connsiteX5-11" fmla="*/ 246124 w 995424"/>
                <a:gd name="connsiteY5-12" fmla="*/ 199231 h 834231"/>
                <a:gd name="connsiteX6-13" fmla="*/ 0 w 995424"/>
                <a:gd name="connsiteY6-14" fmla="*/ 0 h 834231"/>
                <a:gd name="connsiteX0-15" fmla="*/ 0 w 995424"/>
                <a:gd name="connsiteY0-16" fmla="*/ 0 h 834231"/>
                <a:gd name="connsiteX1-17" fmla="*/ 4824 w 995424"/>
                <a:gd name="connsiteY1-18" fmla="*/ 834231 h 834231"/>
                <a:gd name="connsiteX2-19" fmla="*/ 258824 w 995424"/>
                <a:gd name="connsiteY2-20" fmla="*/ 618331 h 834231"/>
                <a:gd name="connsiteX3-21" fmla="*/ 995424 w 995424"/>
                <a:gd name="connsiteY3-22" fmla="*/ 618331 h 834231"/>
                <a:gd name="connsiteX4-23" fmla="*/ 995424 w 995424"/>
                <a:gd name="connsiteY4-24" fmla="*/ 199231 h 834231"/>
                <a:gd name="connsiteX5-25" fmla="*/ 304016 w 995424"/>
                <a:gd name="connsiteY5-26" fmla="*/ 199231 h 834231"/>
                <a:gd name="connsiteX6-27" fmla="*/ 0 w 995424"/>
                <a:gd name="connsiteY6-28" fmla="*/ 0 h 834231"/>
                <a:gd name="connsiteX0-29" fmla="*/ 0 w 995424"/>
                <a:gd name="connsiteY0-30" fmla="*/ 0 h 834231"/>
                <a:gd name="connsiteX1-31" fmla="*/ 4824 w 995424"/>
                <a:gd name="connsiteY1-32" fmla="*/ 834231 h 834231"/>
                <a:gd name="connsiteX2-33" fmla="*/ 292595 w 995424"/>
                <a:gd name="connsiteY2-34" fmla="*/ 618331 h 834231"/>
                <a:gd name="connsiteX3-35" fmla="*/ 995424 w 995424"/>
                <a:gd name="connsiteY3-36" fmla="*/ 618331 h 834231"/>
                <a:gd name="connsiteX4-37" fmla="*/ 995424 w 995424"/>
                <a:gd name="connsiteY4-38" fmla="*/ 199231 h 834231"/>
                <a:gd name="connsiteX5-39" fmla="*/ 304016 w 995424"/>
                <a:gd name="connsiteY5-40" fmla="*/ 199231 h 834231"/>
                <a:gd name="connsiteX6-41" fmla="*/ 0 w 995424"/>
                <a:gd name="connsiteY6-42" fmla="*/ 0 h 834231"/>
                <a:gd name="connsiteX0-43" fmla="*/ 0 w 995424"/>
                <a:gd name="connsiteY0-44" fmla="*/ 0 h 834231"/>
                <a:gd name="connsiteX1-45" fmla="*/ 4824 w 995424"/>
                <a:gd name="connsiteY1-46" fmla="*/ 834231 h 834231"/>
                <a:gd name="connsiteX2-47" fmla="*/ 292595 w 995424"/>
                <a:gd name="connsiteY2-48" fmla="*/ 618331 h 834231"/>
                <a:gd name="connsiteX3-49" fmla="*/ 995424 w 995424"/>
                <a:gd name="connsiteY3-50" fmla="*/ 618331 h 834231"/>
                <a:gd name="connsiteX4-51" fmla="*/ 995424 w 995424"/>
                <a:gd name="connsiteY4-52" fmla="*/ 199231 h 834231"/>
                <a:gd name="connsiteX5-53" fmla="*/ 304016 w 995424"/>
                <a:gd name="connsiteY5-54" fmla="*/ 199231 h 834231"/>
                <a:gd name="connsiteX6-55" fmla="*/ 0 w 995424"/>
                <a:gd name="connsiteY6-56" fmla="*/ 0 h 834231"/>
                <a:gd name="connsiteX0-57" fmla="*/ 0 w 995424"/>
                <a:gd name="connsiteY0-58" fmla="*/ 0 h 834231"/>
                <a:gd name="connsiteX1-59" fmla="*/ 4824 w 995424"/>
                <a:gd name="connsiteY1-60" fmla="*/ 834231 h 834231"/>
                <a:gd name="connsiteX2-61" fmla="*/ 292595 w 995424"/>
                <a:gd name="connsiteY2-62" fmla="*/ 618331 h 834231"/>
                <a:gd name="connsiteX3-63" fmla="*/ 995424 w 995424"/>
                <a:gd name="connsiteY3-64" fmla="*/ 618331 h 834231"/>
                <a:gd name="connsiteX4-65" fmla="*/ 995424 w 995424"/>
                <a:gd name="connsiteY4-66" fmla="*/ 199231 h 834231"/>
                <a:gd name="connsiteX5-67" fmla="*/ 304016 w 995424"/>
                <a:gd name="connsiteY5-68" fmla="*/ 199231 h 834231"/>
                <a:gd name="connsiteX6-69" fmla="*/ 0 w 995424"/>
                <a:gd name="connsiteY6-70" fmla="*/ 0 h 834231"/>
                <a:gd name="connsiteX0-71" fmla="*/ 0 w 995424"/>
                <a:gd name="connsiteY0-72" fmla="*/ 0 h 834231"/>
                <a:gd name="connsiteX1-73" fmla="*/ 4824 w 995424"/>
                <a:gd name="connsiteY1-74" fmla="*/ 834231 h 834231"/>
                <a:gd name="connsiteX2-75" fmla="*/ 292595 w 995424"/>
                <a:gd name="connsiteY2-76" fmla="*/ 618331 h 834231"/>
                <a:gd name="connsiteX3-77" fmla="*/ 995424 w 995424"/>
                <a:gd name="connsiteY3-78" fmla="*/ 618331 h 834231"/>
                <a:gd name="connsiteX4-79" fmla="*/ 995424 w 995424"/>
                <a:gd name="connsiteY4-80" fmla="*/ 199231 h 834231"/>
                <a:gd name="connsiteX5-81" fmla="*/ 304016 w 995424"/>
                <a:gd name="connsiteY5-82" fmla="*/ 199231 h 834231"/>
                <a:gd name="connsiteX6-83" fmla="*/ 0 w 995424"/>
                <a:gd name="connsiteY6-84" fmla="*/ 0 h 834231"/>
                <a:gd name="connsiteX0-85" fmla="*/ 0 w 995424"/>
                <a:gd name="connsiteY0-86" fmla="*/ 0 h 834231"/>
                <a:gd name="connsiteX1-87" fmla="*/ 4824 w 995424"/>
                <a:gd name="connsiteY1-88" fmla="*/ 834231 h 834231"/>
                <a:gd name="connsiteX2-89" fmla="*/ 292595 w 995424"/>
                <a:gd name="connsiteY2-90" fmla="*/ 618331 h 834231"/>
                <a:gd name="connsiteX3-91" fmla="*/ 995424 w 995424"/>
                <a:gd name="connsiteY3-92" fmla="*/ 618331 h 834231"/>
                <a:gd name="connsiteX4-93" fmla="*/ 995424 w 995424"/>
                <a:gd name="connsiteY4-94" fmla="*/ 199231 h 834231"/>
                <a:gd name="connsiteX5-95" fmla="*/ 304016 w 995424"/>
                <a:gd name="connsiteY5-96" fmla="*/ 199231 h 834231"/>
                <a:gd name="connsiteX6-97" fmla="*/ 0 w 995424"/>
                <a:gd name="connsiteY6-98" fmla="*/ 0 h 834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6948229" y="2552700"/>
              <a:ext cx="2149479"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80" name="文本框 79"/>
          <p:cNvSpPr txBox="1"/>
          <p:nvPr/>
        </p:nvSpPr>
        <p:spPr>
          <a:xfrm>
            <a:off x="4429979" y="4091951"/>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sp>
        <p:nvSpPr>
          <p:cNvPr id="81" name="文本框 80"/>
          <p:cNvSpPr txBox="1"/>
          <p:nvPr/>
        </p:nvSpPr>
        <p:spPr>
          <a:xfrm>
            <a:off x="2014354" y="1095628"/>
            <a:ext cx="959088" cy="315426"/>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r>
              <a:rPr lang="zh-CN" altLang="en-US" sz="16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82" name="文本框 81"/>
          <p:cNvSpPr txBox="1"/>
          <p:nvPr/>
        </p:nvSpPr>
        <p:spPr>
          <a:xfrm>
            <a:off x="5326317" y="1095628"/>
            <a:ext cx="959088" cy="315426"/>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r>
              <a:rPr lang="zh-CN" altLang="en-US" sz="16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fill="hold"/>
                                        <p:tgtEl>
                                          <p:spTgt spid="52"/>
                                        </p:tgtEl>
                                        <p:attrNameLst>
                                          <p:attrName>ppt_x</p:attrName>
                                        </p:attrNameLst>
                                      </p:cBhvr>
                                      <p:tavLst>
                                        <p:tav tm="0">
                                          <p:val>
                                            <p:strVal val="0-#ppt_w/2"/>
                                          </p:val>
                                        </p:tav>
                                        <p:tav tm="100000">
                                          <p:val>
                                            <p:strVal val="#ppt_x"/>
                                          </p:val>
                                        </p:tav>
                                      </p:tavLst>
                                    </p:anim>
                                    <p:anim calcmode="lin" valueType="num">
                                      <p:cBhvr additive="base">
                                        <p:cTn id="19"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0-#ppt_w/2"/>
                                          </p:val>
                                        </p:tav>
                                        <p:tav tm="100000">
                                          <p:val>
                                            <p:strVal val="#ppt_x"/>
                                          </p:val>
                                        </p:tav>
                                      </p:tavLst>
                                    </p:anim>
                                    <p:anim calcmode="lin" valueType="num">
                                      <p:cBhvr additive="base">
                                        <p:cTn id="30"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0-#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additive="base">
                                        <p:cTn id="51" dur="500" fill="hold"/>
                                        <p:tgtEl>
                                          <p:spTgt spid="64"/>
                                        </p:tgtEl>
                                        <p:attrNameLst>
                                          <p:attrName>ppt_x</p:attrName>
                                        </p:attrNameLst>
                                      </p:cBhvr>
                                      <p:tavLst>
                                        <p:tav tm="0">
                                          <p:val>
                                            <p:strVal val="0-#ppt_w/2"/>
                                          </p:val>
                                        </p:tav>
                                        <p:tav tm="100000">
                                          <p:val>
                                            <p:strVal val="#ppt_x"/>
                                          </p:val>
                                        </p:tav>
                                      </p:tavLst>
                                    </p:anim>
                                    <p:anim calcmode="lin" valueType="num">
                                      <p:cBhvr additive="base">
                                        <p:cTn id="52"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2"/>
                                        </p:tgtEl>
                                        <p:attrNameLst>
                                          <p:attrName>style.visibility</p:attrName>
                                        </p:attrNameLst>
                                      </p:cBhvr>
                                      <p:to>
                                        <p:strVal val="visible"/>
                                      </p:to>
                                    </p:set>
                                    <p:anim calcmode="lin" valueType="num">
                                      <p:cBhvr additive="base">
                                        <p:cTn id="57" dur="500" fill="hold"/>
                                        <p:tgtEl>
                                          <p:spTgt spid="82"/>
                                        </p:tgtEl>
                                        <p:attrNameLst>
                                          <p:attrName>ppt_x</p:attrName>
                                        </p:attrNameLst>
                                      </p:cBhvr>
                                      <p:tavLst>
                                        <p:tav tm="0">
                                          <p:val>
                                            <p:strVal val="#ppt_x"/>
                                          </p:val>
                                        </p:tav>
                                        <p:tav tm="100000">
                                          <p:val>
                                            <p:strVal val="#ppt_x"/>
                                          </p:val>
                                        </p:tav>
                                      </p:tavLst>
                                    </p:anim>
                                    <p:anim calcmode="lin" valueType="num">
                                      <p:cBhvr additive="base">
                                        <p:cTn id="5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left)">
                                      <p:cBhvr>
                                        <p:cTn id="63" dur="5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68"/>
                                        </p:tgtEl>
                                        <p:attrNameLst>
                                          <p:attrName>style.visibility</p:attrName>
                                        </p:attrNameLst>
                                      </p:cBhvr>
                                      <p:to>
                                        <p:strVal val="visible"/>
                                      </p:to>
                                    </p:set>
                                    <p:anim calcmode="lin" valueType="num">
                                      <p:cBhvr additive="base">
                                        <p:cTn id="68" dur="500" fill="hold"/>
                                        <p:tgtEl>
                                          <p:spTgt spid="68"/>
                                        </p:tgtEl>
                                        <p:attrNameLst>
                                          <p:attrName>ppt_x</p:attrName>
                                        </p:attrNameLst>
                                      </p:cBhvr>
                                      <p:tavLst>
                                        <p:tav tm="0">
                                          <p:val>
                                            <p:strVal val="#ppt_x"/>
                                          </p:val>
                                        </p:tav>
                                        <p:tav tm="100000">
                                          <p:val>
                                            <p:strVal val="#ppt_x"/>
                                          </p:val>
                                        </p:tav>
                                      </p:tavLst>
                                    </p:anim>
                                    <p:anim calcmode="lin" valueType="num">
                                      <p:cBhvr additive="base">
                                        <p:cTn id="69"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left)">
                                      <p:cBhvr>
                                        <p:cTn id="74" dur="5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additive="base">
                                        <p:cTn id="79" dur="500" fill="hold"/>
                                        <p:tgtEl>
                                          <p:spTgt spid="72"/>
                                        </p:tgtEl>
                                        <p:attrNameLst>
                                          <p:attrName>ppt_x</p:attrName>
                                        </p:attrNameLst>
                                      </p:cBhvr>
                                      <p:tavLst>
                                        <p:tav tm="0">
                                          <p:val>
                                            <p:strVal val="#ppt_x"/>
                                          </p:val>
                                        </p:tav>
                                        <p:tav tm="100000">
                                          <p:val>
                                            <p:strVal val="#ppt_x"/>
                                          </p:val>
                                        </p:tav>
                                      </p:tavLst>
                                    </p:anim>
                                    <p:anim calcmode="lin" valueType="num">
                                      <p:cBhvr additive="base">
                                        <p:cTn id="80"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76"/>
                                        </p:tgtEl>
                                        <p:attrNameLst>
                                          <p:attrName>style.visibility</p:attrName>
                                        </p:attrNameLst>
                                      </p:cBhvr>
                                      <p:to>
                                        <p:strVal val="visible"/>
                                      </p:to>
                                    </p:set>
                                    <p:anim calcmode="lin" valueType="num">
                                      <p:cBhvr additive="base">
                                        <p:cTn id="90" dur="500" fill="hold"/>
                                        <p:tgtEl>
                                          <p:spTgt spid="76"/>
                                        </p:tgtEl>
                                        <p:attrNameLst>
                                          <p:attrName>ppt_x</p:attrName>
                                        </p:attrNameLst>
                                      </p:cBhvr>
                                      <p:tavLst>
                                        <p:tav tm="0">
                                          <p:val>
                                            <p:strVal val="#ppt_x"/>
                                          </p:val>
                                        </p:tav>
                                        <p:tav tm="100000">
                                          <p:val>
                                            <p:strVal val="#ppt_x"/>
                                          </p:val>
                                        </p:tav>
                                      </p:tavLst>
                                    </p:anim>
                                    <p:anim calcmode="lin" valueType="num">
                                      <p:cBhvr additive="base">
                                        <p:cTn id="91"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wipe(left)">
                                      <p:cBhvr>
                                        <p:cTn id="96" dur="500"/>
                                        <p:tgtEl>
                                          <p:spTgt spid="9"/>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80"/>
                                        </p:tgtEl>
                                        <p:attrNameLst>
                                          <p:attrName>style.visibility</p:attrName>
                                        </p:attrNameLst>
                                      </p:cBhvr>
                                      <p:to>
                                        <p:strVal val="visible"/>
                                      </p:to>
                                    </p:set>
                                    <p:anim calcmode="lin" valueType="num">
                                      <p:cBhvr additive="base">
                                        <p:cTn id="101" dur="500" fill="hold"/>
                                        <p:tgtEl>
                                          <p:spTgt spid="80"/>
                                        </p:tgtEl>
                                        <p:attrNameLst>
                                          <p:attrName>ppt_x</p:attrName>
                                        </p:attrNameLst>
                                      </p:cBhvr>
                                      <p:tavLst>
                                        <p:tav tm="0">
                                          <p:val>
                                            <p:strVal val="#ppt_x"/>
                                          </p:val>
                                        </p:tav>
                                        <p:tav tm="100000">
                                          <p:val>
                                            <p:strVal val="#ppt_x"/>
                                          </p:val>
                                        </p:tav>
                                      </p:tavLst>
                                    </p:anim>
                                    <p:anim calcmode="lin" valueType="num">
                                      <p:cBhvr additive="base">
                                        <p:cTn id="102"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6" grpId="0"/>
      <p:bldP spid="60" grpId="0"/>
      <p:bldP spid="64" grpId="0"/>
      <p:bldP spid="68" grpId="0"/>
      <p:bldP spid="72" grpId="0"/>
      <p:bldP spid="76" grpId="0"/>
      <p:bldP spid="80" grpId="0"/>
      <p:bldP spid="81" grpId="0"/>
      <p:bldP spid="8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lvl="0"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3</a:t>
            </a:r>
            <a:endParaRPr lang="zh-CN" altLang="en-US" b="1" dirty="0">
              <a:solidFill>
                <a:schemeClr val="accent1"/>
              </a:solidFill>
              <a:cs typeface="Times New Roman" panose="02020603050405020304" pitchFamily="18"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椭圆 22"/>
          <p:cNvSpPr>
            <a:spLocks noChangeAspect="1"/>
          </p:cNvSpPr>
          <p:nvPr/>
        </p:nvSpPr>
        <p:spPr>
          <a:xfrm>
            <a:off x="933985" y="1954414"/>
            <a:ext cx="2631389" cy="2631744"/>
          </a:xfrm>
          <a:prstGeom prst="ellipse">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
        <p:nvSpPr>
          <p:cNvPr id="24" name="椭圆 23"/>
          <p:cNvSpPr>
            <a:spLocks noChangeAspect="1"/>
          </p:cNvSpPr>
          <p:nvPr/>
        </p:nvSpPr>
        <p:spPr>
          <a:xfrm>
            <a:off x="1226345" y="2246826"/>
            <a:ext cx="2046636" cy="2046913"/>
          </a:xfrm>
          <a:prstGeom prst="ellipse">
            <a:avLst/>
          </a:prstGeom>
          <a:solidFill>
            <a:schemeClr val="accent3">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
        <p:nvSpPr>
          <p:cNvPr id="25" name="椭圆 24"/>
          <p:cNvSpPr>
            <a:spLocks noChangeAspect="1"/>
          </p:cNvSpPr>
          <p:nvPr/>
        </p:nvSpPr>
        <p:spPr>
          <a:xfrm>
            <a:off x="1518740" y="2539245"/>
            <a:ext cx="1461883" cy="1462080"/>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
        <p:nvSpPr>
          <p:cNvPr id="26" name="椭圆 25"/>
          <p:cNvSpPr>
            <a:spLocks noChangeAspect="1"/>
          </p:cNvSpPr>
          <p:nvPr/>
        </p:nvSpPr>
        <p:spPr>
          <a:xfrm>
            <a:off x="1811100" y="2831664"/>
            <a:ext cx="877130" cy="877249"/>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cxnSp>
        <p:nvCxnSpPr>
          <p:cNvPr id="27" name="直线连接符 27"/>
          <p:cNvCxnSpPr/>
          <p:nvPr/>
        </p:nvCxnSpPr>
        <p:spPr>
          <a:xfrm>
            <a:off x="3093870" y="1595711"/>
            <a:ext cx="1771897"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28" name="直线连接符 28"/>
          <p:cNvCxnSpPr/>
          <p:nvPr/>
        </p:nvCxnSpPr>
        <p:spPr>
          <a:xfrm>
            <a:off x="3377400" y="2352411"/>
            <a:ext cx="1488364"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29" name="直线连接符 30"/>
          <p:cNvCxnSpPr/>
          <p:nvPr/>
        </p:nvCxnSpPr>
        <p:spPr>
          <a:xfrm>
            <a:off x="3093870" y="3183345"/>
            <a:ext cx="1771897"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cxnSp>
        <p:nvCxnSpPr>
          <p:cNvPr id="30" name="直线连接符 31"/>
          <p:cNvCxnSpPr/>
          <p:nvPr/>
        </p:nvCxnSpPr>
        <p:spPr>
          <a:xfrm>
            <a:off x="2875504" y="3962083"/>
            <a:ext cx="1990266" cy="0"/>
          </a:xfrm>
          <a:prstGeom prst="line">
            <a:avLst/>
          </a:prstGeom>
          <a:ln w="12700" cmpd="sng">
            <a:solidFill>
              <a:schemeClr val="tx1">
                <a:lumMod val="65000"/>
                <a:lumOff val="3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31" name="文本框 34"/>
          <p:cNvSpPr>
            <a:spLocks noChangeArrowheads="1"/>
          </p:cNvSpPr>
          <p:nvPr/>
        </p:nvSpPr>
        <p:spPr bwMode="auto">
          <a:xfrm>
            <a:off x="4860738" y="1411968"/>
            <a:ext cx="3291751" cy="761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7" tIns="34243" rIns="68487" bIns="34243">
            <a:spAutoFit/>
          </a:bodyPr>
          <a:lstStyle/>
          <a:p>
            <a:pPr defTabSz="684530">
              <a:lnSpc>
                <a:spcPct val="150000"/>
              </a:lnSpc>
            </a:pPr>
            <a:r>
              <a:rPr lang="en-US" altLang="zh-CN" sz="1200" b="1" dirty="0">
                <a:solidFill>
                  <a:schemeClr val="accent2"/>
                </a:solidFill>
                <a:latin typeface="微软雅黑" panose="020B0503020204020204" pitchFamily="34" charset="-122"/>
                <a:ea typeface="微软雅黑" panose="020B0503020204020204" pitchFamily="34" charset="-122"/>
              </a:rPr>
              <a:t>01.</a:t>
            </a:r>
            <a:r>
              <a:rPr lang="zh-CN" altLang="en-US" sz="1200" b="1" dirty="0">
                <a:solidFill>
                  <a:schemeClr val="accent2"/>
                </a:solidFill>
                <a:latin typeface="微软雅黑" panose="020B0503020204020204" pitchFamily="34" charset="-122"/>
                <a:ea typeface="微软雅黑" panose="020B0503020204020204" pitchFamily="34" charset="-122"/>
              </a:rPr>
              <a:t>添加文本标题</a:t>
            </a:r>
            <a:endParaRPr lang="en-US" altLang="zh-CN" sz="1200" b="1" dirty="0">
              <a:solidFill>
                <a:schemeClr val="accent2"/>
              </a:solidFill>
              <a:latin typeface="微软雅黑" panose="020B0503020204020204" pitchFamily="34" charset="-122"/>
              <a:ea typeface="微软雅黑" panose="020B0503020204020204" pitchFamily="34" charset="-122"/>
            </a:endParaRPr>
          </a:p>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32" name="文本框 34"/>
          <p:cNvSpPr>
            <a:spLocks noChangeArrowheads="1"/>
          </p:cNvSpPr>
          <p:nvPr/>
        </p:nvSpPr>
        <p:spPr bwMode="auto">
          <a:xfrm>
            <a:off x="4860738" y="2190413"/>
            <a:ext cx="3291751" cy="761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7" tIns="34243" rIns="68487" bIns="34243">
            <a:spAutoFit/>
          </a:bodyPr>
          <a:lstStyle/>
          <a:p>
            <a:pPr defTabSz="684530">
              <a:lnSpc>
                <a:spcPct val="150000"/>
              </a:lnSpc>
            </a:pPr>
            <a:r>
              <a:rPr lang="en-US" altLang="zh-CN" sz="1200" b="1" dirty="0">
                <a:solidFill>
                  <a:schemeClr val="accent1"/>
                </a:solidFill>
                <a:latin typeface="微软雅黑" panose="020B0503020204020204" pitchFamily="34" charset="-122"/>
                <a:ea typeface="微软雅黑" panose="020B0503020204020204" pitchFamily="34" charset="-122"/>
              </a:rPr>
              <a:t>02.</a:t>
            </a:r>
            <a:r>
              <a:rPr lang="zh-CN" altLang="en-US" sz="1200" b="1" dirty="0">
                <a:solidFill>
                  <a:schemeClr val="accent1"/>
                </a:solidFill>
                <a:latin typeface="微软雅黑" panose="020B0503020204020204" pitchFamily="34" charset="-122"/>
                <a:ea typeface="微软雅黑" panose="020B0503020204020204" pitchFamily="34" charset="-122"/>
              </a:rPr>
              <a:t>添加文本标题</a:t>
            </a:r>
            <a:endParaRPr lang="en-US" altLang="zh-CN" sz="1200" b="1" dirty="0">
              <a:solidFill>
                <a:schemeClr val="accent1"/>
              </a:solidFill>
              <a:latin typeface="微软雅黑" panose="020B0503020204020204" pitchFamily="34" charset="-122"/>
              <a:ea typeface="微软雅黑" panose="020B0503020204020204" pitchFamily="34" charset="-122"/>
            </a:endParaRPr>
          </a:p>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33" name="文本框 34"/>
          <p:cNvSpPr>
            <a:spLocks noChangeArrowheads="1"/>
          </p:cNvSpPr>
          <p:nvPr/>
        </p:nvSpPr>
        <p:spPr bwMode="auto">
          <a:xfrm>
            <a:off x="4860738" y="3029301"/>
            <a:ext cx="3291751" cy="761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7" tIns="34243" rIns="68487" bIns="34243">
            <a:spAutoFit/>
          </a:bodyPr>
          <a:lstStyle/>
          <a:p>
            <a:pPr defTabSz="684530">
              <a:lnSpc>
                <a:spcPct val="150000"/>
              </a:lnSpc>
            </a:pPr>
            <a:r>
              <a:rPr lang="en-US" altLang="zh-CN" sz="1200" b="1" dirty="0">
                <a:solidFill>
                  <a:schemeClr val="accent4"/>
                </a:solidFill>
                <a:latin typeface="微软雅黑" panose="020B0503020204020204" pitchFamily="34" charset="-122"/>
                <a:ea typeface="微软雅黑" panose="020B0503020204020204" pitchFamily="34" charset="-122"/>
              </a:rPr>
              <a:t>03.</a:t>
            </a:r>
            <a:r>
              <a:rPr lang="zh-CN" altLang="en-US" sz="1200" b="1" dirty="0">
                <a:solidFill>
                  <a:schemeClr val="accent4"/>
                </a:solidFill>
                <a:latin typeface="微软雅黑" panose="020B0503020204020204" pitchFamily="34" charset="-122"/>
                <a:ea typeface="微软雅黑" panose="020B0503020204020204" pitchFamily="34" charset="-122"/>
              </a:rPr>
              <a:t>添加文本标题</a:t>
            </a:r>
            <a:endParaRPr lang="en-US" altLang="zh-CN" sz="1200" b="1" dirty="0">
              <a:solidFill>
                <a:schemeClr val="accent4"/>
              </a:solidFill>
              <a:latin typeface="微软雅黑" panose="020B0503020204020204" pitchFamily="34" charset="-122"/>
              <a:ea typeface="微软雅黑" panose="020B0503020204020204" pitchFamily="34" charset="-122"/>
            </a:endParaRPr>
          </a:p>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34" name="文本框 34"/>
          <p:cNvSpPr>
            <a:spLocks noChangeArrowheads="1"/>
          </p:cNvSpPr>
          <p:nvPr/>
        </p:nvSpPr>
        <p:spPr bwMode="auto">
          <a:xfrm>
            <a:off x="4860738" y="3798388"/>
            <a:ext cx="3291751" cy="761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487" tIns="34243" rIns="68487" bIns="34243">
            <a:spAutoFit/>
          </a:bodyPr>
          <a:lstStyle/>
          <a:p>
            <a:pPr defTabSz="684530">
              <a:lnSpc>
                <a:spcPct val="150000"/>
              </a:lnSpc>
            </a:pPr>
            <a:r>
              <a:rPr lang="en-US" altLang="zh-CN" sz="1200" b="1" dirty="0">
                <a:solidFill>
                  <a:schemeClr val="accent3"/>
                </a:solidFill>
                <a:latin typeface="微软雅黑" panose="020B0503020204020204" pitchFamily="34" charset="-122"/>
                <a:ea typeface="微软雅黑" panose="020B0503020204020204" pitchFamily="34" charset="-122"/>
              </a:rPr>
              <a:t>04.</a:t>
            </a:r>
            <a:r>
              <a:rPr lang="zh-CN" altLang="en-US" sz="1200" b="1" dirty="0">
                <a:solidFill>
                  <a:schemeClr val="accent3"/>
                </a:solidFill>
                <a:latin typeface="微软雅黑" panose="020B0503020204020204" pitchFamily="34" charset="-122"/>
                <a:ea typeface="微软雅黑" panose="020B0503020204020204" pitchFamily="34" charset="-122"/>
              </a:rPr>
              <a:t>添加文本标题</a:t>
            </a:r>
            <a:endParaRPr lang="en-US" altLang="zh-CN" sz="1200" b="1" dirty="0">
              <a:solidFill>
                <a:schemeClr val="accent3"/>
              </a:solidFill>
              <a:latin typeface="微软雅黑" panose="020B0503020204020204" pitchFamily="34" charset="-122"/>
              <a:ea typeface="微软雅黑" panose="020B0503020204020204" pitchFamily="34" charset="-122"/>
            </a:endParaRPr>
          </a:p>
          <a:p>
            <a:pPr defTabSz="68453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9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35" name="饼形 7"/>
          <p:cNvSpPr>
            <a:spLocks noChangeAspect="1"/>
          </p:cNvSpPr>
          <p:nvPr/>
        </p:nvSpPr>
        <p:spPr>
          <a:xfrm>
            <a:off x="370100" y="1390472"/>
            <a:ext cx="3759126" cy="3759634"/>
          </a:xfrm>
          <a:prstGeom prst="pie">
            <a:avLst>
              <a:gd name="adj1" fmla="val 16891099"/>
              <a:gd name="adj2" fmla="val 18389175"/>
            </a:avLst>
          </a:prstGeom>
          <a:solidFill>
            <a:schemeClr val="accent4"/>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
        <p:nvSpPr>
          <p:cNvPr id="36" name="饼形 8"/>
          <p:cNvSpPr>
            <a:spLocks noChangeAspect="1"/>
          </p:cNvSpPr>
          <p:nvPr/>
        </p:nvSpPr>
        <p:spPr>
          <a:xfrm>
            <a:off x="746031" y="1776687"/>
            <a:ext cx="3007301" cy="3007707"/>
          </a:xfrm>
          <a:prstGeom prst="pie">
            <a:avLst>
              <a:gd name="adj1" fmla="val 18800821"/>
              <a:gd name="adj2" fmla="val 20487076"/>
            </a:avLst>
          </a:prstGeom>
          <a:solidFill>
            <a:schemeClr val="accent3"/>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
        <p:nvSpPr>
          <p:cNvPr id="37" name="饼形 9"/>
          <p:cNvSpPr>
            <a:spLocks noChangeAspect="1"/>
          </p:cNvSpPr>
          <p:nvPr/>
        </p:nvSpPr>
        <p:spPr>
          <a:xfrm>
            <a:off x="1121942" y="2190414"/>
            <a:ext cx="2255476" cy="2255780"/>
          </a:xfrm>
          <a:prstGeom prst="pie">
            <a:avLst>
              <a:gd name="adj1" fmla="val 21086868"/>
              <a:gd name="adj2" fmla="val 1772864"/>
            </a:avLst>
          </a:prstGeom>
          <a:solidFill>
            <a:schemeClr val="accent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
        <p:nvSpPr>
          <p:cNvPr id="38" name="饼形 10"/>
          <p:cNvSpPr>
            <a:spLocks noChangeAspect="1"/>
          </p:cNvSpPr>
          <p:nvPr/>
        </p:nvSpPr>
        <p:spPr>
          <a:xfrm>
            <a:off x="1309886" y="2355786"/>
            <a:ext cx="1879564" cy="1879817"/>
          </a:xfrm>
          <a:prstGeom prst="pie">
            <a:avLst>
              <a:gd name="adj1" fmla="val 2573177"/>
              <a:gd name="adj2" fmla="val 6304209"/>
            </a:avLst>
          </a:prstGeom>
          <a:solidFill>
            <a:schemeClr val="accent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487" tIns="34243" rIns="68487" bIns="34243" rtlCol="0" anchor="ctr"/>
          <a:lstStyle/>
          <a:p>
            <a:pPr algn="ctr" defTabSz="684530"/>
            <a:endParaRPr lang="zh-CN" altLang="en-US" sz="2400" dirty="0">
              <a:solidFill>
                <a:srgbClr val="1F1F1F"/>
              </a:solidFill>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childTnLst>
                                </p:cTn>
                              </p:par>
                              <p:par>
                                <p:cTn id="34" presetID="42" presetClass="path" presetSubtype="0" accel="50000" decel="50000" fill="hold" grpId="1" nodeType="withEffect">
                                  <p:stCondLst>
                                    <p:cond delay="0"/>
                                  </p:stCondLst>
                                  <p:childTnLst>
                                    <p:animMotion origin="layout" path="M 3.05556E-6 -3.82716E-6 L 0.16666 -0.68364 " pathEditMode="relative" rAng="0" ptsTypes="AA">
                                      <p:cBhvr>
                                        <p:cTn id="35" dur="1250" spd="-100000" fill="hold"/>
                                        <p:tgtEl>
                                          <p:spTgt spid="35"/>
                                        </p:tgtEl>
                                        <p:attrNameLst>
                                          <p:attrName>ppt_x</p:attrName>
                                          <p:attrName>ppt_y</p:attrName>
                                        </p:attrNameLst>
                                      </p:cBhvr>
                                      <p:rCtr x="8333" y="-34198"/>
                                    </p:animMotion>
                                  </p:childTnLst>
                                </p:cTn>
                              </p:par>
                              <p:par>
                                <p:cTn id="36" presetID="42" presetClass="path" presetSubtype="0" accel="50000" decel="50000" fill="hold" grpId="1" nodeType="withEffect">
                                  <p:stCondLst>
                                    <p:cond delay="0"/>
                                  </p:stCondLst>
                                  <p:childTnLst>
                                    <p:animMotion origin="layout" path="M 3.05556E-6 -4.32099E-6 L 0.55399 -0.64876 " pathEditMode="relative" rAng="0" ptsTypes="AA">
                                      <p:cBhvr>
                                        <p:cTn id="37" dur="1250" spd="-100000" fill="hold"/>
                                        <p:tgtEl>
                                          <p:spTgt spid="36"/>
                                        </p:tgtEl>
                                        <p:attrNameLst>
                                          <p:attrName>ppt_x</p:attrName>
                                          <p:attrName>ppt_y</p:attrName>
                                        </p:attrNameLst>
                                      </p:cBhvr>
                                      <p:rCtr x="27691" y="-32438"/>
                                    </p:animMotion>
                                  </p:childTnLst>
                                </p:cTn>
                              </p:par>
                              <p:par>
                                <p:cTn id="38" presetID="42" presetClass="path" presetSubtype="0" accel="50000" decel="50000" fill="hold" grpId="1" nodeType="withEffect">
                                  <p:stCondLst>
                                    <p:cond delay="0"/>
                                  </p:stCondLst>
                                  <p:childTnLst>
                                    <p:animMotion origin="layout" path="M -2.5E-6 -2.96296E-6 L 0.78802 0.16914 " pathEditMode="relative" rAng="0" ptsTypes="AA">
                                      <p:cBhvr>
                                        <p:cTn id="39" dur="1250" spd="-100000" fill="hold"/>
                                        <p:tgtEl>
                                          <p:spTgt spid="37"/>
                                        </p:tgtEl>
                                        <p:attrNameLst>
                                          <p:attrName>ppt_x</p:attrName>
                                          <p:attrName>ppt_y</p:attrName>
                                        </p:attrNameLst>
                                      </p:cBhvr>
                                      <p:rCtr x="39392" y="8457"/>
                                    </p:animMotion>
                                  </p:childTnLst>
                                </p:cTn>
                              </p:par>
                              <p:par>
                                <p:cTn id="40" presetID="42" presetClass="path" presetSubtype="0" accel="50000" decel="50000" fill="hold" grpId="1" nodeType="withEffect">
                                  <p:stCondLst>
                                    <p:cond delay="0"/>
                                  </p:stCondLst>
                                  <p:childTnLst>
                                    <p:animMotion origin="layout" path="M 3.05556E-6 -2.09877E-6 L 0.08559 0.4358 " pathEditMode="relative" rAng="0" ptsTypes="AA">
                                      <p:cBhvr>
                                        <p:cTn id="41" dur="1250" spd="-100000" fill="hold"/>
                                        <p:tgtEl>
                                          <p:spTgt spid="38"/>
                                        </p:tgtEl>
                                        <p:attrNameLst>
                                          <p:attrName>ppt_x</p:attrName>
                                          <p:attrName>ppt_y</p:attrName>
                                        </p:attrNameLst>
                                      </p:cBhvr>
                                      <p:rCtr x="4271" y="21790"/>
                                    </p:animMotion>
                                  </p:childTnLst>
                                </p:cTn>
                              </p:par>
                            </p:childTnLst>
                          </p:cTn>
                        </p:par>
                        <p:par>
                          <p:cTn id="42" fill="hold">
                            <p:stCondLst>
                              <p:cond delay="500"/>
                            </p:stCondLst>
                            <p:childTnLst>
                              <p:par>
                                <p:cTn id="43" presetID="22" presetClass="entr" presetSubtype="8"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par>
                                <p:cTn id="46" presetID="22" presetClass="entr" presetSubtype="8"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Effect transition="in" filter="wipe(left)">
                                      <p:cBhvr>
                                        <p:cTn id="48" dur="500"/>
                                        <p:tgtEl>
                                          <p:spTgt spid="28"/>
                                        </p:tgtEl>
                                      </p:cBhvr>
                                    </p:animEffect>
                                  </p:childTnLst>
                                </p:cTn>
                              </p:par>
                              <p:par>
                                <p:cTn id="49" presetID="22" presetClass="entr" presetSubtype="8" fill="hold"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22" presetClass="entr" presetSubtype="8"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1000"/>
                            </p:stCondLst>
                            <p:childTnLst>
                              <p:par>
                                <p:cTn id="56" presetID="2" presetClass="entr" presetSubtype="2" decel="5330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750" fill="hold"/>
                                        <p:tgtEl>
                                          <p:spTgt spid="31"/>
                                        </p:tgtEl>
                                        <p:attrNameLst>
                                          <p:attrName>ppt_x</p:attrName>
                                        </p:attrNameLst>
                                      </p:cBhvr>
                                      <p:tavLst>
                                        <p:tav tm="0">
                                          <p:val>
                                            <p:strVal val="1+#ppt_w/2"/>
                                          </p:val>
                                        </p:tav>
                                        <p:tav tm="100000">
                                          <p:val>
                                            <p:strVal val="#ppt_x"/>
                                          </p:val>
                                        </p:tav>
                                      </p:tavLst>
                                    </p:anim>
                                    <p:anim calcmode="lin" valueType="num">
                                      <p:cBhvr additive="base">
                                        <p:cTn id="59" dur="75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2" decel="53300" fill="hold" grpId="0" nodeType="withEffect">
                                  <p:stCondLst>
                                    <p:cond delay="25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750" fill="hold"/>
                                        <p:tgtEl>
                                          <p:spTgt spid="32"/>
                                        </p:tgtEl>
                                        <p:attrNameLst>
                                          <p:attrName>ppt_x</p:attrName>
                                        </p:attrNameLst>
                                      </p:cBhvr>
                                      <p:tavLst>
                                        <p:tav tm="0">
                                          <p:val>
                                            <p:strVal val="1+#ppt_w/2"/>
                                          </p:val>
                                        </p:tav>
                                        <p:tav tm="100000">
                                          <p:val>
                                            <p:strVal val="#ppt_x"/>
                                          </p:val>
                                        </p:tav>
                                      </p:tavLst>
                                    </p:anim>
                                    <p:anim calcmode="lin" valueType="num">
                                      <p:cBhvr additive="base">
                                        <p:cTn id="63" dur="750" fill="hold"/>
                                        <p:tgtEl>
                                          <p:spTgt spid="32"/>
                                        </p:tgtEl>
                                        <p:attrNameLst>
                                          <p:attrName>ppt_y</p:attrName>
                                        </p:attrNameLst>
                                      </p:cBhvr>
                                      <p:tavLst>
                                        <p:tav tm="0">
                                          <p:val>
                                            <p:strVal val="#ppt_y"/>
                                          </p:val>
                                        </p:tav>
                                        <p:tav tm="100000">
                                          <p:val>
                                            <p:strVal val="#ppt_y"/>
                                          </p:val>
                                        </p:tav>
                                      </p:tavLst>
                                    </p:anim>
                                  </p:childTnLst>
                                </p:cTn>
                              </p:par>
                              <p:par>
                                <p:cTn id="64" presetID="2" presetClass="entr" presetSubtype="2" decel="53300" fill="hold" grpId="0" nodeType="withEffect">
                                  <p:stCondLst>
                                    <p:cond delay="50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750" fill="hold"/>
                                        <p:tgtEl>
                                          <p:spTgt spid="33"/>
                                        </p:tgtEl>
                                        <p:attrNameLst>
                                          <p:attrName>ppt_x</p:attrName>
                                        </p:attrNameLst>
                                      </p:cBhvr>
                                      <p:tavLst>
                                        <p:tav tm="0">
                                          <p:val>
                                            <p:strVal val="1+#ppt_w/2"/>
                                          </p:val>
                                        </p:tav>
                                        <p:tav tm="100000">
                                          <p:val>
                                            <p:strVal val="#ppt_x"/>
                                          </p:val>
                                        </p:tav>
                                      </p:tavLst>
                                    </p:anim>
                                    <p:anim calcmode="lin" valueType="num">
                                      <p:cBhvr additive="base">
                                        <p:cTn id="67" dur="750" fill="hold"/>
                                        <p:tgtEl>
                                          <p:spTgt spid="33"/>
                                        </p:tgtEl>
                                        <p:attrNameLst>
                                          <p:attrName>ppt_y</p:attrName>
                                        </p:attrNameLst>
                                      </p:cBhvr>
                                      <p:tavLst>
                                        <p:tav tm="0">
                                          <p:val>
                                            <p:strVal val="#ppt_y"/>
                                          </p:val>
                                        </p:tav>
                                        <p:tav tm="100000">
                                          <p:val>
                                            <p:strVal val="#ppt_y"/>
                                          </p:val>
                                        </p:tav>
                                      </p:tavLst>
                                    </p:anim>
                                  </p:childTnLst>
                                </p:cTn>
                              </p:par>
                              <p:par>
                                <p:cTn id="68" presetID="2" presetClass="entr" presetSubtype="2" decel="53300" fill="hold" grpId="0" nodeType="withEffect">
                                  <p:stCondLst>
                                    <p:cond delay="750"/>
                                  </p:stCondLst>
                                  <p:childTnLst>
                                    <p:set>
                                      <p:cBhvr>
                                        <p:cTn id="69" dur="1" fill="hold">
                                          <p:stCondLst>
                                            <p:cond delay="0"/>
                                          </p:stCondLst>
                                        </p:cTn>
                                        <p:tgtEl>
                                          <p:spTgt spid="34"/>
                                        </p:tgtEl>
                                        <p:attrNameLst>
                                          <p:attrName>style.visibility</p:attrName>
                                        </p:attrNameLst>
                                      </p:cBhvr>
                                      <p:to>
                                        <p:strVal val="visible"/>
                                      </p:to>
                                    </p:set>
                                    <p:anim calcmode="lin" valueType="num">
                                      <p:cBhvr additive="base">
                                        <p:cTn id="70" dur="750" fill="hold"/>
                                        <p:tgtEl>
                                          <p:spTgt spid="34"/>
                                        </p:tgtEl>
                                        <p:attrNameLst>
                                          <p:attrName>ppt_x</p:attrName>
                                        </p:attrNameLst>
                                      </p:cBhvr>
                                      <p:tavLst>
                                        <p:tav tm="0">
                                          <p:val>
                                            <p:strVal val="1+#ppt_w/2"/>
                                          </p:val>
                                        </p:tav>
                                        <p:tav tm="100000">
                                          <p:val>
                                            <p:strVal val="#ppt_x"/>
                                          </p:val>
                                        </p:tav>
                                      </p:tavLst>
                                    </p:anim>
                                    <p:anim calcmode="lin" valueType="num">
                                      <p:cBhvr additive="base">
                                        <p:cTn id="71" dur="75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1" grpId="0"/>
      <p:bldP spid="32" grpId="0"/>
      <p:bldP spid="33" grpId="0"/>
      <p:bldP spid="34" grpId="0"/>
      <p:bldP spid="35" grpId="0" animBg="1"/>
      <p:bldP spid="35" grpId="1" animBg="1"/>
      <p:bldP spid="36" grpId="0" animBg="1"/>
      <p:bldP spid="36" grpId="1" animBg="1"/>
      <p:bldP spid="37" grpId="0" animBg="1"/>
      <p:bldP spid="37" grpId="1" animBg="1"/>
      <p:bldP spid="38" grpId="0" animBg="1"/>
      <p:bldP spid="38"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1429677" y="1094746"/>
            <a:ext cx="2340907" cy="3451808"/>
            <a:chOff x="1904890" y="1458758"/>
            <a:chExt cx="3518595" cy="5187394"/>
          </a:xfrm>
        </p:grpSpPr>
        <p:grpSp>
          <p:nvGrpSpPr>
            <p:cNvPr id="3" name="Group 4"/>
            <p:cNvGrpSpPr/>
            <p:nvPr/>
          </p:nvGrpSpPr>
          <p:grpSpPr>
            <a:xfrm>
              <a:off x="1972256" y="1458758"/>
              <a:ext cx="292103" cy="5187394"/>
              <a:chOff x="1374772" y="1213680"/>
              <a:chExt cx="274322" cy="5187394"/>
            </a:xfrm>
          </p:grpSpPr>
          <p:sp>
            <p:nvSpPr>
              <p:cNvPr id="22" name="Pentagon 21"/>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5"/>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1" fmla="*/ 0 w 272825"/>
                  <a:gd name="connsiteY0-2" fmla="*/ 0 h 3776662"/>
                  <a:gd name="connsiteX1-3" fmla="*/ 272825 w 272825"/>
                  <a:gd name="connsiteY1-4" fmla="*/ 0 h 3776662"/>
                  <a:gd name="connsiteX2-5" fmla="*/ 272825 w 272825"/>
                  <a:gd name="connsiteY2-6" fmla="*/ 3776662 h 3776662"/>
                  <a:gd name="connsiteX3-7" fmla="*/ 0 w 272825"/>
                  <a:gd name="connsiteY3-8" fmla="*/ 3776662 h 3776662"/>
                  <a:gd name="connsiteX4-9" fmla="*/ 1 w 272825"/>
                  <a:gd name="connsiteY4-10" fmla="*/ 3609974 h 3776662"/>
                  <a:gd name="connsiteX5" fmla="*/ 0 w 272825"/>
                  <a:gd name="connsiteY5" fmla="*/ 0 h 3776662"/>
                  <a:gd name="connsiteX0-11" fmla="*/ 0 w 272825"/>
                  <a:gd name="connsiteY0-12" fmla="*/ 0 h 3776662"/>
                  <a:gd name="connsiteX1-13" fmla="*/ 272825 w 272825"/>
                  <a:gd name="connsiteY1-14" fmla="*/ 0 h 3776662"/>
                  <a:gd name="connsiteX2-15" fmla="*/ 272825 w 272825"/>
                  <a:gd name="connsiteY2-16" fmla="*/ 3776662 h 3776662"/>
                  <a:gd name="connsiteX3-17" fmla="*/ 57151 w 272825"/>
                  <a:gd name="connsiteY3-18" fmla="*/ 3776661 h 3776662"/>
                  <a:gd name="connsiteX4-19" fmla="*/ 0 w 272825"/>
                  <a:gd name="connsiteY4-20" fmla="*/ 3776662 h 3776662"/>
                  <a:gd name="connsiteX5-21" fmla="*/ 1 w 272825"/>
                  <a:gd name="connsiteY5-22" fmla="*/ 3609974 h 3776662"/>
                  <a:gd name="connsiteX6" fmla="*/ 0 w 272825"/>
                  <a:gd name="connsiteY6" fmla="*/ 0 h 3776662"/>
                  <a:gd name="connsiteX0-23" fmla="*/ 0 w 272825"/>
                  <a:gd name="connsiteY0-24" fmla="*/ 0 h 3776662"/>
                  <a:gd name="connsiteX1-25" fmla="*/ 272825 w 272825"/>
                  <a:gd name="connsiteY1-26" fmla="*/ 0 h 3776662"/>
                  <a:gd name="connsiteX2-27" fmla="*/ 272825 w 272825"/>
                  <a:gd name="connsiteY2-28" fmla="*/ 3776662 h 3776662"/>
                  <a:gd name="connsiteX3-29" fmla="*/ 166689 w 272825"/>
                  <a:gd name="connsiteY3-30" fmla="*/ 3776661 h 3776662"/>
                  <a:gd name="connsiteX4-31" fmla="*/ 57151 w 272825"/>
                  <a:gd name="connsiteY4-32" fmla="*/ 3776661 h 3776662"/>
                  <a:gd name="connsiteX5-33" fmla="*/ 0 w 272825"/>
                  <a:gd name="connsiteY5-34" fmla="*/ 3776662 h 3776662"/>
                  <a:gd name="connsiteX6-35" fmla="*/ 1 w 272825"/>
                  <a:gd name="connsiteY6-36" fmla="*/ 3609974 h 3776662"/>
                  <a:gd name="connsiteX7" fmla="*/ 0 w 272825"/>
                  <a:gd name="connsiteY7" fmla="*/ 0 h 3776662"/>
                  <a:gd name="connsiteX0-37" fmla="*/ 0 w 272825"/>
                  <a:gd name="connsiteY0-38" fmla="*/ 0 h 3776662"/>
                  <a:gd name="connsiteX1-39" fmla="*/ 272825 w 272825"/>
                  <a:gd name="connsiteY1-40" fmla="*/ 0 h 3776662"/>
                  <a:gd name="connsiteX2-41" fmla="*/ 272825 w 272825"/>
                  <a:gd name="connsiteY2-42" fmla="*/ 3776662 h 3776662"/>
                  <a:gd name="connsiteX3-43" fmla="*/ 166689 w 272825"/>
                  <a:gd name="connsiteY3-44" fmla="*/ 3776661 h 3776662"/>
                  <a:gd name="connsiteX4-45" fmla="*/ 107157 w 272825"/>
                  <a:gd name="connsiteY4-46" fmla="*/ 3774280 h 3776662"/>
                  <a:gd name="connsiteX5-47" fmla="*/ 57151 w 272825"/>
                  <a:gd name="connsiteY5-48" fmla="*/ 3776661 h 3776662"/>
                  <a:gd name="connsiteX6-49" fmla="*/ 0 w 272825"/>
                  <a:gd name="connsiteY6-50" fmla="*/ 3776662 h 3776662"/>
                  <a:gd name="connsiteX7-51" fmla="*/ 1 w 272825"/>
                  <a:gd name="connsiteY7-52" fmla="*/ 3609974 h 3776662"/>
                  <a:gd name="connsiteX8" fmla="*/ 0 w 272825"/>
                  <a:gd name="connsiteY8" fmla="*/ 0 h 3776662"/>
                  <a:gd name="connsiteX0-53" fmla="*/ 0 w 272825"/>
                  <a:gd name="connsiteY0-54" fmla="*/ 0 h 3776662"/>
                  <a:gd name="connsiteX1-55" fmla="*/ 272825 w 272825"/>
                  <a:gd name="connsiteY1-56" fmla="*/ 0 h 3776662"/>
                  <a:gd name="connsiteX2-57" fmla="*/ 272825 w 272825"/>
                  <a:gd name="connsiteY2-58" fmla="*/ 3776662 h 3776662"/>
                  <a:gd name="connsiteX3-59" fmla="*/ 221457 w 272825"/>
                  <a:gd name="connsiteY3-60" fmla="*/ 3774280 h 3776662"/>
                  <a:gd name="connsiteX4-61" fmla="*/ 166689 w 272825"/>
                  <a:gd name="connsiteY4-62" fmla="*/ 3776661 h 3776662"/>
                  <a:gd name="connsiteX5-63" fmla="*/ 107157 w 272825"/>
                  <a:gd name="connsiteY5-64" fmla="*/ 3774280 h 3776662"/>
                  <a:gd name="connsiteX6-65" fmla="*/ 57151 w 272825"/>
                  <a:gd name="connsiteY6-66" fmla="*/ 3776661 h 3776662"/>
                  <a:gd name="connsiteX7-67" fmla="*/ 0 w 272825"/>
                  <a:gd name="connsiteY7-68" fmla="*/ 3776662 h 3776662"/>
                  <a:gd name="connsiteX8-69" fmla="*/ 1 w 272825"/>
                  <a:gd name="connsiteY8-70" fmla="*/ 3609974 h 3776662"/>
                  <a:gd name="connsiteX9" fmla="*/ 0 w 272825"/>
                  <a:gd name="connsiteY9" fmla="*/ 0 h 3776662"/>
                  <a:gd name="connsiteX0-71" fmla="*/ 0 w 272825"/>
                  <a:gd name="connsiteY0-72" fmla="*/ 0 h 3776662"/>
                  <a:gd name="connsiteX1-73" fmla="*/ 272825 w 272825"/>
                  <a:gd name="connsiteY1-74" fmla="*/ 0 h 3776662"/>
                  <a:gd name="connsiteX2-75" fmla="*/ 272825 w 272825"/>
                  <a:gd name="connsiteY2-76" fmla="*/ 3776662 h 3776662"/>
                  <a:gd name="connsiteX3-77" fmla="*/ 252414 w 272825"/>
                  <a:gd name="connsiteY3-78" fmla="*/ 3776661 h 3776662"/>
                  <a:gd name="connsiteX4-79" fmla="*/ 221457 w 272825"/>
                  <a:gd name="connsiteY4-80" fmla="*/ 3774280 h 3776662"/>
                  <a:gd name="connsiteX5-81" fmla="*/ 166689 w 272825"/>
                  <a:gd name="connsiteY5-82" fmla="*/ 3776661 h 3776662"/>
                  <a:gd name="connsiteX6-83" fmla="*/ 107157 w 272825"/>
                  <a:gd name="connsiteY6-84" fmla="*/ 3774280 h 3776662"/>
                  <a:gd name="connsiteX7-85" fmla="*/ 57151 w 272825"/>
                  <a:gd name="connsiteY7-86" fmla="*/ 3776661 h 3776662"/>
                  <a:gd name="connsiteX8-87" fmla="*/ 0 w 272825"/>
                  <a:gd name="connsiteY8-88" fmla="*/ 3776662 h 3776662"/>
                  <a:gd name="connsiteX9-89" fmla="*/ 1 w 272825"/>
                  <a:gd name="connsiteY9-90" fmla="*/ 3609974 h 3776662"/>
                  <a:gd name="connsiteX10" fmla="*/ 0 w 272825"/>
                  <a:gd name="connsiteY10" fmla="*/ 0 h 3776662"/>
                  <a:gd name="connsiteX0-91" fmla="*/ 0 w 273845"/>
                  <a:gd name="connsiteY0-92" fmla="*/ 0 h 3776662"/>
                  <a:gd name="connsiteX1-93" fmla="*/ 272825 w 273845"/>
                  <a:gd name="connsiteY1-94" fmla="*/ 0 h 3776662"/>
                  <a:gd name="connsiteX2-95" fmla="*/ 273845 w 273845"/>
                  <a:gd name="connsiteY2-96" fmla="*/ 3581399 h 3776662"/>
                  <a:gd name="connsiteX3-97" fmla="*/ 272825 w 273845"/>
                  <a:gd name="connsiteY3-98" fmla="*/ 3776662 h 3776662"/>
                  <a:gd name="connsiteX4-99" fmla="*/ 252414 w 273845"/>
                  <a:gd name="connsiteY4-100" fmla="*/ 3776661 h 3776662"/>
                  <a:gd name="connsiteX5-101" fmla="*/ 221457 w 273845"/>
                  <a:gd name="connsiteY5-102" fmla="*/ 3774280 h 3776662"/>
                  <a:gd name="connsiteX6-103" fmla="*/ 166689 w 273845"/>
                  <a:gd name="connsiteY6-104" fmla="*/ 3776661 h 3776662"/>
                  <a:gd name="connsiteX7-105" fmla="*/ 107157 w 273845"/>
                  <a:gd name="connsiteY7-106" fmla="*/ 3774280 h 3776662"/>
                  <a:gd name="connsiteX8-107" fmla="*/ 57151 w 273845"/>
                  <a:gd name="connsiteY8-108" fmla="*/ 3776661 h 3776662"/>
                  <a:gd name="connsiteX9-109" fmla="*/ 0 w 273845"/>
                  <a:gd name="connsiteY9-110" fmla="*/ 3776662 h 3776662"/>
                  <a:gd name="connsiteX10-111" fmla="*/ 1 w 273845"/>
                  <a:gd name="connsiteY10-112" fmla="*/ 3609974 h 3776662"/>
                  <a:gd name="connsiteX11" fmla="*/ 0 w 273845"/>
                  <a:gd name="connsiteY11" fmla="*/ 0 h 3776662"/>
                  <a:gd name="connsiteX0-113" fmla="*/ 0 w 273845"/>
                  <a:gd name="connsiteY0-114" fmla="*/ 0 h 3776662"/>
                  <a:gd name="connsiteX1-115" fmla="*/ 272825 w 273845"/>
                  <a:gd name="connsiteY1-116" fmla="*/ 0 h 3776662"/>
                  <a:gd name="connsiteX2-117" fmla="*/ 273845 w 273845"/>
                  <a:gd name="connsiteY2-118" fmla="*/ 3581399 h 3776662"/>
                  <a:gd name="connsiteX3-119" fmla="*/ 252414 w 273845"/>
                  <a:gd name="connsiteY3-120" fmla="*/ 3776661 h 3776662"/>
                  <a:gd name="connsiteX4-121" fmla="*/ 221457 w 273845"/>
                  <a:gd name="connsiteY4-122" fmla="*/ 3774280 h 3776662"/>
                  <a:gd name="connsiteX5-123" fmla="*/ 166689 w 273845"/>
                  <a:gd name="connsiteY5-124" fmla="*/ 3776661 h 3776662"/>
                  <a:gd name="connsiteX6-125" fmla="*/ 107157 w 273845"/>
                  <a:gd name="connsiteY6-126" fmla="*/ 3774280 h 3776662"/>
                  <a:gd name="connsiteX7-127" fmla="*/ 57151 w 273845"/>
                  <a:gd name="connsiteY7-128" fmla="*/ 3776661 h 3776662"/>
                  <a:gd name="connsiteX8-129" fmla="*/ 0 w 273845"/>
                  <a:gd name="connsiteY8-130" fmla="*/ 3776662 h 3776662"/>
                  <a:gd name="connsiteX9-131" fmla="*/ 1 w 273845"/>
                  <a:gd name="connsiteY9-132" fmla="*/ 3609974 h 3776662"/>
                  <a:gd name="connsiteX10-133" fmla="*/ 0 w 273845"/>
                  <a:gd name="connsiteY10-134" fmla="*/ 0 h 3776662"/>
                  <a:gd name="connsiteX0-135" fmla="*/ 0 w 273845"/>
                  <a:gd name="connsiteY0-136" fmla="*/ 0 h 3776661"/>
                  <a:gd name="connsiteX1-137" fmla="*/ 272825 w 273845"/>
                  <a:gd name="connsiteY1-138" fmla="*/ 0 h 3776661"/>
                  <a:gd name="connsiteX2-139" fmla="*/ 273845 w 273845"/>
                  <a:gd name="connsiteY2-140" fmla="*/ 3581399 h 3776661"/>
                  <a:gd name="connsiteX3-141" fmla="*/ 252414 w 273845"/>
                  <a:gd name="connsiteY3-142" fmla="*/ 3776661 h 3776661"/>
                  <a:gd name="connsiteX4-143" fmla="*/ 221457 w 273845"/>
                  <a:gd name="connsiteY4-144" fmla="*/ 3774280 h 3776661"/>
                  <a:gd name="connsiteX5-145" fmla="*/ 166689 w 273845"/>
                  <a:gd name="connsiteY5-146" fmla="*/ 3776661 h 3776661"/>
                  <a:gd name="connsiteX6-147" fmla="*/ 107157 w 273845"/>
                  <a:gd name="connsiteY6-148" fmla="*/ 3774280 h 3776661"/>
                  <a:gd name="connsiteX7-149" fmla="*/ 57151 w 273845"/>
                  <a:gd name="connsiteY7-150" fmla="*/ 3776661 h 3776661"/>
                  <a:gd name="connsiteX8-151" fmla="*/ 1 w 273845"/>
                  <a:gd name="connsiteY8-152" fmla="*/ 3609974 h 3776661"/>
                  <a:gd name="connsiteX9-153" fmla="*/ 0 w 273845"/>
                  <a:gd name="connsiteY9-154" fmla="*/ 0 h 3776661"/>
                  <a:gd name="connsiteX0-155" fmla="*/ 0 w 273845"/>
                  <a:gd name="connsiteY0-156" fmla="*/ 0 h 3776661"/>
                  <a:gd name="connsiteX1-157" fmla="*/ 272825 w 273845"/>
                  <a:gd name="connsiteY1-158" fmla="*/ 0 h 3776661"/>
                  <a:gd name="connsiteX2-159" fmla="*/ 273845 w 273845"/>
                  <a:gd name="connsiteY2-160" fmla="*/ 3581399 h 3776661"/>
                  <a:gd name="connsiteX3-161" fmla="*/ 252414 w 273845"/>
                  <a:gd name="connsiteY3-162" fmla="*/ 3776661 h 3776661"/>
                  <a:gd name="connsiteX4-163" fmla="*/ 221457 w 273845"/>
                  <a:gd name="connsiteY4-164" fmla="*/ 3774280 h 3776661"/>
                  <a:gd name="connsiteX5-165" fmla="*/ 166689 w 273845"/>
                  <a:gd name="connsiteY5-166" fmla="*/ 3776661 h 3776661"/>
                  <a:gd name="connsiteX6-167" fmla="*/ 104776 w 273845"/>
                  <a:gd name="connsiteY6-168" fmla="*/ 3664743 h 3776661"/>
                  <a:gd name="connsiteX7-169" fmla="*/ 57151 w 273845"/>
                  <a:gd name="connsiteY7-170" fmla="*/ 3776661 h 3776661"/>
                  <a:gd name="connsiteX8-171" fmla="*/ 1 w 273845"/>
                  <a:gd name="connsiteY8-172" fmla="*/ 3609974 h 3776661"/>
                  <a:gd name="connsiteX9-173" fmla="*/ 0 w 273845"/>
                  <a:gd name="connsiteY9-174" fmla="*/ 0 h 3776661"/>
                  <a:gd name="connsiteX0-175" fmla="*/ 0 w 273845"/>
                  <a:gd name="connsiteY0-176" fmla="*/ 0 h 3776661"/>
                  <a:gd name="connsiteX1-177" fmla="*/ 272825 w 273845"/>
                  <a:gd name="connsiteY1-178" fmla="*/ 0 h 3776661"/>
                  <a:gd name="connsiteX2-179" fmla="*/ 273845 w 273845"/>
                  <a:gd name="connsiteY2-180" fmla="*/ 3581399 h 3776661"/>
                  <a:gd name="connsiteX3-181" fmla="*/ 252414 w 273845"/>
                  <a:gd name="connsiteY3-182" fmla="*/ 3776661 h 3776661"/>
                  <a:gd name="connsiteX4-183" fmla="*/ 221457 w 273845"/>
                  <a:gd name="connsiteY4-184" fmla="*/ 3774280 h 3776661"/>
                  <a:gd name="connsiteX5-185" fmla="*/ 166689 w 273845"/>
                  <a:gd name="connsiteY5-186" fmla="*/ 3776661 h 3776661"/>
                  <a:gd name="connsiteX6-187" fmla="*/ 104776 w 273845"/>
                  <a:gd name="connsiteY6-188" fmla="*/ 3664743 h 3776661"/>
                  <a:gd name="connsiteX7-189" fmla="*/ 57151 w 273845"/>
                  <a:gd name="connsiteY7-190" fmla="*/ 3750467 h 3776661"/>
                  <a:gd name="connsiteX8-191" fmla="*/ 1 w 273845"/>
                  <a:gd name="connsiteY8-192" fmla="*/ 3609974 h 3776661"/>
                  <a:gd name="connsiteX9-193" fmla="*/ 0 w 273845"/>
                  <a:gd name="connsiteY9-194" fmla="*/ 0 h 3776661"/>
                  <a:gd name="connsiteX0-195" fmla="*/ 0 w 273845"/>
                  <a:gd name="connsiteY0-196" fmla="*/ 0 h 3776661"/>
                  <a:gd name="connsiteX1-197" fmla="*/ 272825 w 273845"/>
                  <a:gd name="connsiteY1-198" fmla="*/ 0 h 3776661"/>
                  <a:gd name="connsiteX2-199" fmla="*/ 273845 w 273845"/>
                  <a:gd name="connsiteY2-200" fmla="*/ 3581399 h 3776661"/>
                  <a:gd name="connsiteX3-201" fmla="*/ 252414 w 273845"/>
                  <a:gd name="connsiteY3-202" fmla="*/ 3776661 h 3776661"/>
                  <a:gd name="connsiteX4-203" fmla="*/ 228601 w 273845"/>
                  <a:gd name="connsiteY4-204" fmla="*/ 3629023 h 3776661"/>
                  <a:gd name="connsiteX5-205" fmla="*/ 166689 w 273845"/>
                  <a:gd name="connsiteY5-206" fmla="*/ 3776661 h 3776661"/>
                  <a:gd name="connsiteX6-207" fmla="*/ 104776 w 273845"/>
                  <a:gd name="connsiteY6-208" fmla="*/ 3664743 h 3776661"/>
                  <a:gd name="connsiteX7-209" fmla="*/ 57151 w 273845"/>
                  <a:gd name="connsiteY7-210" fmla="*/ 3750467 h 3776661"/>
                  <a:gd name="connsiteX8-211" fmla="*/ 1 w 273845"/>
                  <a:gd name="connsiteY8-212" fmla="*/ 3609974 h 3776661"/>
                  <a:gd name="connsiteX9-213" fmla="*/ 0 w 273845"/>
                  <a:gd name="connsiteY9-214" fmla="*/ 0 h 3776661"/>
                  <a:gd name="connsiteX0-215" fmla="*/ 0 w 273845"/>
                  <a:gd name="connsiteY0-216" fmla="*/ 0 h 3776661"/>
                  <a:gd name="connsiteX1-217" fmla="*/ 272825 w 273845"/>
                  <a:gd name="connsiteY1-218" fmla="*/ 0 h 3776661"/>
                  <a:gd name="connsiteX2-219" fmla="*/ 273845 w 273845"/>
                  <a:gd name="connsiteY2-220" fmla="*/ 3581399 h 3776661"/>
                  <a:gd name="connsiteX3-221" fmla="*/ 250032 w 273845"/>
                  <a:gd name="connsiteY3-222" fmla="*/ 3695699 h 3776661"/>
                  <a:gd name="connsiteX4-223" fmla="*/ 228601 w 273845"/>
                  <a:gd name="connsiteY4-224" fmla="*/ 3629023 h 3776661"/>
                  <a:gd name="connsiteX5-225" fmla="*/ 166689 w 273845"/>
                  <a:gd name="connsiteY5-226" fmla="*/ 3776661 h 3776661"/>
                  <a:gd name="connsiteX6-227" fmla="*/ 104776 w 273845"/>
                  <a:gd name="connsiteY6-228" fmla="*/ 3664743 h 3776661"/>
                  <a:gd name="connsiteX7-229" fmla="*/ 57151 w 273845"/>
                  <a:gd name="connsiteY7-230" fmla="*/ 3750467 h 3776661"/>
                  <a:gd name="connsiteX8-231" fmla="*/ 1 w 273845"/>
                  <a:gd name="connsiteY8-232" fmla="*/ 3609974 h 3776661"/>
                  <a:gd name="connsiteX9-233" fmla="*/ 0 w 273845"/>
                  <a:gd name="connsiteY9-234" fmla="*/ 0 h 3776661"/>
                  <a:gd name="connsiteX0-235" fmla="*/ 0 w 273845"/>
                  <a:gd name="connsiteY0-236" fmla="*/ 0 h 3776661"/>
                  <a:gd name="connsiteX1-237" fmla="*/ 272825 w 273845"/>
                  <a:gd name="connsiteY1-238" fmla="*/ 0 h 3776661"/>
                  <a:gd name="connsiteX2-239" fmla="*/ 273845 w 273845"/>
                  <a:gd name="connsiteY2-240" fmla="*/ 3581399 h 3776661"/>
                  <a:gd name="connsiteX3-241" fmla="*/ 247651 w 273845"/>
                  <a:gd name="connsiteY3-242" fmla="*/ 3702843 h 3776661"/>
                  <a:gd name="connsiteX4-243" fmla="*/ 228601 w 273845"/>
                  <a:gd name="connsiteY4-244" fmla="*/ 3629023 h 3776661"/>
                  <a:gd name="connsiteX5-245" fmla="*/ 166689 w 273845"/>
                  <a:gd name="connsiteY5-246" fmla="*/ 3776661 h 3776661"/>
                  <a:gd name="connsiteX6-247" fmla="*/ 104776 w 273845"/>
                  <a:gd name="connsiteY6-248" fmla="*/ 3664743 h 3776661"/>
                  <a:gd name="connsiteX7-249" fmla="*/ 57151 w 273845"/>
                  <a:gd name="connsiteY7-250" fmla="*/ 3750467 h 3776661"/>
                  <a:gd name="connsiteX8-251" fmla="*/ 1 w 273845"/>
                  <a:gd name="connsiteY8-252" fmla="*/ 3609974 h 3776661"/>
                  <a:gd name="connsiteX9-253" fmla="*/ 0 w 273845"/>
                  <a:gd name="connsiteY9-254" fmla="*/ 0 h 3776661"/>
                  <a:gd name="connsiteX0-255" fmla="*/ 0 w 273845"/>
                  <a:gd name="connsiteY0-256" fmla="*/ 0 h 3776661"/>
                  <a:gd name="connsiteX1-257" fmla="*/ 272825 w 273845"/>
                  <a:gd name="connsiteY1-258" fmla="*/ 0 h 3776661"/>
                  <a:gd name="connsiteX2-259" fmla="*/ 273845 w 273845"/>
                  <a:gd name="connsiteY2-260" fmla="*/ 3581399 h 3776661"/>
                  <a:gd name="connsiteX3-261" fmla="*/ 247651 w 273845"/>
                  <a:gd name="connsiteY3-262" fmla="*/ 3702843 h 3776661"/>
                  <a:gd name="connsiteX4-263" fmla="*/ 228601 w 273845"/>
                  <a:gd name="connsiteY4-264" fmla="*/ 3629023 h 3776661"/>
                  <a:gd name="connsiteX5-265" fmla="*/ 166689 w 273845"/>
                  <a:gd name="connsiteY5-266" fmla="*/ 3776661 h 3776661"/>
                  <a:gd name="connsiteX6-267" fmla="*/ 104776 w 273845"/>
                  <a:gd name="connsiteY6-268" fmla="*/ 3664743 h 3776661"/>
                  <a:gd name="connsiteX7-269" fmla="*/ 57151 w 273845"/>
                  <a:gd name="connsiteY7-270" fmla="*/ 3750467 h 3776661"/>
                  <a:gd name="connsiteX8-271" fmla="*/ 1 w 273845"/>
                  <a:gd name="connsiteY8-272" fmla="*/ 3609974 h 3776661"/>
                  <a:gd name="connsiteX9-273" fmla="*/ 0 w 273845"/>
                  <a:gd name="connsiteY9-274" fmla="*/ 0 h 3776661"/>
                  <a:gd name="connsiteX0-275" fmla="*/ 0 w 273845"/>
                  <a:gd name="connsiteY0-276" fmla="*/ 0 h 3776661"/>
                  <a:gd name="connsiteX1-277" fmla="*/ 272825 w 273845"/>
                  <a:gd name="connsiteY1-278" fmla="*/ 0 h 3776661"/>
                  <a:gd name="connsiteX2-279" fmla="*/ 273845 w 273845"/>
                  <a:gd name="connsiteY2-280" fmla="*/ 3581399 h 3776661"/>
                  <a:gd name="connsiteX3-281" fmla="*/ 247651 w 273845"/>
                  <a:gd name="connsiteY3-282" fmla="*/ 3702843 h 3776661"/>
                  <a:gd name="connsiteX4-283" fmla="*/ 228601 w 273845"/>
                  <a:gd name="connsiteY4-284" fmla="*/ 3629023 h 3776661"/>
                  <a:gd name="connsiteX5-285" fmla="*/ 166689 w 273845"/>
                  <a:gd name="connsiteY5-286" fmla="*/ 3776661 h 3776661"/>
                  <a:gd name="connsiteX6-287" fmla="*/ 104776 w 273845"/>
                  <a:gd name="connsiteY6-288" fmla="*/ 3664743 h 3776661"/>
                  <a:gd name="connsiteX7-289" fmla="*/ 57151 w 273845"/>
                  <a:gd name="connsiteY7-290" fmla="*/ 3750467 h 3776661"/>
                  <a:gd name="connsiteX8-291" fmla="*/ 1 w 273845"/>
                  <a:gd name="connsiteY8-292" fmla="*/ 3609974 h 3776661"/>
                  <a:gd name="connsiteX9-293" fmla="*/ 0 w 273845"/>
                  <a:gd name="connsiteY9-294" fmla="*/ 0 h 3776661"/>
                  <a:gd name="connsiteX0-295" fmla="*/ 0 w 273845"/>
                  <a:gd name="connsiteY0-296" fmla="*/ 0 h 3776661"/>
                  <a:gd name="connsiteX1-297" fmla="*/ 272825 w 273845"/>
                  <a:gd name="connsiteY1-298" fmla="*/ 0 h 3776661"/>
                  <a:gd name="connsiteX2-299" fmla="*/ 273845 w 273845"/>
                  <a:gd name="connsiteY2-300" fmla="*/ 3581399 h 3776661"/>
                  <a:gd name="connsiteX3-301" fmla="*/ 247651 w 273845"/>
                  <a:gd name="connsiteY3-302" fmla="*/ 3702843 h 3776661"/>
                  <a:gd name="connsiteX4-303" fmla="*/ 228601 w 273845"/>
                  <a:gd name="connsiteY4-304" fmla="*/ 3629023 h 3776661"/>
                  <a:gd name="connsiteX5-305" fmla="*/ 166689 w 273845"/>
                  <a:gd name="connsiteY5-306" fmla="*/ 3776661 h 3776661"/>
                  <a:gd name="connsiteX6-307" fmla="*/ 104776 w 273845"/>
                  <a:gd name="connsiteY6-308" fmla="*/ 3664743 h 3776661"/>
                  <a:gd name="connsiteX7-309" fmla="*/ 57151 w 273845"/>
                  <a:gd name="connsiteY7-310" fmla="*/ 3750467 h 3776661"/>
                  <a:gd name="connsiteX8-311" fmla="*/ 1 w 273845"/>
                  <a:gd name="connsiteY8-312" fmla="*/ 3609974 h 3776661"/>
                  <a:gd name="connsiteX9-313" fmla="*/ 0 w 273845"/>
                  <a:gd name="connsiteY9-314" fmla="*/ 0 h 3776661"/>
                  <a:gd name="connsiteX0-315" fmla="*/ 0 w 273845"/>
                  <a:gd name="connsiteY0-316" fmla="*/ 0 h 3776661"/>
                  <a:gd name="connsiteX1-317" fmla="*/ 272825 w 273845"/>
                  <a:gd name="connsiteY1-318" fmla="*/ 0 h 3776661"/>
                  <a:gd name="connsiteX2-319" fmla="*/ 273845 w 273845"/>
                  <a:gd name="connsiteY2-320" fmla="*/ 3581399 h 3776661"/>
                  <a:gd name="connsiteX3-321" fmla="*/ 247651 w 273845"/>
                  <a:gd name="connsiteY3-322" fmla="*/ 3702843 h 3776661"/>
                  <a:gd name="connsiteX4-323" fmla="*/ 228601 w 273845"/>
                  <a:gd name="connsiteY4-324" fmla="*/ 3629023 h 3776661"/>
                  <a:gd name="connsiteX5-325" fmla="*/ 166689 w 273845"/>
                  <a:gd name="connsiteY5-326" fmla="*/ 3776661 h 3776661"/>
                  <a:gd name="connsiteX6-327" fmla="*/ 104776 w 273845"/>
                  <a:gd name="connsiteY6-328" fmla="*/ 3664743 h 3776661"/>
                  <a:gd name="connsiteX7-329" fmla="*/ 57151 w 273845"/>
                  <a:gd name="connsiteY7-330" fmla="*/ 3750467 h 3776661"/>
                  <a:gd name="connsiteX8-331" fmla="*/ 1 w 273845"/>
                  <a:gd name="connsiteY8-332" fmla="*/ 3609974 h 3776661"/>
                  <a:gd name="connsiteX9-333" fmla="*/ 0 w 273845"/>
                  <a:gd name="connsiteY9-334" fmla="*/ 0 h 3776661"/>
                  <a:gd name="connsiteX0-335" fmla="*/ 0 w 273845"/>
                  <a:gd name="connsiteY0-336" fmla="*/ 0 h 3776661"/>
                  <a:gd name="connsiteX1-337" fmla="*/ 272825 w 273845"/>
                  <a:gd name="connsiteY1-338" fmla="*/ 0 h 3776661"/>
                  <a:gd name="connsiteX2-339" fmla="*/ 273845 w 273845"/>
                  <a:gd name="connsiteY2-340" fmla="*/ 3581399 h 3776661"/>
                  <a:gd name="connsiteX3-341" fmla="*/ 247651 w 273845"/>
                  <a:gd name="connsiteY3-342" fmla="*/ 3702843 h 3776661"/>
                  <a:gd name="connsiteX4-343" fmla="*/ 228601 w 273845"/>
                  <a:gd name="connsiteY4-344" fmla="*/ 3629023 h 3776661"/>
                  <a:gd name="connsiteX5-345" fmla="*/ 166689 w 273845"/>
                  <a:gd name="connsiteY5-346" fmla="*/ 3776661 h 3776661"/>
                  <a:gd name="connsiteX6-347" fmla="*/ 104776 w 273845"/>
                  <a:gd name="connsiteY6-348" fmla="*/ 3664743 h 3776661"/>
                  <a:gd name="connsiteX7-349" fmla="*/ 57151 w 273845"/>
                  <a:gd name="connsiteY7-350" fmla="*/ 3750467 h 3776661"/>
                  <a:gd name="connsiteX8-351" fmla="*/ 1 w 273845"/>
                  <a:gd name="connsiteY8-352" fmla="*/ 3609974 h 3776661"/>
                  <a:gd name="connsiteX9-353" fmla="*/ 0 w 273845"/>
                  <a:gd name="connsiteY9-354" fmla="*/ 0 h 3776661"/>
                  <a:gd name="connsiteX0-355" fmla="*/ 0 w 273845"/>
                  <a:gd name="connsiteY0-356" fmla="*/ 0 h 3776887"/>
                  <a:gd name="connsiteX1-357" fmla="*/ 272825 w 273845"/>
                  <a:gd name="connsiteY1-358" fmla="*/ 0 h 3776887"/>
                  <a:gd name="connsiteX2-359" fmla="*/ 273845 w 273845"/>
                  <a:gd name="connsiteY2-360" fmla="*/ 3581399 h 3776887"/>
                  <a:gd name="connsiteX3-361" fmla="*/ 247651 w 273845"/>
                  <a:gd name="connsiteY3-362" fmla="*/ 3702843 h 3776887"/>
                  <a:gd name="connsiteX4-363" fmla="*/ 228601 w 273845"/>
                  <a:gd name="connsiteY4-364" fmla="*/ 3629023 h 3776887"/>
                  <a:gd name="connsiteX5-365" fmla="*/ 166689 w 273845"/>
                  <a:gd name="connsiteY5-366" fmla="*/ 3776661 h 3776887"/>
                  <a:gd name="connsiteX6-367" fmla="*/ 104776 w 273845"/>
                  <a:gd name="connsiteY6-368" fmla="*/ 3664743 h 3776887"/>
                  <a:gd name="connsiteX7-369" fmla="*/ 57151 w 273845"/>
                  <a:gd name="connsiteY7-370" fmla="*/ 3750467 h 3776887"/>
                  <a:gd name="connsiteX8-371" fmla="*/ 1 w 273845"/>
                  <a:gd name="connsiteY8-372" fmla="*/ 3609974 h 3776887"/>
                  <a:gd name="connsiteX9-373" fmla="*/ 0 w 273845"/>
                  <a:gd name="connsiteY9-374" fmla="*/ 0 h 3776887"/>
                  <a:gd name="connsiteX0-375" fmla="*/ 0 w 273845"/>
                  <a:gd name="connsiteY0-376" fmla="*/ 0 h 3776887"/>
                  <a:gd name="connsiteX1-377" fmla="*/ 272825 w 273845"/>
                  <a:gd name="connsiteY1-378" fmla="*/ 0 h 3776887"/>
                  <a:gd name="connsiteX2-379" fmla="*/ 273845 w 273845"/>
                  <a:gd name="connsiteY2-380" fmla="*/ 3581399 h 3776887"/>
                  <a:gd name="connsiteX3-381" fmla="*/ 247651 w 273845"/>
                  <a:gd name="connsiteY3-382" fmla="*/ 3702843 h 3776887"/>
                  <a:gd name="connsiteX4-383" fmla="*/ 228601 w 273845"/>
                  <a:gd name="connsiteY4-384" fmla="*/ 3629023 h 3776887"/>
                  <a:gd name="connsiteX5-385" fmla="*/ 166689 w 273845"/>
                  <a:gd name="connsiteY5-386" fmla="*/ 3776661 h 3776887"/>
                  <a:gd name="connsiteX6-387" fmla="*/ 104776 w 273845"/>
                  <a:gd name="connsiteY6-388" fmla="*/ 3664743 h 3776887"/>
                  <a:gd name="connsiteX7-389" fmla="*/ 57151 w 273845"/>
                  <a:gd name="connsiteY7-390" fmla="*/ 3750467 h 3776887"/>
                  <a:gd name="connsiteX8-391" fmla="*/ 1 w 273845"/>
                  <a:gd name="connsiteY8-392" fmla="*/ 3609974 h 3776887"/>
                  <a:gd name="connsiteX9-393" fmla="*/ 0 w 273845"/>
                  <a:gd name="connsiteY9-394" fmla="*/ 0 h 3776887"/>
                  <a:gd name="connsiteX0-395" fmla="*/ 0 w 273845"/>
                  <a:gd name="connsiteY0-396" fmla="*/ 0 h 3776887"/>
                  <a:gd name="connsiteX1-397" fmla="*/ 272825 w 273845"/>
                  <a:gd name="connsiteY1-398" fmla="*/ 0 h 3776887"/>
                  <a:gd name="connsiteX2-399" fmla="*/ 273845 w 273845"/>
                  <a:gd name="connsiteY2-400" fmla="*/ 3581399 h 3776887"/>
                  <a:gd name="connsiteX3-401" fmla="*/ 247651 w 273845"/>
                  <a:gd name="connsiteY3-402" fmla="*/ 3702843 h 3776887"/>
                  <a:gd name="connsiteX4-403" fmla="*/ 228601 w 273845"/>
                  <a:gd name="connsiteY4-404" fmla="*/ 3629023 h 3776887"/>
                  <a:gd name="connsiteX5-405" fmla="*/ 166689 w 273845"/>
                  <a:gd name="connsiteY5-406" fmla="*/ 3776661 h 3776887"/>
                  <a:gd name="connsiteX6-407" fmla="*/ 104776 w 273845"/>
                  <a:gd name="connsiteY6-408" fmla="*/ 3664743 h 3776887"/>
                  <a:gd name="connsiteX7-409" fmla="*/ 57151 w 273845"/>
                  <a:gd name="connsiteY7-410" fmla="*/ 3750467 h 3776887"/>
                  <a:gd name="connsiteX8-411" fmla="*/ 1 w 273845"/>
                  <a:gd name="connsiteY8-412" fmla="*/ 3609974 h 3776887"/>
                  <a:gd name="connsiteX9-413" fmla="*/ 0 w 273845"/>
                  <a:gd name="connsiteY9-414" fmla="*/ 0 h 3776887"/>
                  <a:gd name="connsiteX0-415" fmla="*/ 0 w 273845"/>
                  <a:gd name="connsiteY0-416" fmla="*/ 0 h 3776859"/>
                  <a:gd name="connsiteX1-417" fmla="*/ 272825 w 273845"/>
                  <a:gd name="connsiteY1-418" fmla="*/ 0 h 3776859"/>
                  <a:gd name="connsiteX2-419" fmla="*/ 273845 w 273845"/>
                  <a:gd name="connsiteY2-420" fmla="*/ 3581399 h 3776859"/>
                  <a:gd name="connsiteX3-421" fmla="*/ 247651 w 273845"/>
                  <a:gd name="connsiteY3-422" fmla="*/ 3702843 h 3776859"/>
                  <a:gd name="connsiteX4-423" fmla="*/ 223839 w 273845"/>
                  <a:gd name="connsiteY4-424" fmla="*/ 3631404 h 3776859"/>
                  <a:gd name="connsiteX5-425" fmla="*/ 166689 w 273845"/>
                  <a:gd name="connsiteY5-426" fmla="*/ 3776661 h 3776859"/>
                  <a:gd name="connsiteX6-427" fmla="*/ 104776 w 273845"/>
                  <a:gd name="connsiteY6-428" fmla="*/ 3664743 h 3776859"/>
                  <a:gd name="connsiteX7-429" fmla="*/ 57151 w 273845"/>
                  <a:gd name="connsiteY7-430" fmla="*/ 3750467 h 3776859"/>
                  <a:gd name="connsiteX8-431" fmla="*/ 1 w 273845"/>
                  <a:gd name="connsiteY8-432" fmla="*/ 3609974 h 3776859"/>
                  <a:gd name="connsiteX9-433" fmla="*/ 0 w 273845"/>
                  <a:gd name="connsiteY9-434" fmla="*/ 0 h 3776859"/>
                  <a:gd name="connsiteX0-435" fmla="*/ 0 w 273845"/>
                  <a:gd name="connsiteY0-436" fmla="*/ 0 h 3776859"/>
                  <a:gd name="connsiteX1-437" fmla="*/ 272825 w 273845"/>
                  <a:gd name="connsiteY1-438" fmla="*/ 0 h 3776859"/>
                  <a:gd name="connsiteX2-439" fmla="*/ 273845 w 273845"/>
                  <a:gd name="connsiteY2-440" fmla="*/ 3581399 h 3776859"/>
                  <a:gd name="connsiteX3-441" fmla="*/ 247651 w 273845"/>
                  <a:gd name="connsiteY3-442" fmla="*/ 3702843 h 3776859"/>
                  <a:gd name="connsiteX4-443" fmla="*/ 223839 w 273845"/>
                  <a:gd name="connsiteY4-444" fmla="*/ 3631404 h 3776859"/>
                  <a:gd name="connsiteX5-445" fmla="*/ 166689 w 273845"/>
                  <a:gd name="connsiteY5-446" fmla="*/ 3776661 h 3776859"/>
                  <a:gd name="connsiteX6-447" fmla="*/ 104776 w 273845"/>
                  <a:gd name="connsiteY6-448" fmla="*/ 3664743 h 3776859"/>
                  <a:gd name="connsiteX7-449" fmla="*/ 57151 w 273845"/>
                  <a:gd name="connsiteY7-450" fmla="*/ 3750467 h 3776859"/>
                  <a:gd name="connsiteX8-451" fmla="*/ 1 w 273845"/>
                  <a:gd name="connsiteY8-452" fmla="*/ 3609974 h 3776859"/>
                  <a:gd name="connsiteX9-453" fmla="*/ 0 w 273845"/>
                  <a:gd name="connsiteY9-454" fmla="*/ 0 h 3776859"/>
                  <a:gd name="connsiteX0-455" fmla="*/ 0 w 273894"/>
                  <a:gd name="connsiteY0-456" fmla="*/ 0 h 3776859"/>
                  <a:gd name="connsiteX1-457" fmla="*/ 272825 w 273894"/>
                  <a:gd name="connsiteY1-458" fmla="*/ 0 h 3776859"/>
                  <a:gd name="connsiteX2-459" fmla="*/ 273845 w 273894"/>
                  <a:gd name="connsiteY2-460" fmla="*/ 3581399 h 3776859"/>
                  <a:gd name="connsiteX3-461" fmla="*/ 247651 w 273894"/>
                  <a:gd name="connsiteY3-462" fmla="*/ 3702843 h 3776859"/>
                  <a:gd name="connsiteX4-463" fmla="*/ 223839 w 273894"/>
                  <a:gd name="connsiteY4-464" fmla="*/ 3631404 h 3776859"/>
                  <a:gd name="connsiteX5-465" fmla="*/ 166689 w 273894"/>
                  <a:gd name="connsiteY5-466" fmla="*/ 3776661 h 3776859"/>
                  <a:gd name="connsiteX6-467" fmla="*/ 104776 w 273894"/>
                  <a:gd name="connsiteY6-468" fmla="*/ 3664743 h 3776859"/>
                  <a:gd name="connsiteX7-469" fmla="*/ 57151 w 273894"/>
                  <a:gd name="connsiteY7-470" fmla="*/ 3750467 h 3776859"/>
                  <a:gd name="connsiteX8-471" fmla="*/ 1 w 273894"/>
                  <a:gd name="connsiteY8-472" fmla="*/ 3609974 h 3776859"/>
                  <a:gd name="connsiteX9-473" fmla="*/ 0 w 273894"/>
                  <a:gd name="connsiteY9-474" fmla="*/ 0 h 3776859"/>
                  <a:gd name="connsiteX0-475" fmla="*/ 0 w 273894"/>
                  <a:gd name="connsiteY0-476" fmla="*/ 0 h 3776859"/>
                  <a:gd name="connsiteX1-477" fmla="*/ 272825 w 273894"/>
                  <a:gd name="connsiteY1-478" fmla="*/ 0 h 3776859"/>
                  <a:gd name="connsiteX2-479" fmla="*/ 273845 w 273894"/>
                  <a:gd name="connsiteY2-480" fmla="*/ 3581399 h 3776859"/>
                  <a:gd name="connsiteX3-481" fmla="*/ 247651 w 273894"/>
                  <a:gd name="connsiteY3-482" fmla="*/ 3702843 h 3776859"/>
                  <a:gd name="connsiteX4-483" fmla="*/ 223839 w 273894"/>
                  <a:gd name="connsiteY4-484" fmla="*/ 3631404 h 3776859"/>
                  <a:gd name="connsiteX5-485" fmla="*/ 166689 w 273894"/>
                  <a:gd name="connsiteY5-486" fmla="*/ 3776661 h 3776859"/>
                  <a:gd name="connsiteX6-487" fmla="*/ 104776 w 273894"/>
                  <a:gd name="connsiteY6-488" fmla="*/ 3664743 h 3776859"/>
                  <a:gd name="connsiteX7-489" fmla="*/ 57151 w 273894"/>
                  <a:gd name="connsiteY7-490" fmla="*/ 3750467 h 3776859"/>
                  <a:gd name="connsiteX8-491" fmla="*/ 1 w 273894"/>
                  <a:gd name="connsiteY8-492" fmla="*/ 3609974 h 3776859"/>
                  <a:gd name="connsiteX9-493" fmla="*/ 0 w 273894"/>
                  <a:gd name="connsiteY9-494" fmla="*/ 0 h 3776859"/>
                  <a:gd name="connsiteX0-495" fmla="*/ 0 w 273845"/>
                  <a:gd name="connsiteY0-496" fmla="*/ 0 h 3776859"/>
                  <a:gd name="connsiteX1-497" fmla="*/ 272825 w 273845"/>
                  <a:gd name="connsiteY1-498" fmla="*/ 0 h 3776859"/>
                  <a:gd name="connsiteX2-499" fmla="*/ 273845 w 273845"/>
                  <a:gd name="connsiteY2-500" fmla="*/ 3581399 h 3776859"/>
                  <a:gd name="connsiteX3-501" fmla="*/ 247651 w 273845"/>
                  <a:gd name="connsiteY3-502" fmla="*/ 3702843 h 3776859"/>
                  <a:gd name="connsiteX4-503" fmla="*/ 223839 w 273845"/>
                  <a:gd name="connsiteY4-504" fmla="*/ 3631404 h 3776859"/>
                  <a:gd name="connsiteX5-505" fmla="*/ 166689 w 273845"/>
                  <a:gd name="connsiteY5-506" fmla="*/ 3776661 h 3776859"/>
                  <a:gd name="connsiteX6-507" fmla="*/ 104776 w 273845"/>
                  <a:gd name="connsiteY6-508" fmla="*/ 3664743 h 3776859"/>
                  <a:gd name="connsiteX7-509" fmla="*/ 57151 w 273845"/>
                  <a:gd name="connsiteY7-510" fmla="*/ 3750467 h 3776859"/>
                  <a:gd name="connsiteX8-511" fmla="*/ 1 w 273845"/>
                  <a:gd name="connsiteY8-512" fmla="*/ 3609974 h 3776859"/>
                  <a:gd name="connsiteX9-513" fmla="*/ 0 w 273845"/>
                  <a:gd name="connsiteY9-514" fmla="*/ 0 h 3776859"/>
                  <a:gd name="connsiteX0-515" fmla="*/ 0 w 273845"/>
                  <a:gd name="connsiteY0-516" fmla="*/ 0 h 3776859"/>
                  <a:gd name="connsiteX1-517" fmla="*/ 272825 w 273845"/>
                  <a:gd name="connsiteY1-518" fmla="*/ 0 h 3776859"/>
                  <a:gd name="connsiteX2-519" fmla="*/ 273845 w 273845"/>
                  <a:gd name="connsiteY2-520" fmla="*/ 3581399 h 3776859"/>
                  <a:gd name="connsiteX3-521" fmla="*/ 252414 w 273845"/>
                  <a:gd name="connsiteY3-522" fmla="*/ 3702843 h 3776859"/>
                  <a:gd name="connsiteX4-523" fmla="*/ 223839 w 273845"/>
                  <a:gd name="connsiteY4-524" fmla="*/ 3631404 h 3776859"/>
                  <a:gd name="connsiteX5-525" fmla="*/ 166689 w 273845"/>
                  <a:gd name="connsiteY5-526" fmla="*/ 3776661 h 3776859"/>
                  <a:gd name="connsiteX6-527" fmla="*/ 104776 w 273845"/>
                  <a:gd name="connsiteY6-528" fmla="*/ 3664743 h 3776859"/>
                  <a:gd name="connsiteX7-529" fmla="*/ 57151 w 273845"/>
                  <a:gd name="connsiteY7-530" fmla="*/ 3750467 h 3776859"/>
                  <a:gd name="connsiteX8-531" fmla="*/ 1 w 273845"/>
                  <a:gd name="connsiteY8-532" fmla="*/ 3609974 h 3776859"/>
                  <a:gd name="connsiteX9-533" fmla="*/ 0 w 273845"/>
                  <a:gd name="connsiteY9-534" fmla="*/ 0 h 3776859"/>
                  <a:gd name="connsiteX0-535" fmla="*/ 0 w 273845"/>
                  <a:gd name="connsiteY0-536" fmla="*/ 0 h 3776859"/>
                  <a:gd name="connsiteX1-537" fmla="*/ 272825 w 273845"/>
                  <a:gd name="connsiteY1-538" fmla="*/ 0 h 3776859"/>
                  <a:gd name="connsiteX2-539" fmla="*/ 273845 w 273845"/>
                  <a:gd name="connsiteY2-540" fmla="*/ 3581399 h 3776859"/>
                  <a:gd name="connsiteX3-541" fmla="*/ 252414 w 273845"/>
                  <a:gd name="connsiteY3-542" fmla="*/ 3702843 h 3776859"/>
                  <a:gd name="connsiteX4-543" fmla="*/ 223839 w 273845"/>
                  <a:gd name="connsiteY4-544" fmla="*/ 3631404 h 3776859"/>
                  <a:gd name="connsiteX5-545" fmla="*/ 166689 w 273845"/>
                  <a:gd name="connsiteY5-546" fmla="*/ 3776661 h 3776859"/>
                  <a:gd name="connsiteX6-547" fmla="*/ 104776 w 273845"/>
                  <a:gd name="connsiteY6-548" fmla="*/ 3664743 h 3776859"/>
                  <a:gd name="connsiteX7-549" fmla="*/ 57151 w 273845"/>
                  <a:gd name="connsiteY7-550" fmla="*/ 3750467 h 3776859"/>
                  <a:gd name="connsiteX8-551" fmla="*/ 1 w 273845"/>
                  <a:gd name="connsiteY8-552" fmla="*/ 3609974 h 3776859"/>
                  <a:gd name="connsiteX9-553" fmla="*/ 0 w 273845"/>
                  <a:gd name="connsiteY9-554" fmla="*/ 0 h 3776859"/>
                  <a:gd name="connsiteX0-555" fmla="*/ 0 w 273845"/>
                  <a:gd name="connsiteY0-556" fmla="*/ 0 h 3776859"/>
                  <a:gd name="connsiteX1-557" fmla="*/ 272825 w 273845"/>
                  <a:gd name="connsiteY1-558" fmla="*/ 0 h 3776859"/>
                  <a:gd name="connsiteX2-559" fmla="*/ 273845 w 273845"/>
                  <a:gd name="connsiteY2-560" fmla="*/ 3581399 h 3776859"/>
                  <a:gd name="connsiteX3-561" fmla="*/ 245270 w 273845"/>
                  <a:gd name="connsiteY3-562" fmla="*/ 3702843 h 3776859"/>
                  <a:gd name="connsiteX4-563" fmla="*/ 223839 w 273845"/>
                  <a:gd name="connsiteY4-564" fmla="*/ 3631404 h 3776859"/>
                  <a:gd name="connsiteX5-565" fmla="*/ 166689 w 273845"/>
                  <a:gd name="connsiteY5-566" fmla="*/ 3776661 h 3776859"/>
                  <a:gd name="connsiteX6-567" fmla="*/ 104776 w 273845"/>
                  <a:gd name="connsiteY6-568" fmla="*/ 3664743 h 3776859"/>
                  <a:gd name="connsiteX7-569" fmla="*/ 57151 w 273845"/>
                  <a:gd name="connsiteY7-570" fmla="*/ 3750467 h 3776859"/>
                  <a:gd name="connsiteX8-571" fmla="*/ 1 w 273845"/>
                  <a:gd name="connsiteY8-572" fmla="*/ 3609974 h 3776859"/>
                  <a:gd name="connsiteX9-573" fmla="*/ 0 w 273845"/>
                  <a:gd name="connsiteY9-574" fmla="*/ 0 h 3776859"/>
                  <a:gd name="connsiteX0-575" fmla="*/ 0 w 273845"/>
                  <a:gd name="connsiteY0-576" fmla="*/ 0 h 3776859"/>
                  <a:gd name="connsiteX1-577" fmla="*/ 272825 w 273845"/>
                  <a:gd name="connsiteY1-578" fmla="*/ 0 h 3776859"/>
                  <a:gd name="connsiteX2-579" fmla="*/ 273845 w 273845"/>
                  <a:gd name="connsiteY2-580" fmla="*/ 3581399 h 3776859"/>
                  <a:gd name="connsiteX3-581" fmla="*/ 245270 w 273845"/>
                  <a:gd name="connsiteY3-582" fmla="*/ 3702843 h 3776859"/>
                  <a:gd name="connsiteX4-583" fmla="*/ 223839 w 273845"/>
                  <a:gd name="connsiteY4-584" fmla="*/ 3631404 h 3776859"/>
                  <a:gd name="connsiteX5-585" fmla="*/ 166689 w 273845"/>
                  <a:gd name="connsiteY5-586" fmla="*/ 3776661 h 3776859"/>
                  <a:gd name="connsiteX6-587" fmla="*/ 104776 w 273845"/>
                  <a:gd name="connsiteY6-588" fmla="*/ 3664743 h 3776859"/>
                  <a:gd name="connsiteX7-589" fmla="*/ 57151 w 273845"/>
                  <a:gd name="connsiteY7-590" fmla="*/ 3750467 h 3776859"/>
                  <a:gd name="connsiteX8-591" fmla="*/ 1 w 273845"/>
                  <a:gd name="connsiteY8-592" fmla="*/ 3609974 h 3776859"/>
                  <a:gd name="connsiteX9-593" fmla="*/ 0 w 273845"/>
                  <a:gd name="connsiteY9-594" fmla="*/ 0 h 3776859"/>
                  <a:gd name="connsiteX0-595" fmla="*/ 0 w 273845"/>
                  <a:gd name="connsiteY0-596" fmla="*/ 0 h 3776859"/>
                  <a:gd name="connsiteX1-597" fmla="*/ 272825 w 273845"/>
                  <a:gd name="connsiteY1-598" fmla="*/ 0 h 3776859"/>
                  <a:gd name="connsiteX2-599" fmla="*/ 273845 w 273845"/>
                  <a:gd name="connsiteY2-600" fmla="*/ 3581399 h 3776859"/>
                  <a:gd name="connsiteX3-601" fmla="*/ 245270 w 273845"/>
                  <a:gd name="connsiteY3-602" fmla="*/ 3702843 h 3776859"/>
                  <a:gd name="connsiteX4-603" fmla="*/ 223839 w 273845"/>
                  <a:gd name="connsiteY4-604" fmla="*/ 3631404 h 3776859"/>
                  <a:gd name="connsiteX5-605" fmla="*/ 166689 w 273845"/>
                  <a:gd name="connsiteY5-606" fmla="*/ 3776661 h 3776859"/>
                  <a:gd name="connsiteX6-607" fmla="*/ 104776 w 273845"/>
                  <a:gd name="connsiteY6-608" fmla="*/ 3664743 h 3776859"/>
                  <a:gd name="connsiteX7-609" fmla="*/ 57151 w 273845"/>
                  <a:gd name="connsiteY7-610" fmla="*/ 3750467 h 3776859"/>
                  <a:gd name="connsiteX8-611" fmla="*/ 1 w 273845"/>
                  <a:gd name="connsiteY8-612" fmla="*/ 3609974 h 3776859"/>
                  <a:gd name="connsiteX9-613" fmla="*/ 0 w 273845"/>
                  <a:gd name="connsiteY9-614" fmla="*/ 0 h 3776859"/>
                  <a:gd name="connsiteX0-615" fmla="*/ 0 w 273845"/>
                  <a:gd name="connsiteY0-616" fmla="*/ 0 h 3776859"/>
                  <a:gd name="connsiteX1-617" fmla="*/ 272825 w 273845"/>
                  <a:gd name="connsiteY1-618" fmla="*/ 0 h 3776859"/>
                  <a:gd name="connsiteX2-619" fmla="*/ 273845 w 273845"/>
                  <a:gd name="connsiteY2-620" fmla="*/ 3581399 h 3776859"/>
                  <a:gd name="connsiteX3-621" fmla="*/ 245270 w 273845"/>
                  <a:gd name="connsiteY3-622" fmla="*/ 3702843 h 3776859"/>
                  <a:gd name="connsiteX4-623" fmla="*/ 223839 w 273845"/>
                  <a:gd name="connsiteY4-624" fmla="*/ 3631404 h 3776859"/>
                  <a:gd name="connsiteX5-625" fmla="*/ 166689 w 273845"/>
                  <a:gd name="connsiteY5-626" fmla="*/ 3776661 h 3776859"/>
                  <a:gd name="connsiteX6-627" fmla="*/ 104776 w 273845"/>
                  <a:gd name="connsiteY6-628" fmla="*/ 3664743 h 3776859"/>
                  <a:gd name="connsiteX7-629" fmla="*/ 57151 w 273845"/>
                  <a:gd name="connsiteY7-630" fmla="*/ 3750467 h 3776859"/>
                  <a:gd name="connsiteX8-631" fmla="*/ 1 w 273845"/>
                  <a:gd name="connsiteY8-632" fmla="*/ 3609974 h 3776859"/>
                  <a:gd name="connsiteX9-633" fmla="*/ 0 w 273845"/>
                  <a:gd name="connsiteY9-634" fmla="*/ 0 h 3776859"/>
                  <a:gd name="connsiteX0-635" fmla="*/ 0 w 273845"/>
                  <a:gd name="connsiteY0-636" fmla="*/ 0 h 3776859"/>
                  <a:gd name="connsiteX1-637" fmla="*/ 272825 w 273845"/>
                  <a:gd name="connsiteY1-638" fmla="*/ 0 h 3776859"/>
                  <a:gd name="connsiteX2-639" fmla="*/ 273845 w 273845"/>
                  <a:gd name="connsiteY2-640" fmla="*/ 3581399 h 3776859"/>
                  <a:gd name="connsiteX3-641" fmla="*/ 245270 w 273845"/>
                  <a:gd name="connsiteY3-642" fmla="*/ 3702843 h 3776859"/>
                  <a:gd name="connsiteX4-643" fmla="*/ 223839 w 273845"/>
                  <a:gd name="connsiteY4-644" fmla="*/ 3631404 h 3776859"/>
                  <a:gd name="connsiteX5-645" fmla="*/ 166689 w 273845"/>
                  <a:gd name="connsiteY5-646" fmla="*/ 3776661 h 3776859"/>
                  <a:gd name="connsiteX6-647" fmla="*/ 104776 w 273845"/>
                  <a:gd name="connsiteY6-648" fmla="*/ 3664743 h 3776859"/>
                  <a:gd name="connsiteX7-649" fmla="*/ 57151 w 273845"/>
                  <a:gd name="connsiteY7-650" fmla="*/ 3750467 h 3776859"/>
                  <a:gd name="connsiteX8-651" fmla="*/ 1 w 273845"/>
                  <a:gd name="connsiteY8-652" fmla="*/ 3609974 h 3776859"/>
                  <a:gd name="connsiteX9-653" fmla="*/ 0 w 273845"/>
                  <a:gd name="connsiteY9-654" fmla="*/ 0 h 3776859"/>
                  <a:gd name="connsiteX0-655" fmla="*/ 0 w 273845"/>
                  <a:gd name="connsiteY0-656" fmla="*/ 0 h 3776859"/>
                  <a:gd name="connsiteX1-657" fmla="*/ 272825 w 273845"/>
                  <a:gd name="connsiteY1-658" fmla="*/ 0 h 3776859"/>
                  <a:gd name="connsiteX2-659" fmla="*/ 273845 w 273845"/>
                  <a:gd name="connsiteY2-660" fmla="*/ 3581399 h 3776859"/>
                  <a:gd name="connsiteX3-661" fmla="*/ 245270 w 273845"/>
                  <a:gd name="connsiteY3-662" fmla="*/ 3702843 h 3776859"/>
                  <a:gd name="connsiteX4-663" fmla="*/ 223839 w 273845"/>
                  <a:gd name="connsiteY4-664" fmla="*/ 3631404 h 3776859"/>
                  <a:gd name="connsiteX5-665" fmla="*/ 166689 w 273845"/>
                  <a:gd name="connsiteY5-666" fmla="*/ 3776661 h 3776859"/>
                  <a:gd name="connsiteX6-667" fmla="*/ 104776 w 273845"/>
                  <a:gd name="connsiteY6-668" fmla="*/ 3664743 h 3776859"/>
                  <a:gd name="connsiteX7-669" fmla="*/ 57151 w 273845"/>
                  <a:gd name="connsiteY7-670" fmla="*/ 3750467 h 3776859"/>
                  <a:gd name="connsiteX8-671" fmla="*/ 1 w 273845"/>
                  <a:gd name="connsiteY8-672" fmla="*/ 3609974 h 3776859"/>
                  <a:gd name="connsiteX9-673" fmla="*/ 0 w 273845"/>
                  <a:gd name="connsiteY9-674" fmla="*/ 0 h 3776859"/>
                  <a:gd name="connsiteX0-675" fmla="*/ 0 w 273845"/>
                  <a:gd name="connsiteY0-676" fmla="*/ 0 h 3776859"/>
                  <a:gd name="connsiteX1-677" fmla="*/ 272825 w 273845"/>
                  <a:gd name="connsiteY1-678" fmla="*/ 0 h 3776859"/>
                  <a:gd name="connsiteX2-679" fmla="*/ 273845 w 273845"/>
                  <a:gd name="connsiteY2-680" fmla="*/ 3581399 h 3776859"/>
                  <a:gd name="connsiteX3-681" fmla="*/ 245270 w 273845"/>
                  <a:gd name="connsiteY3-682" fmla="*/ 3702843 h 3776859"/>
                  <a:gd name="connsiteX4-683" fmla="*/ 223839 w 273845"/>
                  <a:gd name="connsiteY4-684" fmla="*/ 3631404 h 3776859"/>
                  <a:gd name="connsiteX5-685" fmla="*/ 166689 w 273845"/>
                  <a:gd name="connsiteY5-686" fmla="*/ 3776661 h 3776859"/>
                  <a:gd name="connsiteX6-687" fmla="*/ 104776 w 273845"/>
                  <a:gd name="connsiteY6-688" fmla="*/ 3664743 h 3776859"/>
                  <a:gd name="connsiteX7-689" fmla="*/ 57151 w 273845"/>
                  <a:gd name="connsiteY7-690" fmla="*/ 3750467 h 3776859"/>
                  <a:gd name="connsiteX8-691" fmla="*/ 1 w 273845"/>
                  <a:gd name="connsiteY8-692" fmla="*/ 3609974 h 3776859"/>
                  <a:gd name="connsiteX9-693" fmla="*/ 0 w 273845"/>
                  <a:gd name="connsiteY9-694" fmla="*/ 0 h 3776859"/>
                  <a:gd name="connsiteX0-695" fmla="*/ 0 w 273845"/>
                  <a:gd name="connsiteY0-696" fmla="*/ 0 h 3776859"/>
                  <a:gd name="connsiteX1-697" fmla="*/ 272825 w 273845"/>
                  <a:gd name="connsiteY1-698" fmla="*/ 0 h 3776859"/>
                  <a:gd name="connsiteX2-699" fmla="*/ 273845 w 273845"/>
                  <a:gd name="connsiteY2-700" fmla="*/ 3581399 h 3776859"/>
                  <a:gd name="connsiteX3-701" fmla="*/ 245270 w 273845"/>
                  <a:gd name="connsiteY3-702" fmla="*/ 3702843 h 3776859"/>
                  <a:gd name="connsiteX4-703" fmla="*/ 223839 w 273845"/>
                  <a:gd name="connsiteY4-704" fmla="*/ 3631404 h 3776859"/>
                  <a:gd name="connsiteX5-705" fmla="*/ 166689 w 273845"/>
                  <a:gd name="connsiteY5-706" fmla="*/ 3776661 h 3776859"/>
                  <a:gd name="connsiteX6-707" fmla="*/ 104776 w 273845"/>
                  <a:gd name="connsiteY6-708" fmla="*/ 3664743 h 3776859"/>
                  <a:gd name="connsiteX7-709" fmla="*/ 57151 w 273845"/>
                  <a:gd name="connsiteY7-710" fmla="*/ 3750467 h 3776859"/>
                  <a:gd name="connsiteX8-711" fmla="*/ 1 w 273845"/>
                  <a:gd name="connsiteY8-712" fmla="*/ 3609974 h 3776859"/>
                  <a:gd name="connsiteX9-713" fmla="*/ 0 w 273845"/>
                  <a:gd name="connsiteY9-714" fmla="*/ 0 h 37768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 ang="0">
                    <a:pos x="connsiteX7-51" y="connsiteY7-52"/>
                  </a:cxn>
                  <a:cxn ang="0">
                    <a:pos x="connsiteX8-69" y="connsiteY8-70"/>
                  </a:cxn>
                  <a:cxn ang="0">
                    <a:pos x="connsiteX9-89" y="connsiteY9-90"/>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chemeClr val="tx2"/>
                  </a:gs>
                  <a:gs pos="82000">
                    <a:schemeClr val="tx2"/>
                  </a:gs>
                  <a:gs pos="34000">
                    <a:schemeClr val="tx2">
                      <a:lumMod val="75000"/>
                    </a:schemeClr>
                  </a:gs>
                  <a:gs pos="0">
                    <a:schemeClr val="tx2"/>
                  </a:gs>
                  <a:gs pos="38000">
                    <a:schemeClr val="tx2"/>
                  </a:gs>
                  <a:gs pos="100000">
                    <a:schemeClr val="tx2"/>
                  </a:gs>
                </a:gsLst>
                <a:lin ang="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1374774" y="1417118"/>
                <a:ext cx="272825" cy="590550"/>
              </a:xfrm>
              <a:prstGeom prst="rect">
                <a:avLst/>
              </a:prstGeom>
              <a:gradFill flip="none" rotWithShape="1">
                <a:gsLst>
                  <a:gs pos="0">
                    <a:schemeClr val="bg1">
                      <a:lumMod val="75000"/>
                    </a:schemeClr>
                  </a:gs>
                  <a:gs pos="27000">
                    <a:srgbClr val="F2F2F2">
                      <a:lumMod val="0"/>
                      <a:lumOff val="100000"/>
                    </a:srgbClr>
                  </a:gs>
                  <a:gs pos="100000">
                    <a:schemeClr val="bg1">
                      <a:lumMod val="50000"/>
                    </a:schemeClr>
                  </a:gs>
                </a:gsLst>
                <a:lin ang="10800000" scaled="1"/>
                <a:tileRect/>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1404710" y="1213680"/>
                <a:ext cx="212954" cy="203438"/>
              </a:xfrm>
              <a:prstGeom prst="rect">
                <a:avLst/>
              </a:prstGeom>
              <a:solidFill>
                <a:schemeClr val="tx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1" fmla="*/ 0 w 226544"/>
                  <a:gd name="connsiteY0-2" fmla="*/ 35306 h 70612"/>
                  <a:gd name="connsiteX1-3" fmla="*/ 27685 w 226544"/>
                  <a:gd name="connsiteY1-4" fmla="*/ 0 h 70612"/>
                  <a:gd name="connsiteX2-5" fmla="*/ 226544 w 226544"/>
                  <a:gd name="connsiteY2-6" fmla="*/ 35306 h 70612"/>
                  <a:gd name="connsiteX3-7" fmla="*/ 27685 w 226544"/>
                  <a:gd name="connsiteY3-8" fmla="*/ 70612 h 70612"/>
                  <a:gd name="connsiteX4" fmla="*/ 0 w 226544"/>
                  <a:gd name="connsiteY4" fmla="*/ 35306 h 70612"/>
                  <a:gd name="connsiteX0-9" fmla="*/ 0 w 226544"/>
                  <a:gd name="connsiteY0-10" fmla="*/ 35306 h 70612"/>
                  <a:gd name="connsiteX1-11" fmla="*/ 27685 w 226544"/>
                  <a:gd name="connsiteY1-12" fmla="*/ 0 h 70612"/>
                  <a:gd name="connsiteX2-13" fmla="*/ 226544 w 226544"/>
                  <a:gd name="connsiteY2-14" fmla="*/ 35306 h 70612"/>
                  <a:gd name="connsiteX3-15" fmla="*/ 27685 w 226544"/>
                  <a:gd name="connsiteY3-16" fmla="*/ 70612 h 70612"/>
                  <a:gd name="connsiteX4-17" fmla="*/ 0 w 226544"/>
                  <a:gd name="connsiteY4-18" fmla="*/ 35306 h 70612"/>
                  <a:gd name="connsiteX0-19" fmla="*/ 0 w 226544"/>
                  <a:gd name="connsiteY0-20" fmla="*/ 35306 h 70612"/>
                  <a:gd name="connsiteX1-21" fmla="*/ 27685 w 226544"/>
                  <a:gd name="connsiteY1-22" fmla="*/ 0 h 70612"/>
                  <a:gd name="connsiteX2-23" fmla="*/ 226544 w 226544"/>
                  <a:gd name="connsiteY2-24" fmla="*/ 35306 h 70612"/>
                  <a:gd name="connsiteX3-25" fmla="*/ 27685 w 226544"/>
                  <a:gd name="connsiteY3-26" fmla="*/ 70612 h 70612"/>
                  <a:gd name="connsiteX4-27" fmla="*/ 0 w 226544"/>
                  <a:gd name="connsiteY4-28" fmla="*/ 35306 h 70612"/>
                  <a:gd name="connsiteX0-29" fmla="*/ 0 w 226544"/>
                  <a:gd name="connsiteY0-30" fmla="*/ 35306 h 70612"/>
                  <a:gd name="connsiteX1-31" fmla="*/ 27685 w 226544"/>
                  <a:gd name="connsiteY1-32" fmla="*/ 0 h 70612"/>
                  <a:gd name="connsiteX2-33" fmla="*/ 226544 w 226544"/>
                  <a:gd name="connsiteY2-34" fmla="*/ 35306 h 70612"/>
                  <a:gd name="connsiteX3-35" fmla="*/ 27685 w 226544"/>
                  <a:gd name="connsiteY3-36" fmla="*/ 70612 h 70612"/>
                  <a:gd name="connsiteX4-37" fmla="*/ 0 w 226544"/>
                  <a:gd name="connsiteY4-38" fmla="*/ 35306 h 70612"/>
                  <a:gd name="connsiteX0-39" fmla="*/ 0 w 226544"/>
                  <a:gd name="connsiteY0-40" fmla="*/ 35306 h 70612"/>
                  <a:gd name="connsiteX1-41" fmla="*/ 27685 w 226544"/>
                  <a:gd name="connsiteY1-42" fmla="*/ 0 h 70612"/>
                  <a:gd name="connsiteX2-43" fmla="*/ 226544 w 226544"/>
                  <a:gd name="connsiteY2-44" fmla="*/ 35306 h 70612"/>
                  <a:gd name="connsiteX3-45" fmla="*/ 27685 w 226544"/>
                  <a:gd name="connsiteY3-46" fmla="*/ 70612 h 70612"/>
                  <a:gd name="connsiteX4-47" fmla="*/ 0 w 226544"/>
                  <a:gd name="connsiteY4-48" fmla="*/ 35306 h 70612"/>
                  <a:gd name="connsiteX0-49" fmla="*/ 0 w 226544"/>
                  <a:gd name="connsiteY0-50" fmla="*/ 35306 h 70612"/>
                  <a:gd name="connsiteX1-51" fmla="*/ 27685 w 226544"/>
                  <a:gd name="connsiteY1-52" fmla="*/ 0 h 70612"/>
                  <a:gd name="connsiteX2-53" fmla="*/ 226544 w 226544"/>
                  <a:gd name="connsiteY2-54" fmla="*/ 35306 h 70612"/>
                  <a:gd name="connsiteX3-55" fmla="*/ 27685 w 226544"/>
                  <a:gd name="connsiteY3-56" fmla="*/ 70612 h 70612"/>
                  <a:gd name="connsiteX4-57" fmla="*/ 0 w 226544"/>
                  <a:gd name="connsiteY4-58" fmla="*/ 35306 h 70612"/>
                  <a:gd name="connsiteX0-59" fmla="*/ 0 w 226544"/>
                  <a:gd name="connsiteY0-60" fmla="*/ 35306 h 70612"/>
                  <a:gd name="connsiteX1-61" fmla="*/ 27685 w 226544"/>
                  <a:gd name="connsiteY1-62" fmla="*/ 0 h 70612"/>
                  <a:gd name="connsiteX2-63" fmla="*/ 226544 w 226544"/>
                  <a:gd name="connsiteY2-64" fmla="*/ 35306 h 70612"/>
                  <a:gd name="connsiteX3-65" fmla="*/ 27685 w 226544"/>
                  <a:gd name="connsiteY3-66" fmla="*/ 70612 h 70612"/>
                  <a:gd name="connsiteX4-67" fmla="*/ 0 w 226544"/>
                  <a:gd name="connsiteY4-68" fmla="*/ 35306 h 70612"/>
                  <a:gd name="connsiteX0-69" fmla="*/ 0 w 226544"/>
                  <a:gd name="connsiteY0-70" fmla="*/ 35306 h 70612"/>
                  <a:gd name="connsiteX1-71" fmla="*/ 27685 w 226544"/>
                  <a:gd name="connsiteY1-72" fmla="*/ 0 h 70612"/>
                  <a:gd name="connsiteX2-73" fmla="*/ 226544 w 226544"/>
                  <a:gd name="connsiteY2-74" fmla="*/ 35306 h 70612"/>
                  <a:gd name="connsiteX3-75" fmla="*/ 27685 w 226544"/>
                  <a:gd name="connsiteY3-76" fmla="*/ 70612 h 70612"/>
                  <a:gd name="connsiteX4-77" fmla="*/ 0 w 226544"/>
                  <a:gd name="connsiteY4-78" fmla="*/ 35306 h 70612"/>
                  <a:gd name="connsiteX0-79" fmla="*/ 0 w 226544"/>
                  <a:gd name="connsiteY0-80" fmla="*/ 35306 h 70612"/>
                  <a:gd name="connsiteX1-81" fmla="*/ 27685 w 226544"/>
                  <a:gd name="connsiteY1-82" fmla="*/ 0 h 70612"/>
                  <a:gd name="connsiteX2-83" fmla="*/ 226544 w 226544"/>
                  <a:gd name="connsiteY2-84" fmla="*/ 35306 h 70612"/>
                  <a:gd name="connsiteX3-85" fmla="*/ 27685 w 226544"/>
                  <a:gd name="connsiteY3-86" fmla="*/ 70612 h 70612"/>
                  <a:gd name="connsiteX4-87" fmla="*/ 0 w 226544"/>
                  <a:gd name="connsiteY4-88" fmla="*/ 35306 h 70612"/>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7" name="Straight Connector 26"/>
              <p:cNvCxnSpPr/>
              <p:nvPr/>
            </p:nvCxnSpPr>
            <p:spPr>
              <a:xfrm>
                <a:off x="1374774" y="148664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1374774" y="1562425"/>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1374774" y="1638202"/>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1374774" y="1713979"/>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374774" y="1789756"/>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374774" y="1865533"/>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374774" y="1941308"/>
                <a:ext cx="274320" cy="0"/>
              </a:xfrm>
              <a:prstGeom prst="line">
                <a:avLst/>
              </a:prstGeom>
              <a:ln>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sp>
          <p:nvSpPr>
            <p:cNvPr id="6" name="Trapezoid 5"/>
            <p:cNvSpPr/>
            <p:nvPr/>
          </p:nvSpPr>
          <p:spPr>
            <a:xfrm rot="16200000">
              <a:off x="1594832" y="5341831"/>
              <a:ext cx="695326" cy="59529"/>
            </a:xfrm>
            <a:prstGeom prst="trapezoid">
              <a:avLst>
                <a:gd name="adj" fmla="val 69837"/>
              </a:avLst>
            </a:prstGeom>
            <a:solidFill>
              <a:schemeClr val="accent2">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rapezoid 6"/>
            <p:cNvSpPr/>
            <p:nvPr/>
          </p:nvSpPr>
          <p:spPr>
            <a:xfrm rot="16200000">
              <a:off x="1594832" y="4439533"/>
              <a:ext cx="695326" cy="59529"/>
            </a:xfrm>
            <a:prstGeom prst="trapezoid">
              <a:avLst>
                <a:gd name="adj" fmla="val 69837"/>
              </a:avLst>
            </a:prstGeom>
            <a:solidFill>
              <a:schemeClr val="accent5">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rapezoid 7"/>
            <p:cNvSpPr/>
            <p:nvPr/>
          </p:nvSpPr>
          <p:spPr>
            <a:xfrm rot="16200000">
              <a:off x="1594832" y="3537234"/>
              <a:ext cx="695326" cy="59529"/>
            </a:xfrm>
            <a:prstGeom prst="trapezoid">
              <a:avLst>
                <a:gd name="adj" fmla="val 69837"/>
              </a:avLst>
            </a:prstGeom>
            <a:solidFill>
              <a:schemeClr val="accent4">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rapezoid 8"/>
            <p:cNvSpPr/>
            <p:nvPr/>
          </p:nvSpPr>
          <p:spPr>
            <a:xfrm rot="16200000">
              <a:off x="1594832" y="2634935"/>
              <a:ext cx="695326" cy="59529"/>
            </a:xfrm>
            <a:prstGeom prst="trapezoid">
              <a:avLst>
                <a:gd name="adj" fmla="val 69837"/>
              </a:avLst>
            </a:prstGeom>
            <a:solidFill>
              <a:schemeClr val="accent3">
                <a:lumMod val="5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Pentagon 9"/>
            <p:cNvSpPr/>
            <p:nvPr/>
          </p:nvSpPr>
          <p:spPr>
            <a:xfrm>
              <a:off x="1912729" y="2359899"/>
              <a:ext cx="3510756" cy="607219"/>
            </a:xfrm>
            <a:prstGeom prst="homePlate">
              <a:avLst>
                <a:gd name="adj" fmla="val 36274"/>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Pentagon 10"/>
            <p:cNvSpPr/>
            <p:nvPr/>
          </p:nvSpPr>
          <p:spPr>
            <a:xfrm>
              <a:off x="1912729" y="3262198"/>
              <a:ext cx="3510756" cy="607219"/>
            </a:xfrm>
            <a:prstGeom prst="homePlate">
              <a:avLst>
                <a:gd name="adj" fmla="val 36274"/>
              </a:avLst>
            </a:pr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Pentagon 11"/>
            <p:cNvSpPr/>
            <p:nvPr/>
          </p:nvSpPr>
          <p:spPr>
            <a:xfrm>
              <a:off x="1912729" y="4164497"/>
              <a:ext cx="3510756" cy="607219"/>
            </a:xfrm>
            <a:prstGeom prst="homePlate">
              <a:avLst>
                <a:gd name="adj" fmla="val 36274"/>
              </a:avLst>
            </a:prstGeom>
            <a:solidFill>
              <a:schemeClr val="accent3"/>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Pentagon 12"/>
            <p:cNvSpPr/>
            <p:nvPr/>
          </p:nvSpPr>
          <p:spPr>
            <a:xfrm>
              <a:off x="1912729" y="5066795"/>
              <a:ext cx="3510756" cy="607219"/>
            </a:xfrm>
            <a:prstGeom prst="homePlate">
              <a:avLst>
                <a:gd name="adj" fmla="val 36274"/>
              </a:avLst>
            </a:pr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20000"/>
                </a:lnSpc>
              </a:pPr>
              <a:endParaRPr lang="en-US"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2679704" y="2435356"/>
              <a:ext cx="2330567" cy="471697"/>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8"/>
            <p:cNvSpPr txBox="1"/>
            <p:nvPr/>
          </p:nvSpPr>
          <p:spPr>
            <a:xfrm>
              <a:off x="1904890" y="2478964"/>
              <a:ext cx="383519" cy="41620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endPar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91"/>
            <p:cNvSpPr txBox="1"/>
            <p:nvPr/>
          </p:nvSpPr>
          <p:spPr>
            <a:xfrm>
              <a:off x="1904890" y="3381429"/>
              <a:ext cx="383519" cy="41620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endPar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192"/>
            <p:cNvSpPr txBox="1"/>
            <p:nvPr/>
          </p:nvSpPr>
          <p:spPr>
            <a:xfrm>
              <a:off x="1904890" y="4283896"/>
              <a:ext cx="383519" cy="41620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endPar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193"/>
            <p:cNvSpPr txBox="1"/>
            <p:nvPr/>
          </p:nvSpPr>
          <p:spPr>
            <a:xfrm>
              <a:off x="1904890" y="5186363"/>
              <a:ext cx="383519" cy="416203"/>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endParaRPr lang="en-US" sz="10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Rectangle 38"/>
            <p:cNvSpPr/>
            <p:nvPr/>
          </p:nvSpPr>
          <p:spPr>
            <a:xfrm>
              <a:off x="2679704" y="3337823"/>
              <a:ext cx="2330567" cy="471697"/>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Rectangle 39"/>
            <p:cNvSpPr/>
            <p:nvPr/>
          </p:nvSpPr>
          <p:spPr>
            <a:xfrm>
              <a:off x="2679704" y="4240289"/>
              <a:ext cx="2330567" cy="471697"/>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679704" y="5140370"/>
              <a:ext cx="2330567" cy="471697"/>
            </a:xfrm>
            <a:prstGeom prst="rect">
              <a:avLst/>
            </a:prstGeom>
          </p:spPr>
          <p:txBody>
            <a:bodyPr wrap="square">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42"/>
          <p:cNvSpPr txBox="1"/>
          <p:nvPr/>
        </p:nvSpPr>
        <p:spPr>
          <a:xfrm>
            <a:off x="4081825" y="1431381"/>
            <a:ext cx="1208342" cy="287216"/>
          </a:xfrm>
          <a:prstGeom prst="rect">
            <a:avLst/>
          </a:prstGeom>
          <a:noFill/>
        </p:spPr>
        <p:txBody>
          <a:bodyPr wrap="none" lIns="65021" tIns="32510" rIns="65021" bIns="32510" rtlCol="0">
            <a:spAutoFit/>
          </a:bodyPr>
          <a:lstStyle/>
          <a:p>
            <a:pPr algn="just">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43"/>
          <p:cNvSpPr/>
          <p:nvPr/>
        </p:nvSpPr>
        <p:spPr>
          <a:xfrm>
            <a:off x="4104030" y="1675092"/>
            <a:ext cx="3113065" cy="619557"/>
          </a:xfrm>
          <a:prstGeom prst="rect">
            <a:avLst/>
          </a:prstGeom>
        </p:spPr>
        <p:txBody>
          <a:bodyPr wrap="square" lIns="65021" tIns="32510" rIns="65021" bIns="32510">
            <a:spAutoFit/>
          </a:bodyPr>
          <a:lstStyle/>
          <a:p>
            <a:pPr defTabSz="684530">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添加适当的文字添加适当的文字，一页的文字最好不要超过</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a:t>
            </a:r>
            <a:endParaRPr lang="en-US" altLang="zh-CN" sz="8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a:p>
            <a:pPr defTabSz="684530">
              <a:lnSpc>
                <a:spcPct val="150000"/>
              </a:lnSpc>
            </a:pPr>
            <a:endParaRPr lang="en-US" altLang="zh-CN" sz="800" dirty="0">
              <a:solidFill>
                <a:schemeClr val="tx1">
                  <a:lumMod val="50000"/>
                  <a:lumOff val="50000"/>
                </a:schemeClr>
              </a:solidFill>
              <a:latin typeface="华文宋体" panose="02010600040101010101" pitchFamily="2" charset="-122"/>
              <a:ea typeface="华文宋体" panose="02010600040101010101" pitchFamily="2" charset="-122"/>
              <a:sym typeface="华文宋体" panose="02010600040101010101" pitchFamily="2" charset="-122"/>
            </a:endParaRPr>
          </a:p>
        </p:txBody>
      </p:sp>
      <p:sp>
        <p:nvSpPr>
          <p:cNvPr id="45" name="Donut 44"/>
          <p:cNvSpPr/>
          <p:nvPr/>
        </p:nvSpPr>
        <p:spPr>
          <a:xfrm>
            <a:off x="4222033" y="2348822"/>
            <a:ext cx="515196" cy="5152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GB" sz="7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4368349" y="2489252"/>
            <a:ext cx="222562" cy="234434"/>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68569" tIns="34285" rIns="68569" bIns="3428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4348187" y="3574003"/>
            <a:ext cx="252666" cy="204324"/>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69" tIns="34285" rIns="68569" bIns="3428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47"/>
          <p:cNvSpPr>
            <a:spLocks noEditPoints="1"/>
          </p:cNvSpPr>
          <p:nvPr/>
        </p:nvSpPr>
        <p:spPr bwMode="auto">
          <a:xfrm>
            <a:off x="6296315" y="3572210"/>
            <a:ext cx="168804" cy="24733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p:spPr>
        <p:txBody>
          <a:bodyPr vert="horz" wrap="square" lIns="68569" tIns="34285" rIns="68569" bIns="3428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48"/>
          <p:cNvSpPr>
            <a:spLocks noEditPoints="1"/>
          </p:cNvSpPr>
          <p:nvPr/>
        </p:nvSpPr>
        <p:spPr bwMode="auto">
          <a:xfrm>
            <a:off x="6289110" y="2498393"/>
            <a:ext cx="178480" cy="216152"/>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p:spPr>
        <p:txBody>
          <a:bodyPr vert="horz" wrap="square" lIns="68569" tIns="34285" rIns="68569" bIns="3428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Donut 49"/>
          <p:cNvSpPr/>
          <p:nvPr/>
        </p:nvSpPr>
        <p:spPr>
          <a:xfrm>
            <a:off x="6123119" y="3427810"/>
            <a:ext cx="515196" cy="5152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GB" sz="7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Donut 50"/>
          <p:cNvSpPr/>
          <p:nvPr/>
        </p:nvSpPr>
        <p:spPr>
          <a:xfrm>
            <a:off x="4218179" y="3427919"/>
            <a:ext cx="515196" cy="5152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GB" sz="7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Donut 51"/>
          <p:cNvSpPr/>
          <p:nvPr/>
        </p:nvSpPr>
        <p:spPr>
          <a:xfrm>
            <a:off x="6119063" y="2348822"/>
            <a:ext cx="515196" cy="5152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21" tIns="32510" rIns="65021" bIns="32510" rtlCol="0" anchor="ctr"/>
          <a:lstStyle/>
          <a:p>
            <a:pPr algn="just">
              <a:lnSpc>
                <a:spcPct val="120000"/>
              </a:lnSpc>
            </a:pPr>
            <a:endParaRPr lang="en-GB" sz="7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4732078" y="2567889"/>
            <a:ext cx="1208342" cy="287216"/>
          </a:xfrm>
          <a:prstGeom prst="rect">
            <a:avLst/>
          </a:prstGeom>
          <a:noFill/>
        </p:spPr>
        <p:txBody>
          <a:bodyPr wrap="none" lIns="65021" tIns="32510" rIns="65021" bIns="3251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4779212" y="2376404"/>
            <a:ext cx="437432" cy="287216"/>
          </a:xfrm>
          <a:prstGeom prst="rect">
            <a:avLst/>
          </a:prstGeom>
          <a:noFill/>
        </p:spPr>
        <p:txBody>
          <a:bodyPr wrap="none" lIns="65021" tIns="32510" rIns="65021" bIns="32510" rtlCol="0">
            <a:spAutoFit/>
          </a:bodyPr>
          <a:lstStyle/>
          <a:p>
            <a:pPr algn="just">
              <a:lnSpc>
                <a:spcPct val="120000"/>
              </a:lnSpc>
            </a:pPr>
            <a:r>
              <a:rPr lang="en-US"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2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601557" y="2567889"/>
            <a:ext cx="1208342" cy="287216"/>
          </a:xfrm>
          <a:prstGeom prst="rect">
            <a:avLst/>
          </a:prstGeom>
          <a:noFill/>
        </p:spPr>
        <p:txBody>
          <a:bodyPr wrap="none" lIns="65021" tIns="32510" rIns="65021" bIns="3251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6688763" y="2376404"/>
            <a:ext cx="437432" cy="287216"/>
          </a:xfrm>
          <a:prstGeom prst="rect">
            <a:avLst/>
          </a:prstGeom>
          <a:noFill/>
        </p:spPr>
        <p:txBody>
          <a:bodyPr wrap="none" lIns="65021" tIns="32510" rIns="65021" bIns="32510" rtlCol="0">
            <a:spAutoFit/>
          </a:bodyPr>
          <a:lstStyle/>
          <a:p>
            <a:pPr algn="just">
              <a:lnSpc>
                <a:spcPct val="120000"/>
              </a:lnSpc>
            </a:pPr>
            <a:r>
              <a:rPr lang="en-US" sz="12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2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4732078" y="3653213"/>
            <a:ext cx="1208342" cy="287216"/>
          </a:xfrm>
          <a:prstGeom prst="rect">
            <a:avLst/>
          </a:prstGeom>
          <a:noFill/>
        </p:spPr>
        <p:txBody>
          <a:bodyPr wrap="none" lIns="65021" tIns="32510" rIns="65021" bIns="3251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4779212" y="3449939"/>
            <a:ext cx="437432" cy="287216"/>
          </a:xfrm>
          <a:prstGeom prst="rect">
            <a:avLst/>
          </a:prstGeom>
          <a:noFill/>
        </p:spPr>
        <p:txBody>
          <a:bodyPr wrap="none" lIns="65021" tIns="32510" rIns="65021" bIns="32510" rtlCol="0">
            <a:spAutoFit/>
          </a:bodyPr>
          <a:lstStyle/>
          <a:p>
            <a:pPr algn="just">
              <a:lnSpc>
                <a:spcPct val="120000"/>
              </a:lnSpc>
            </a:pPr>
            <a:r>
              <a:rPr lang="en-US" sz="12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2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642450" y="3653213"/>
            <a:ext cx="1208342" cy="287216"/>
          </a:xfrm>
          <a:prstGeom prst="rect">
            <a:avLst/>
          </a:prstGeom>
          <a:noFill/>
        </p:spPr>
        <p:txBody>
          <a:bodyPr wrap="none" lIns="65021" tIns="32510" rIns="65021" bIns="32510" rtlCol="0">
            <a:spAutoFit/>
          </a:bodyPr>
          <a:lstStyle/>
          <a:p>
            <a:pPr>
              <a:lnSpc>
                <a:spcPct val="120000"/>
              </a:lnSpc>
            </a:pPr>
            <a:r>
              <a:rPr lang="zh-CN" altLang="en-US"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690408" y="3449939"/>
            <a:ext cx="437432" cy="287216"/>
          </a:xfrm>
          <a:prstGeom prst="rect">
            <a:avLst/>
          </a:prstGeom>
          <a:noFill/>
        </p:spPr>
        <p:txBody>
          <a:bodyPr wrap="none" lIns="65021" tIns="32510" rIns="65021" bIns="32510" rtlCol="0">
            <a:spAutoFit/>
          </a:bodyPr>
          <a:lstStyle/>
          <a:p>
            <a:pPr algn="just">
              <a:lnSpc>
                <a:spcPct val="120000"/>
              </a:lnSpc>
            </a:pPr>
            <a:r>
              <a:rPr lang="en-US" sz="12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2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4184258" y="2871449"/>
            <a:ext cx="1706862" cy="564167"/>
          </a:xfrm>
          <a:prstGeom prst="rect">
            <a:avLst/>
          </a:prstGeom>
        </p:spPr>
        <p:txBody>
          <a:bodyPr wrap="square" lIns="65021" tIns="32510" rIns="65021" bIns="32510">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GB"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4184258" y="3955065"/>
            <a:ext cx="1706862" cy="564167"/>
          </a:xfrm>
          <a:prstGeom prst="rect">
            <a:avLst/>
          </a:prstGeom>
        </p:spPr>
        <p:txBody>
          <a:bodyPr wrap="square" lIns="65021" tIns="32510" rIns="65021" bIns="32510">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GB"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6078880" y="2871449"/>
            <a:ext cx="1706862" cy="564167"/>
          </a:xfrm>
          <a:prstGeom prst="rect">
            <a:avLst/>
          </a:prstGeom>
        </p:spPr>
        <p:txBody>
          <a:bodyPr wrap="square" lIns="65021" tIns="32510" rIns="65021" bIns="32510">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GB"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074522" y="3955065"/>
            <a:ext cx="1706862" cy="564167"/>
          </a:xfrm>
          <a:prstGeom prst="rect">
            <a:avLst/>
          </a:prstGeom>
        </p:spPr>
        <p:txBody>
          <a:bodyPr wrap="square" lIns="65021" tIns="32510" rIns="65021" bIns="32510">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添加适当的文字添</a:t>
            </a:r>
            <a:endParaRPr lang="en-GB" sz="8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TextBox 8"/>
          <p:cNvSpPr txBox="1"/>
          <p:nvPr/>
        </p:nvSpPr>
        <p:spPr>
          <a:xfrm>
            <a:off x="3750249" y="254507"/>
            <a:ext cx="1643503" cy="318453"/>
          </a:xfrm>
          <a:prstGeom prst="rect">
            <a:avLst/>
          </a:prstGeom>
          <a:noFill/>
        </p:spPr>
        <p:txBody>
          <a:bodyPr wrap="square" lIns="0" tIns="0" rIns="0" bIns="0" rtlCol="0" anchor="ctr">
            <a:spAutoFit/>
          </a:bodyPr>
          <a:lstStyle/>
          <a:p>
            <a:pPr algn="ctr"/>
            <a:r>
              <a:rPr lang="zh-CN" altLang="en-US" sz="2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2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3750249" y="585418"/>
            <a:ext cx="1643503" cy="123090"/>
          </a:xfrm>
          <a:prstGeom prst="rect">
            <a:avLst/>
          </a:prstGeom>
          <a:noFill/>
        </p:spPr>
        <p:txBody>
          <a:bodyPr wrap="square" lIns="0" tIns="0" rIns="0" bIns="0" rtlCol="0" anchor="ctr">
            <a:spAutoFit/>
          </a:bodyPr>
          <a:lstStyle/>
          <a:p>
            <a:pPr algn="ctr"/>
            <a:r>
              <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advTm="0">
        <p:cut/>
      </p:transition>
    </mc:Choice>
    <mc:Fallback>
      <p:transition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left)">
                                      <p:cBhvr>
                                        <p:cTn id="17" dur="500"/>
                                        <p:tgtEl>
                                          <p:spTgt spid="44"/>
                                        </p:tgtEl>
                                      </p:cBhvr>
                                    </p:animEffect>
                                  </p:childTnLst>
                                </p:cTn>
                              </p:par>
                            </p:childTnLst>
                          </p:cTn>
                        </p:par>
                        <p:par>
                          <p:cTn id="18" fill="hold">
                            <p:stCondLst>
                              <p:cond delay="2000"/>
                            </p:stCondLst>
                            <p:childTnLst>
                              <p:par>
                                <p:cTn id="19" presetID="49" presetClass="entr" presetSubtype="0" decel="100000" fill="hold" grpId="0"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 calcmode="lin" valueType="num">
                                      <p:cBhvr>
                                        <p:cTn id="23" dur="500" fill="hold"/>
                                        <p:tgtEl>
                                          <p:spTgt spid="45"/>
                                        </p:tgtEl>
                                        <p:attrNameLst>
                                          <p:attrName>style.rotation</p:attrName>
                                        </p:attrNameLst>
                                      </p:cBhvr>
                                      <p:tavLst>
                                        <p:tav tm="0">
                                          <p:val>
                                            <p:fltVal val="360"/>
                                          </p:val>
                                        </p:tav>
                                        <p:tav tm="100000">
                                          <p:val>
                                            <p:fltVal val="0"/>
                                          </p:val>
                                        </p:tav>
                                      </p:tavLst>
                                    </p:anim>
                                    <p:animEffect transition="in" filter="fade">
                                      <p:cBhvr>
                                        <p:cTn id="24" dur="500"/>
                                        <p:tgtEl>
                                          <p:spTgt spid="45"/>
                                        </p:tgtEl>
                                      </p:cBhvr>
                                    </p:animEffect>
                                  </p:childTnLst>
                                </p:cTn>
                              </p:par>
                            </p:childTnLst>
                          </p:cTn>
                        </p:par>
                        <p:par>
                          <p:cTn id="25" fill="hold">
                            <p:stCondLst>
                              <p:cond delay="2500"/>
                            </p:stCondLst>
                            <p:childTnLst>
                              <p:par>
                                <p:cTn id="26" presetID="49" presetClass="entr" presetSubtype="0" decel="10000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 calcmode="lin" valueType="num">
                                      <p:cBhvr>
                                        <p:cTn id="30" dur="500" fill="hold"/>
                                        <p:tgtEl>
                                          <p:spTgt spid="46"/>
                                        </p:tgtEl>
                                        <p:attrNameLst>
                                          <p:attrName>style.rotation</p:attrName>
                                        </p:attrNameLst>
                                      </p:cBhvr>
                                      <p:tavLst>
                                        <p:tav tm="0">
                                          <p:val>
                                            <p:fltVal val="360"/>
                                          </p:val>
                                        </p:tav>
                                        <p:tav tm="100000">
                                          <p:val>
                                            <p:fltVal val="0"/>
                                          </p:val>
                                        </p:tav>
                                      </p:tavLst>
                                    </p:anim>
                                    <p:animEffect transition="in" filter="fade">
                                      <p:cBhvr>
                                        <p:cTn id="31" dur="500"/>
                                        <p:tgtEl>
                                          <p:spTgt spid="4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p:cTn id="43" dur="500" fill="hold"/>
                                        <p:tgtEl>
                                          <p:spTgt spid="61"/>
                                        </p:tgtEl>
                                        <p:attrNameLst>
                                          <p:attrName>ppt_w</p:attrName>
                                        </p:attrNameLst>
                                      </p:cBhvr>
                                      <p:tavLst>
                                        <p:tav tm="0">
                                          <p:val>
                                            <p:fltVal val="0"/>
                                          </p:val>
                                        </p:tav>
                                        <p:tav tm="100000">
                                          <p:val>
                                            <p:strVal val="#ppt_w"/>
                                          </p:val>
                                        </p:tav>
                                      </p:tavLst>
                                    </p:anim>
                                    <p:anim calcmode="lin" valueType="num">
                                      <p:cBhvr>
                                        <p:cTn id="44" dur="500" fill="hold"/>
                                        <p:tgtEl>
                                          <p:spTgt spid="61"/>
                                        </p:tgtEl>
                                        <p:attrNameLst>
                                          <p:attrName>ppt_h</p:attrName>
                                        </p:attrNameLst>
                                      </p:cBhvr>
                                      <p:tavLst>
                                        <p:tav tm="0">
                                          <p:val>
                                            <p:fltVal val="0"/>
                                          </p:val>
                                        </p:tav>
                                        <p:tav tm="100000">
                                          <p:val>
                                            <p:strVal val="#ppt_h"/>
                                          </p:val>
                                        </p:tav>
                                      </p:tavLst>
                                    </p:anim>
                                    <p:animEffect transition="in" filter="fade">
                                      <p:cBhvr>
                                        <p:cTn id="45" dur="500"/>
                                        <p:tgtEl>
                                          <p:spTgt spid="61"/>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5000"/>
                            </p:stCondLst>
                            <p:childTnLst>
                              <p:par>
                                <p:cTn id="54" presetID="49" presetClass="entr" presetSubtype="0" decel="100000" fill="hold" grpId="0" nodeType="after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fltVal val="0"/>
                                          </p:val>
                                        </p:tav>
                                        <p:tav tm="100000">
                                          <p:val>
                                            <p:strVal val="#ppt_w"/>
                                          </p:val>
                                        </p:tav>
                                      </p:tavLst>
                                    </p:anim>
                                    <p:anim calcmode="lin" valueType="num">
                                      <p:cBhvr>
                                        <p:cTn id="57" dur="500" fill="hold"/>
                                        <p:tgtEl>
                                          <p:spTgt spid="49"/>
                                        </p:tgtEl>
                                        <p:attrNameLst>
                                          <p:attrName>ppt_h</p:attrName>
                                        </p:attrNameLst>
                                      </p:cBhvr>
                                      <p:tavLst>
                                        <p:tav tm="0">
                                          <p:val>
                                            <p:fltVal val="0"/>
                                          </p:val>
                                        </p:tav>
                                        <p:tav tm="100000">
                                          <p:val>
                                            <p:strVal val="#ppt_h"/>
                                          </p:val>
                                        </p:tav>
                                      </p:tavLst>
                                    </p:anim>
                                    <p:anim calcmode="lin" valueType="num">
                                      <p:cBhvr>
                                        <p:cTn id="58" dur="500" fill="hold"/>
                                        <p:tgtEl>
                                          <p:spTgt spid="49"/>
                                        </p:tgtEl>
                                        <p:attrNameLst>
                                          <p:attrName>style.rotation</p:attrName>
                                        </p:attrNameLst>
                                      </p:cBhvr>
                                      <p:tavLst>
                                        <p:tav tm="0">
                                          <p:val>
                                            <p:fltVal val="360"/>
                                          </p:val>
                                        </p:tav>
                                        <p:tav tm="100000">
                                          <p:val>
                                            <p:fltVal val="0"/>
                                          </p:val>
                                        </p:tav>
                                      </p:tavLst>
                                    </p:anim>
                                    <p:animEffect transition="in" filter="fade">
                                      <p:cBhvr>
                                        <p:cTn id="59" dur="500"/>
                                        <p:tgtEl>
                                          <p:spTgt spid="49"/>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6500"/>
                            </p:stCondLst>
                            <p:childTnLst>
                              <p:par>
                                <p:cTn id="69" presetID="53" presetClass="entr" presetSubtype="16"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p:cTn id="71" dur="500" fill="hold"/>
                                        <p:tgtEl>
                                          <p:spTgt spid="63"/>
                                        </p:tgtEl>
                                        <p:attrNameLst>
                                          <p:attrName>ppt_w</p:attrName>
                                        </p:attrNameLst>
                                      </p:cBhvr>
                                      <p:tavLst>
                                        <p:tav tm="0">
                                          <p:val>
                                            <p:fltVal val="0"/>
                                          </p:val>
                                        </p:tav>
                                        <p:tav tm="100000">
                                          <p:val>
                                            <p:strVal val="#ppt_w"/>
                                          </p:val>
                                        </p:tav>
                                      </p:tavLst>
                                    </p:anim>
                                    <p:anim calcmode="lin" valueType="num">
                                      <p:cBhvr>
                                        <p:cTn id="72" dur="500" fill="hold"/>
                                        <p:tgtEl>
                                          <p:spTgt spid="63"/>
                                        </p:tgtEl>
                                        <p:attrNameLst>
                                          <p:attrName>ppt_h</p:attrName>
                                        </p:attrNameLst>
                                      </p:cBhvr>
                                      <p:tavLst>
                                        <p:tav tm="0">
                                          <p:val>
                                            <p:fltVal val="0"/>
                                          </p:val>
                                        </p:tav>
                                        <p:tav tm="100000">
                                          <p:val>
                                            <p:strVal val="#ppt_h"/>
                                          </p:val>
                                        </p:tav>
                                      </p:tavLst>
                                    </p:anim>
                                    <p:animEffect transition="in" filter="fade">
                                      <p:cBhvr>
                                        <p:cTn id="73" dur="500"/>
                                        <p:tgtEl>
                                          <p:spTgt spid="63"/>
                                        </p:tgtEl>
                                      </p:cBhvr>
                                    </p:animEffect>
                                  </p:childTnLst>
                                </p:cTn>
                              </p:par>
                            </p:childTnLst>
                          </p:cTn>
                        </p:par>
                        <p:par>
                          <p:cTn id="74" fill="hold">
                            <p:stCondLst>
                              <p:cond delay="7000"/>
                            </p:stCondLst>
                            <p:childTnLst>
                              <p:par>
                                <p:cTn id="75" presetID="49" presetClass="entr" presetSubtype="0" decel="100000"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 calcmode="lin" valueType="num">
                                      <p:cBhvr>
                                        <p:cTn id="79" dur="500" fill="hold"/>
                                        <p:tgtEl>
                                          <p:spTgt spid="51"/>
                                        </p:tgtEl>
                                        <p:attrNameLst>
                                          <p:attrName>style.rotation</p:attrName>
                                        </p:attrNameLst>
                                      </p:cBhvr>
                                      <p:tavLst>
                                        <p:tav tm="0">
                                          <p:val>
                                            <p:fltVal val="360"/>
                                          </p:val>
                                        </p:tav>
                                        <p:tav tm="100000">
                                          <p:val>
                                            <p:fltVal val="0"/>
                                          </p:val>
                                        </p:tav>
                                      </p:tavLst>
                                    </p:anim>
                                    <p:animEffect transition="in" filter="fade">
                                      <p:cBhvr>
                                        <p:cTn id="80" dur="500"/>
                                        <p:tgtEl>
                                          <p:spTgt spid="51"/>
                                        </p:tgtEl>
                                      </p:cBhvr>
                                    </p:animEffect>
                                  </p:childTnLst>
                                </p:cTn>
                              </p:par>
                            </p:childTnLst>
                          </p:cTn>
                        </p:par>
                        <p:par>
                          <p:cTn id="81" fill="hold">
                            <p:stCondLst>
                              <p:cond delay="7500"/>
                            </p:stCondLst>
                            <p:childTnLst>
                              <p:par>
                                <p:cTn id="82" presetID="49" presetClass="entr" presetSubtype="0" decel="100000"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 calcmode="lin" valueType="num">
                                      <p:cBhvr>
                                        <p:cTn id="86" dur="500" fill="hold"/>
                                        <p:tgtEl>
                                          <p:spTgt spid="47"/>
                                        </p:tgtEl>
                                        <p:attrNameLst>
                                          <p:attrName>style.rotation</p:attrName>
                                        </p:attrNameLst>
                                      </p:cBhvr>
                                      <p:tavLst>
                                        <p:tav tm="0">
                                          <p:val>
                                            <p:fltVal val="360"/>
                                          </p:val>
                                        </p:tav>
                                        <p:tav tm="100000">
                                          <p:val>
                                            <p:fltVal val="0"/>
                                          </p:val>
                                        </p:tav>
                                      </p:tavLst>
                                    </p:anim>
                                    <p:animEffect transition="in" filter="fade">
                                      <p:cBhvr>
                                        <p:cTn id="87" dur="500"/>
                                        <p:tgtEl>
                                          <p:spTgt spid="47"/>
                                        </p:tgtEl>
                                      </p:cBhvr>
                                    </p:animEffect>
                                  </p:childTnLst>
                                </p:cTn>
                              </p:par>
                            </p:childTnLst>
                          </p:cTn>
                        </p:par>
                        <p:par>
                          <p:cTn id="88" fill="hold">
                            <p:stCondLst>
                              <p:cond delay="8000"/>
                            </p:stCondLst>
                            <p:childTnLst>
                              <p:par>
                                <p:cTn id="89" presetID="10" presetClass="entr" presetSubtype="0"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fade">
                                      <p:cBhvr>
                                        <p:cTn id="91" dur="500"/>
                                        <p:tgtEl>
                                          <p:spTgt spid="58"/>
                                        </p:tgtEl>
                                      </p:cBhvr>
                                    </p:animEffect>
                                  </p:childTnLst>
                                </p:cTn>
                              </p:par>
                            </p:childTnLst>
                          </p:cTn>
                        </p:par>
                        <p:par>
                          <p:cTn id="92" fill="hold">
                            <p:stCondLst>
                              <p:cond delay="8500"/>
                            </p:stCondLst>
                            <p:childTnLst>
                              <p:par>
                                <p:cTn id="93" presetID="10" presetClass="entr" presetSubtype="0" fill="hold" grpId="0"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500"/>
                                        <p:tgtEl>
                                          <p:spTgt spid="57"/>
                                        </p:tgtEl>
                                      </p:cBhvr>
                                    </p:animEffect>
                                  </p:childTnLst>
                                </p:cTn>
                              </p:par>
                            </p:childTnLst>
                          </p:cTn>
                        </p:par>
                        <p:par>
                          <p:cTn id="96" fill="hold">
                            <p:stCondLst>
                              <p:cond delay="9000"/>
                            </p:stCondLst>
                            <p:childTnLst>
                              <p:par>
                                <p:cTn id="97" presetID="53" presetClass="entr" presetSubtype="16" fill="hold" grpId="0" nodeType="afterEffect">
                                  <p:stCondLst>
                                    <p:cond delay="0"/>
                                  </p:stCondLst>
                                  <p:childTnLst>
                                    <p:set>
                                      <p:cBhvr>
                                        <p:cTn id="98" dur="1" fill="hold">
                                          <p:stCondLst>
                                            <p:cond delay="0"/>
                                          </p:stCondLst>
                                        </p:cTn>
                                        <p:tgtEl>
                                          <p:spTgt spid="62"/>
                                        </p:tgtEl>
                                        <p:attrNameLst>
                                          <p:attrName>style.visibility</p:attrName>
                                        </p:attrNameLst>
                                      </p:cBhvr>
                                      <p:to>
                                        <p:strVal val="visible"/>
                                      </p:to>
                                    </p:set>
                                    <p:anim calcmode="lin" valueType="num">
                                      <p:cBhvr>
                                        <p:cTn id="99" dur="500" fill="hold"/>
                                        <p:tgtEl>
                                          <p:spTgt spid="62"/>
                                        </p:tgtEl>
                                        <p:attrNameLst>
                                          <p:attrName>ppt_w</p:attrName>
                                        </p:attrNameLst>
                                      </p:cBhvr>
                                      <p:tavLst>
                                        <p:tav tm="0">
                                          <p:val>
                                            <p:fltVal val="0"/>
                                          </p:val>
                                        </p:tav>
                                        <p:tav tm="100000">
                                          <p:val>
                                            <p:strVal val="#ppt_w"/>
                                          </p:val>
                                        </p:tav>
                                      </p:tavLst>
                                    </p:anim>
                                    <p:anim calcmode="lin" valueType="num">
                                      <p:cBhvr>
                                        <p:cTn id="100" dur="500" fill="hold"/>
                                        <p:tgtEl>
                                          <p:spTgt spid="62"/>
                                        </p:tgtEl>
                                        <p:attrNameLst>
                                          <p:attrName>ppt_h</p:attrName>
                                        </p:attrNameLst>
                                      </p:cBhvr>
                                      <p:tavLst>
                                        <p:tav tm="0">
                                          <p:val>
                                            <p:fltVal val="0"/>
                                          </p:val>
                                        </p:tav>
                                        <p:tav tm="100000">
                                          <p:val>
                                            <p:strVal val="#ppt_h"/>
                                          </p:val>
                                        </p:tav>
                                      </p:tavLst>
                                    </p:anim>
                                    <p:animEffect transition="in" filter="fade">
                                      <p:cBhvr>
                                        <p:cTn id="101" dur="500"/>
                                        <p:tgtEl>
                                          <p:spTgt spid="62"/>
                                        </p:tgtEl>
                                      </p:cBhvr>
                                    </p:animEffect>
                                  </p:childTnLst>
                                </p:cTn>
                              </p:par>
                            </p:childTnLst>
                          </p:cTn>
                        </p:par>
                        <p:par>
                          <p:cTn id="102" fill="hold">
                            <p:stCondLst>
                              <p:cond delay="9500"/>
                            </p:stCondLst>
                            <p:childTnLst>
                              <p:par>
                                <p:cTn id="103" presetID="49" presetClass="entr" presetSubtype="0" decel="100000"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500" fill="hold"/>
                                        <p:tgtEl>
                                          <p:spTgt spid="50"/>
                                        </p:tgtEl>
                                        <p:attrNameLst>
                                          <p:attrName>ppt_w</p:attrName>
                                        </p:attrNameLst>
                                      </p:cBhvr>
                                      <p:tavLst>
                                        <p:tav tm="0">
                                          <p:val>
                                            <p:fltVal val="0"/>
                                          </p:val>
                                        </p:tav>
                                        <p:tav tm="100000">
                                          <p:val>
                                            <p:strVal val="#ppt_w"/>
                                          </p:val>
                                        </p:tav>
                                      </p:tavLst>
                                    </p:anim>
                                    <p:anim calcmode="lin" valueType="num">
                                      <p:cBhvr>
                                        <p:cTn id="106" dur="500" fill="hold"/>
                                        <p:tgtEl>
                                          <p:spTgt spid="50"/>
                                        </p:tgtEl>
                                        <p:attrNameLst>
                                          <p:attrName>ppt_h</p:attrName>
                                        </p:attrNameLst>
                                      </p:cBhvr>
                                      <p:tavLst>
                                        <p:tav tm="0">
                                          <p:val>
                                            <p:fltVal val="0"/>
                                          </p:val>
                                        </p:tav>
                                        <p:tav tm="100000">
                                          <p:val>
                                            <p:strVal val="#ppt_h"/>
                                          </p:val>
                                        </p:tav>
                                      </p:tavLst>
                                    </p:anim>
                                    <p:anim calcmode="lin" valueType="num">
                                      <p:cBhvr>
                                        <p:cTn id="107" dur="500" fill="hold"/>
                                        <p:tgtEl>
                                          <p:spTgt spid="50"/>
                                        </p:tgtEl>
                                        <p:attrNameLst>
                                          <p:attrName>style.rotation</p:attrName>
                                        </p:attrNameLst>
                                      </p:cBhvr>
                                      <p:tavLst>
                                        <p:tav tm="0">
                                          <p:val>
                                            <p:fltVal val="360"/>
                                          </p:val>
                                        </p:tav>
                                        <p:tav tm="100000">
                                          <p:val>
                                            <p:fltVal val="0"/>
                                          </p:val>
                                        </p:tav>
                                      </p:tavLst>
                                    </p:anim>
                                    <p:animEffect transition="in" filter="fade">
                                      <p:cBhvr>
                                        <p:cTn id="108" dur="500"/>
                                        <p:tgtEl>
                                          <p:spTgt spid="50"/>
                                        </p:tgtEl>
                                      </p:cBhvr>
                                    </p:animEffect>
                                  </p:childTnLst>
                                </p:cTn>
                              </p:par>
                            </p:childTnLst>
                          </p:cTn>
                        </p:par>
                        <p:par>
                          <p:cTn id="109" fill="hold">
                            <p:stCondLst>
                              <p:cond delay="10000"/>
                            </p:stCondLst>
                            <p:childTnLst>
                              <p:par>
                                <p:cTn id="110" presetID="49" presetClass="entr" presetSubtype="0" decel="100000" fill="hold" grpId="0" nodeType="afterEffect">
                                  <p:stCondLst>
                                    <p:cond delay="0"/>
                                  </p:stCondLst>
                                  <p:childTnLst>
                                    <p:set>
                                      <p:cBhvr>
                                        <p:cTn id="111" dur="1" fill="hold">
                                          <p:stCondLst>
                                            <p:cond delay="0"/>
                                          </p:stCondLst>
                                        </p:cTn>
                                        <p:tgtEl>
                                          <p:spTgt spid="48"/>
                                        </p:tgtEl>
                                        <p:attrNameLst>
                                          <p:attrName>style.visibility</p:attrName>
                                        </p:attrNameLst>
                                      </p:cBhvr>
                                      <p:to>
                                        <p:strVal val="visible"/>
                                      </p:to>
                                    </p:set>
                                    <p:anim calcmode="lin" valueType="num">
                                      <p:cBhvr>
                                        <p:cTn id="112" dur="500" fill="hold"/>
                                        <p:tgtEl>
                                          <p:spTgt spid="48"/>
                                        </p:tgtEl>
                                        <p:attrNameLst>
                                          <p:attrName>ppt_w</p:attrName>
                                        </p:attrNameLst>
                                      </p:cBhvr>
                                      <p:tavLst>
                                        <p:tav tm="0">
                                          <p:val>
                                            <p:fltVal val="0"/>
                                          </p:val>
                                        </p:tav>
                                        <p:tav tm="100000">
                                          <p:val>
                                            <p:strVal val="#ppt_w"/>
                                          </p:val>
                                        </p:tav>
                                      </p:tavLst>
                                    </p:anim>
                                    <p:anim calcmode="lin" valueType="num">
                                      <p:cBhvr>
                                        <p:cTn id="113" dur="500" fill="hold"/>
                                        <p:tgtEl>
                                          <p:spTgt spid="48"/>
                                        </p:tgtEl>
                                        <p:attrNameLst>
                                          <p:attrName>ppt_h</p:attrName>
                                        </p:attrNameLst>
                                      </p:cBhvr>
                                      <p:tavLst>
                                        <p:tav tm="0">
                                          <p:val>
                                            <p:fltVal val="0"/>
                                          </p:val>
                                        </p:tav>
                                        <p:tav tm="100000">
                                          <p:val>
                                            <p:strVal val="#ppt_h"/>
                                          </p:val>
                                        </p:tav>
                                      </p:tavLst>
                                    </p:anim>
                                    <p:anim calcmode="lin" valueType="num">
                                      <p:cBhvr>
                                        <p:cTn id="114" dur="500" fill="hold"/>
                                        <p:tgtEl>
                                          <p:spTgt spid="48"/>
                                        </p:tgtEl>
                                        <p:attrNameLst>
                                          <p:attrName>style.rotation</p:attrName>
                                        </p:attrNameLst>
                                      </p:cBhvr>
                                      <p:tavLst>
                                        <p:tav tm="0">
                                          <p:val>
                                            <p:fltVal val="360"/>
                                          </p:val>
                                        </p:tav>
                                        <p:tav tm="100000">
                                          <p:val>
                                            <p:fltVal val="0"/>
                                          </p:val>
                                        </p:tav>
                                      </p:tavLst>
                                    </p:anim>
                                    <p:animEffect transition="in" filter="fade">
                                      <p:cBhvr>
                                        <p:cTn id="115" dur="500"/>
                                        <p:tgtEl>
                                          <p:spTgt spid="48"/>
                                        </p:tgtEl>
                                      </p:cBhvr>
                                    </p:animEffect>
                                  </p:childTnLst>
                                </p:cTn>
                              </p:par>
                            </p:childTnLst>
                          </p:cTn>
                        </p:par>
                        <p:par>
                          <p:cTn id="116" fill="hold">
                            <p:stCondLst>
                              <p:cond delay="10500"/>
                            </p:stCondLst>
                            <p:childTnLst>
                              <p:par>
                                <p:cTn id="117" presetID="10" presetClass="entr" presetSubtype="0" fill="hold" grpId="0" nodeType="after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childTnLst>
                          </p:cTn>
                        </p:par>
                        <p:par>
                          <p:cTn id="120" fill="hold">
                            <p:stCondLst>
                              <p:cond delay="11000"/>
                            </p:stCondLst>
                            <p:childTnLst>
                              <p:par>
                                <p:cTn id="121" presetID="10"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Effect transition="in" filter="fade">
                                      <p:cBhvr>
                                        <p:cTn id="123" dur="500"/>
                                        <p:tgtEl>
                                          <p:spTgt spid="59"/>
                                        </p:tgtEl>
                                      </p:cBhvr>
                                    </p:animEffect>
                                  </p:childTnLst>
                                </p:cTn>
                              </p:par>
                            </p:childTnLst>
                          </p:cTn>
                        </p:par>
                        <p:par>
                          <p:cTn id="124" fill="hold">
                            <p:stCondLst>
                              <p:cond delay="11500"/>
                            </p:stCondLst>
                            <p:childTnLst>
                              <p:par>
                                <p:cTn id="125" presetID="53" presetClass="entr" presetSubtype="16" fill="hold" grpId="0" nodeType="afterEffect">
                                  <p:stCondLst>
                                    <p:cond delay="0"/>
                                  </p:stCondLst>
                                  <p:childTnLst>
                                    <p:set>
                                      <p:cBhvr>
                                        <p:cTn id="126" dur="1" fill="hold">
                                          <p:stCondLst>
                                            <p:cond delay="0"/>
                                          </p:stCondLst>
                                        </p:cTn>
                                        <p:tgtEl>
                                          <p:spTgt spid="64"/>
                                        </p:tgtEl>
                                        <p:attrNameLst>
                                          <p:attrName>style.visibility</p:attrName>
                                        </p:attrNameLst>
                                      </p:cBhvr>
                                      <p:to>
                                        <p:strVal val="visible"/>
                                      </p:to>
                                    </p:set>
                                    <p:anim calcmode="lin" valueType="num">
                                      <p:cBhvr>
                                        <p:cTn id="127" dur="500" fill="hold"/>
                                        <p:tgtEl>
                                          <p:spTgt spid="64"/>
                                        </p:tgtEl>
                                        <p:attrNameLst>
                                          <p:attrName>ppt_w</p:attrName>
                                        </p:attrNameLst>
                                      </p:cBhvr>
                                      <p:tavLst>
                                        <p:tav tm="0">
                                          <p:val>
                                            <p:fltVal val="0"/>
                                          </p:val>
                                        </p:tav>
                                        <p:tav tm="100000">
                                          <p:val>
                                            <p:strVal val="#ppt_w"/>
                                          </p:val>
                                        </p:tav>
                                      </p:tavLst>
                                    </p:anim>
                                    <p:anim calcmode="lin" valueType="num">
                                      <p:cBhvr>
                                        <p:cTn id="128" dur="500" fill="hold"/>
                                        <p:tgtEl>
                                          <p:spTgt spid="64"/>
                                        </p:tgtEl>
                                        <p:attrNameLst>
                                          <p:attrName>ppt_h</p:attrName>
                                        </p:attrNameLst>
                                      </p:cBhvr>
                                      <p:tavLst>
                                        <p:tav tm="0">
                                          <p:val>
                                            <p:fltVal val="0"/>
                                          </p:val>
                                        </p:tav>
                                        <p:tav tm="100000">
                                          <p:val>
                                            <p:strVal val="#ppt_h"/>
                                          </p:val>
                                        </p:tav>
                                      </p:tavLst>
                                    </p:anim>
                                    <p:animEffect transition="in" filter="fade">
                                      <p:cBhvr>
                                        <p:cTn id="12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animBg="1"/>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p:bldP spid="62" grpId="0"/>
      <p:bldP spid="63" grpId="0"/>
      <p:bldP spid="6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p:nvPr/>
        </p:nvGraphicFramePr>
        <p:xfrm>
          <a:off x="685801" y="1943632"/>
          <a:ext cx="3690827" cy="1696404"/>
        </p:xfrm>
        <a:graphic>
          <a:graphicData uri="http://schemas.openxmlformats.org/drawingml/2006/chart">
            <c:chart xmlns:c="http://schemas.openxmlformats.org/drawingml/2006/chart" xmlns:r="http://schemas.openxmlformats.org/officeDocument/2006/relationships" r:id="rId1"/>
          </a:graphicData>
        </a:graphic>
      </p:graphicFrame>
      <p:sp>
        <p:nvSpPr>
          <p:cNvPr id="10" name="Oval 9"/>
          <p:cNvSpPr/>
          <p:nvPr/>
        </p:nvSpPr>
        <p:spPr>
          <a:xfrm>
            <a:off x="5329390" y="2193143"/>
            <a:ext cx="374798" cy="37479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endPar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0"/>
          <p:cNvSpPr txBox="1"/>
          <p:nvPr/>
        </p:nvSpPr>
        <p:spPr>
          <a:xfrm>
            <a:off x="5796492" y="2161252"/>
            <a:ext cx="2661709" cy="530915"/>
          </a:xfrm>
          <a:prstGeom prst="rect">
            <a:avLst/>
          </a:prstGeom>
          <a:noFill/>
        </p:spPr>
        <p:txBody>
          <a:bodyPr wrap="square" rtlCol="0">
            <a:spAutoFit/>
          </a:bodyPr>
          <a:lstStyle/>
          <a:p>
            <a:r>
              <a:rPr lang="zh-CN" altLang="en-US" sz="1200" b="1">
                <a:solidFill>
                  <a:srgbClr val="7F8C8D"/>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200" b="1">
              <a:solidFill>
                <a:srgbClr val="7F8C8D"/>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Oval 11"/>
          <p:cNvSpPr/>
          <p:nvPr/>
        </p:nvSpPr>
        <p:spPr>
          <a:xfrm>
            <a:off x="5329390" y="2954193"/>
            <a:ext cx="374798" cy="374798"/>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endPar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5796492" y="2922302"/>
            <a:ext cx="2661709" cy="530915"/>
          </a:xfrm>
          <a:prstGeom prst="rect">
            <a:avLst/>
          </a:prstGeom>
          <a:noFill/>
        </p:spPr>
        <p:txBody>
          <a:bodyPr wrap="square" rtlCol="0">
            <a:spAutoFit/>
          </a:bodyPr>
          <a:lstStyle/>
          <a:p>
            <a:r>
              <a:rPr lang="zh-CN" altLang="en-US" sz="12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2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4" name="Oval 13"/>
          <p:cNvSpPr/>
          <p:nvPr/>
        </p:nvSpPr>
        <p:spPr>
          <a:xfrm>
            <a:off x="5329390" y="3715242"/>
            <a:ext cx="374798" cy="37479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endParaRPr lang="en-US" sz="135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5796492" y="3683352"/>
            <a:ext cx="2661709" cy="530915"/>
          </a:xfrm>
          <a:prstGeom prst="rect">
            <a:avLst/>
          </a:prstGeom>
          <a:noFill/>
        </p:spPr>
        <p:txBody>
          <a:bodyPr wrap="square" rtlCol="0">
            <a:spAutoFit/>
          </a:bodyPr>
          <a:lstStyle/>
          <a:p>
            <a:r>
              <a:rPr lang="zh-CN" altLang="en-US" sz="1200" b="1">
                <a:solidFill>
                  <a:srgbClr val="7F8C8D"/>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zh-CN" altLang="en-US" sz="1200" b="1">
              <a:solidFill>
                <a:srgbClr val="7F8C8D"/>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heel(1)">
                                      <p:cBhvr>
                                        <p:cTn id="12" dur="1000"/>
                                        <p:tgtEl>
                                          <p:spTgt spid="10"/>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1000"/>
                                        <p:tgtEl>
                                          <p:spTgt spid="12"/>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heel(1)">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p:tgtEl>
                                          <p:spTgt spid="11"/>
                                        </p:tgtEl>
                                        <p:attrNameLst>
                                          <p:attrName>ppt_x</p:attrName>
                                        </p:attrNameLst>
                                      </p:cBhvr>
                                      <p:tavLst>
                                        <p:tav tm="0">
                                          <p:val>
                                            <p:strVal val="#ppt_x-#ppt_w*1.125000"/>
                                          </p:val>
                                        </p:tav>
                                        <p:tav tm="100000">
                                          <p:val>
                                            <p:strVal val="#ppt_x"/>
                                          </p:val>
                                        </p:tav>
                                      </p:tavLst>
                                    </p:anim>
                                    <p:animEffect transition="in" filter="wipe(right)">
                                      <p:cBhvr>
                                        <p:cTn id="24" dur="500"/>
                                        <p:tgtEl>
                                          <p:spTgt spid="11"/>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p:tgtEl>
                                          <p:spTgt spid="13"/>
                                        </p:tgtEl>
                                        <p:attrNameLst>
                                          <p:attrName>ppt_x</p:attrName>
                                        </p:attrNameLst>
                                      </p:cBhvr>
                                      <p:tavLst>
                                        <p:tav tm="0">
                                          <p:val>
                                            <p:strVal val="#ppt_x-#ppt_w*1.125000"/>
                                          </p:val>
                                        </p:tav>
                                        <p:tav tm="100000">
                                          <p:val>
                                            <p:strVal val="#ppt_x"/>
                                          </p:val>
                                        </p:tav>
                                      </p:tavLst>
                                    </p:anim>
                                    <p:animEffect transition="in" filter="wipe(right)">
                                      <p:cBhvr>
                                        <p:cTn id="28" dur="500"/>
                                        <p:tgtEl>
                                          <p:spTgt spid="13"/>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p:tgtEl>
                                          <p:spTgt spid="15"/>
                                        </p:tgtEl>
                                        <p:attrNameLst>
                                          <p:attrName>ppt_x</p:attrName>
                                        </p:attrNameLst>
                                      </p:cBhvr>
                                      <p:tavLst>
                                        <p:tav tm="0">
                                          <p:val>
                                            <p:strVal val="#ppt_x-#ppt_w*1.125000"/>
                                          </p:val>
                                        </p:tav>
                                        <p:tav tm="100000">
                                          <p:val>
                                            <p:strVal val="#ppt_x"/>
                                          </p:val>
                                        </p:tav>
                                      </p:tavLst>
                                    </p:anim>
                                    <p:animEffect transition="in" filter="wipe(righ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10" grpId="0" animBg="1"/>
      <p:bldP spid="11" grpId="0"/>
      <p:bldP spid="12" grpId="0" animBg="1"/>
      <p:bldP spid="13" grpId="0"/>
      <p:bldP spid="14" grpId="0" animBg="1"/>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718151" y="1230313"/>
            <a:ext cx="2465388" cy="1501775"/>
          </a:xfrm>
        </p:spPr>
      </p:pic>
      <p:pic>
        <p:nvPicPr>
          <p:cNvPr id="10" name="图片占位符 9"/>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tretch>
            <a:fillRect/>
          </a:stretch>
        </p:blipFill>
        <p:spPr>
          <a:xfrm>
            <a:off x="3340248" y="1230313"/>
            <a:ext cx="2463800" cy="1573212"/>
          </a:xfrm>
        </p:spPr>
      </p:pic>
      <p:pic>
        <p:nvPicPr>
          <p:cNvPr id="11" name="图片占位符 10"/>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tretch>
            <a:fillRect/>
          </a:stretch>
        </p:blipFill>
        <p:spPr>
          <a:xfrm>
            <a:off x="6064497" y="1230313"/>
            <a:ext cx="2324100" cy="1604962"/>
          </a:xfrm>
        </p:spPr>
      </p:pic>
      <p:sp>
        <p:nvSpPr>
          <p:cNvPr id="15" name="Rectangle 14"/>
          <p:cNvSpPr/>
          <p:nvPr/>
        </p:nvSpPr>
        <p:spPr>
          <a:xfrm>
            <a:off x="685800" y="2830993"/>
            <a:ext cx="2464095" cy="1798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
          <p:cNvSpPr/>
          <p:nvPr/>
        </p:nvSpPr>
        <p:spPr>
          <a:xfrm>
            <a:off x="3339953" y="2830992"/>
            <a:ext cx="2464095" cy="1798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16"/>
          <p:cNvSpPr/>
          <p:nvPr/>
        </p:nvSpPr>
        <p:spPr>
          <a:xfrm>
            <a:off x="5994105" y="2830994"/>
            <a:ext cx="2464095" cy="1798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7"/>
          <p:cNvSpPr txBox="1"/>
          <p:nvPr/>
        </p:nvSpPr>
        <p:spPr>
          <a:xfrm>
            <a:off x="1602136" y="2646328"/>
            <a:ext cx="662361" cy="207749"/>
          </a:xfrm>
          <a:prstGeom prst="rect">
            <a:avLst/>
          </a:prstGeom>
          <a:solidFill>
            <a:schemeClr val="accent1"/>
          </a:solidFill>
        </p:spPr>
        <p:txBody>
          <a:bodyPr wrap="none" rtlCol="0">
            <a:spAutoFit/>
          </a:bodyPr>
          <a:lstStyle/>
          <a:p>
            <a:r>
              <a:rPr lang="en-US" sz="75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2014.08.08</a:t>
            </a:r>
            <a:endParaRPr lang="en-US" sz="75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TextBox 18"/>
          <p:cNvSpPr txBox="1"/>
          <p:nvPr/>
        </p:nvSpPr>
        <p:spPr>
          <a:xfrm>
            <a:off x="4256289" y="2646328"/>
            <a:ext cx="662361" cy="207749"/>
          </a:xfrm>
          <a:prstGeom prst="rect">
            <a:avLst/>
          </a:prstGeom>
          <a:solidFill>
            <a:schemeClr val="accent1"/>
          </a:solidFill>
        </p:spPr>
        <p:txBody>
          <a:bodyPr wrap="none" rtlCol="0">
            <a:spAutoFit/>
          </a:bodyPr>
          <a:lstStyle/>
          <a:p>
            <a:r>
              <a:rPr lang="en-US" sz="75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2014.08.08</a:t>
            </a:r>
            <a:endParaRPr lang="en-US" sz="75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0" name="TextBox 19"/>
          <p:cNvSpPr txBox="1"/>
          <p:nvPr/>
        </p:nvSpPr>
        <p:spPr>
          <a:xfrm>
            <a:off x="6910441" y="2646328"/>
            <a:ext cx="662361" cy="207749"/>
          </a:xfrm>
          <a:prstGeom prst="rect">
            <a:avLst/>
          </a:prstGeom>
          <a:solidFill>
            <a:schemeClr val="accent1"/>
          </a:solidFill>
        </p:spPr>
        <p:txBody>
          <a:bodyPr wrap="none" rtlCol="0">
            <a:spAutoFit/>
          </a:bodyPr>
          <a:lstStyle/>
          <a:p>
            <a:r>
              <a:rPr lang="en-US" sz="75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2014.08.08</a:t>
            </a:r>
            <a:endParaRPr lang="en-US" sz="75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TextBox 20"/>
          <p:cNvSpPr txBox="1"/>
          <p:nvPr/>
        </p:nvSpPr>
        <p:spPr>
          <a:xfrm>
            <a:off x="1159855" y="3315231"/>
            <a:ext cx="1508726" cy="473206"/>
          </a:xfrm>
          <a:prstGeom prst="rect">
            <a:avLst/>
          </a:prstGeom>
          <a:noFill/>
        </p:spPr>
        <p:txBody>
          <a:bodyPr wrap="square" rtlCol="0">
            <a:spAutoFit/>
          </a:bodyPr>
          <a:lstStyle/>
          <a:p>
            <a:pPr algn="ctr"/>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2" name="TextBox 21"/>
          <p:cNvSpPr txBox="1"/>
          <p:nvPr/>
        </p:nvSpPr>
        <p:spPr>
          <a:xfrm>
            <a:off x="1386933" y="3034825"/>
            <a:ext cx="992579" cy="253916"/>
          </a:xfrm>
          <a:prstGeom prst="rect">
            <a:avLst/>
          </a:prstGeom>
          <a:noFill/>
        </p:spPr>
        <p:txBody>
          <a:bodyPr wrap="none" rtlCol="0">
            <a:spAutoFit/>
          </a:bodyPr>
          <a:lstStyle/>
          <a:p>
            <a:r>
              <a:rPr lang="zh-CN" altLang="en-US" sz="105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添加文字描述</a:t>
            </a:r>
            <a:endParaRPr lang="en-US" altLang="zh-CN" sz="1050" b="1"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7"/>
          <p:cNvSpPr/>
          <p:nvPr/>
        </p:nvSpPr>
        <p:spPr>
          <a:xfrm>
            <a:off x="3569711" y="2830992"/>
            <a:ext cx="2464095" cy="17989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30"/>
          <p:cNvSpPr txBox="1"/>
          <p:nvPr/>
        </p:nvSpPr>
        <p:spPr>
          <a:xfrm>
            <a:off x="3814006" y="3315231"/>
            <a:ext cx="1508726" cy="473206"/>
          </a:xfrm>
          <a:prstGeom prst="rect">
            <a:avLst/>
          </a:prstGeom>
          <a:noFill/>
        </p:spPr>
        <p:txBody>
          <a:bodyPr wrap="square" rtlCol="0">
            <a:spAutoFit/>
          </a:bodyPr>
          <a:lstStyle/>
          <a:p>
            <a:pPr algn="ctr"/>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TextBox 31"/>
          <p:cNvSpPr txBox="1"/>
          <p:nvPr/>
        </p:nvSpPr>
        <p:spPr>
          <a:xfrm>
            <a:off x="4142140" y="2984568"/>
            <a:ext cx="992579" cy="253916"/>
          </a:xfrm>
          <a:prstGeom prst="rect">
            <a:avLst/>
          </a:prstGeom>
          <a:noFill/>
        </p:spPr>
        <p:txBody>
          <a:bodyPr wrap="none" rtlCol="0">
            <a:spAutoFit/>
          </a:bodyPr>
          <a:lstStyle/>
          <a:p>
            <a:r>
              <a:rPr lang="zh-CN" altLang="en-US" sz="1050" b="1">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添加文字描述</a:t>
            </a:r>
            <a:endParaRPr lang="en-US" altLang="zh-CN" sz="1050" b="1">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TextBox 38"/>
          <p:cNvSpPr txBox="1"/>
          <p:nvPr/>
        </p:nvSpPr>
        <p:spPr>
          <a:xfrm>
            <a:off x="6475420" y="3311008"/>
            <a:ext cx="1508726" cy="473206"/>
          </a:xfrm>
          <a:prstGeom prst="rect">
            <a:avLst/>
          </a:prstGeom>
          <a:noFill/>
        </p:spPr>
        <p:txBody>
          <a:bodyPr wrap="square" rtlCol="0">
            <a:spAutoFit/>
          </a:bodyPr>
          <a:lstStyle/>
          <a:p>
            <a:pPr algn="ctr"/>
            <a:r>
              <a:rPr lang="zh-CN" alt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r>
              <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en-US" sz="82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0" name="TextBox 39"/>
          <p:cNvSpPr txBox="1"/>
          <p:nvPr/>
        </p:nvSpPr>
        <p:spPr>
          <a:xfrm>
            <a:off x="6738565" y="3030601"/>
            <a:ext cx="992579" cy="253916"/>
          </a:xfrm>
          <a:prstGeom prst="rect">
            <a:avLst/>
          </a:prstGeom>
          <a:noFill/>
        </p:spPr>
        <p:txBody>
          <a:bodyPr wrap="none" rtlCol="0">
            <a:spAutoFit/>
          </a:bodyPr>
          <a:lstStyle/>
          <a:p>
            <a:r>
              <a:rPr lang="zh-CN" altLang="en-US" sz="1050" b="1">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添加文字描述</a:t>
            </a:r>
            <a:endParaRPr lang="en-US" altLang="zh-CN" sz="1050" b="1">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100" advClick="0" advTm="0">
        <p:cut/>
      </p:transition>
    </mc:Choice>
    <mc:Fallback>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anim calcmode="lin" valueType="num">
                                      <p:cBhvr>
                                        <p:cTn id="10" dur="500" fill="hold"/>
                                        <p:tgtEl>
                                          <p:spTgt spid="10"/>
                                        </p:tgtEl>
                                        <p:attrNameLst>
                                          <p:attrName>ppt_x</p:attrName>
                                        </p:attrNameLst>
                                      </p:cBhvr>
                                      <p:tavLst>
                                        <p:tav tm="0">
                                          <p:val>
                                            <p:fltVal val="0.5"/>
                                          </p:val>
                                        </p:tav>
                                        <p:tav tm="100000">
                                          <p:val>
                                            <p:strVal val="#ppt_x"/>
                                          </p:val>
                                        </p:tav>
                                      </p:tavLst>
                                    </p:anim>
                                    <p:anim calcmode="lin" valueType="num">
                                      <p:cBhvr>
                                        <p:cTn id="11" dur="50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anim calcmode="lin" valueType="num">
                                      <p:cBhvr>
                                        <p:cTn id="18" dur="500" fill="hold"/>
                                        <p:tgtEl>
                                          <p:spTgt spid="7"/>
                                        </p:tgtEl>
                                        <p:attrNameLst>
                                          <p:attrName>ppt_x</p:attrName>
                                        </p:attrNameLst>
                                      </p:cBhvr>
                                      <p:tavLst>
                                        <p:tav tm="0">
                                          <p:val>
                                            <p:fltVal val="0.5"/>
                                          </p:val>
                                        </p:tav>
                                        <p:tav tm="100000">
                                          <p:val>
                                            <p:strVal val="#ppt_x"/>
                                          </p:val>
                                        </p:tav>
                                      </p:tavLst>
                                    </p:anim>
                                    <p:anim calcmode="lin" valueType="num">
                                      <p:cBhvr>
                                        <p:cTn id="19" dur="500" fill="hold"/>
                                        <p:tgtEl>
                                          <p:spTgt spid="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fltVal val="0.5"/>
                                          </p:val>
                                        </p:tav>
                                        <p:tav tm="100000">
                                          <p:val>
                                            <p:strVal val="#ppt_x"/>
                                          </p:val>
                                        </p:tav>
                                      </p:tavLst>
                                    </p:anim>
                                    <p:anim calcmode="lin" valueType="num">
                                      <p:cBhvr>
                                        <p:cTn id="27"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arn(inVertical)">
                                      <p:cBhvr>
                                        <p:cTn id="35" dur="500"/>
                                        <p:tgtEl>
                                          <p:spTgt spid="19"/>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barn(inVertical)">
                                      <p:cBhvr>
                                        <p:cTn id="38" dur="500"/>
                                        <p:tgtEl>
                                          <p:spTgt spid="20"/>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2"/>
                                        </p:tgtEl>
                                        <p:attrNameLst>
                                          <p:attrName>ppt_y</p:attrName>
                                        </p:attrNameLst>
                                      </p:cBhvr>
                                      <p:tavLst>
                                        <p:tav tm="0">
                                          <p:val>
                                            <p:strVal val="#ppt_y"/>
                                          </p:val>
                                        </p:tav>
                                        <p:tav tm="100000">
                                          <p:val>
                                            <p:strVal val="#ppt_y"/>
                                          </p:val>
                                        </p:tav>
                                      </p:tavLst>
                                    </p:anim>
                                    <p:anim calcmode="lin" valueType="num">
                                      <p:cBhvr>
                                        <p:cTn id="43"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2"/>
                                        </p:tgtEl>
                                      </p:cBhvr>
                                    </p:animEffect>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32"/>
                                        </p:tgtEl>
                                        <p:attrNameLst>
                                          <p:attrName>ppt_y</p:attrName>
                                        </p:attrNameLst>
                                      </p:cBhvr>
                                      <p:tavLst>
                                        <p:tav tm="0">
                                          <p:val>
                                            <p:strVal val="#ppt_y"/>
                                          </p:val>
                                        </p:tav>
                                        <p:tav tm="100000">
                                          <p:val>
                                            <p:strVal val="#ppt_y"/>
                                          </p:val>
                                        </p:tav>
                                      </p:tavLst>
                                    </p:anim>
                                    <p:anim calcmode="lin" valueType="num">
                                      <p:cBhvr>
                                        <p:cTn id="50"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32"/>
                                        </p:tgtEl>
                                      </p:cBhvr>
                                    </p:animEffect>
                                  </p:childTnLst>
                                </p:cTn>
                              </p:par>
                              <p:par>
                                <p:cTn id="53" presetID="41" presetClass="entr" presetSubtype="0"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40"/>
                                        </p:tgtEl>
                                        <p:attrNameLst>
                                          <p:attrName>ppt_y</p:attrName>
                                        </p:attrNameLst>
                                      </p:cBhvr>
                                      <p:tavLst>
                                        <p:tav tm="0">
                                          <p:val>
                                            <p:strVal val="#ppt_y"/>
                                          </p:val>
                                        </p:tav>
                                        <p:tav tm="100000">
                                          <p:val>
                                            <p:strVal val="#ppt_y"/>
                                          </p:val>
                                        </p:tav>
                                      </p:tavLst>
                                    </p:anim>
                                    <p:anim calcmode="lin" valueType="num">
                                      <p:cBhvr>
                                        <p:cTn id="57"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40"/>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ppt_w</p:attrName>
                                        </p:attrNameLst>
                                      </p:cBhvr>
                                      <p:tavLst>
                                        <p:tav tm="0">
                                          <p:val>
                                            <p:fltVal val="0"/>
                                          </p:val>
                                        </p:tav>
                                        <p:tav tm="100000">
                                          <p:val>
                                            <p:strVal val="#ppt_w"/>
                                          </p:val>
                                        </p:tav>
                                      </p:tavLst>
                                    </p:anim>
                                    <p:anim calcmode="lin" valueType="num">
                                      <p:cBhvr>
                                        <p:cTn id="65" dur="500" fill="hold"/>
                                        <p:tgtEl>
                                          <p:spTgt spid="21"/>
                                        </p:tgtEl>
                                        <p:attrNameLst>
                                          <p:attrName>ppt_h</p:attrName>
                                        </p:attrNameLst>
                                      </p:cBhvr>
                                      <p:tavLst>
                                        <p:tav tm="0">
                                          <p:val>
                                            <p:fltVal val="0"/>
                                          </p:val>
                                        </p:tav>
                                        <p:tav tm="100000">
                                          <p:val>
                                            <p:strVal val="#ppt_h"/>
                                          </p:val>
                                        </p:tav>
                                      </p:tavLst>
                                    </p:anim>
                                    <p:anim calcmode="lin" valueType="num">
                                      <p:cBhvr>
                                        <p:cTn id="66" dur="500" fill="hold"/>
                                        <p:tgtEl>
                                          <p:spTgt spid="21"/>
                                        </p:tgtEl>
                                        <p:attrNameLst>
                                          <p:attrName>style.rotation</p:attrName>
                                        </p:attrNameLst>
                                      </p:cBhvr>
                                      <p:tavLst>
                                        <p:tav tm="0">
                                          <p:val>
                                            <p:fltVal val="90"/>
                                          </p:val>
                                        </p:tav>
                                        <p:tav tm="100000">
                                          <p:val>
                                            <p:fltVal val="0"/>
                                          </p:val>
                                        </p:tav>
                                      </p:tavLst>
                                    </p:anim>
                                    <p:animEffect transition="in" filter="fade">
                                      <p:cBhvr>
                                        <p:cTn id="67" dur="500"/>
                                        <p:tgtEl>
                                          <p:spTgt spid="21"/>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p:cTn id="70" dur="500" fill="hold"/>
                                        <p:tgtEl>
                                          <p:spTgt spid="31"/>
                                        </p:tgtEl>
                                        <p:attrNameLst>
                                          <p:attrName>ppt_w</p:attrName>
                                        </p:attrNameLst>
                                      </p:cBhvr>
                                      <p:tavLst>
                                        <p:tav tm="0">
                                          <p:val>
                                            <p:fltVal val="0"/>
                                          </p:val>
                                        </p:tav>
                                        <p:tav tm="100000">
                                          <p:val>
                                            <p:strVal val="#ppt_w"/>
                                          </p:val>
                                        </p:tav>
                                      </p:tavLst>
                                    </p:anim>
                                    <p:anim calcmode="lin" valueType="num">
                                      <p:cBhvr>
                                        <p:cTn id="71" dur="500" fill="hold"/>
                                        <p:tgtEl>
                                          <p:spTgt spid="31"/>
                                        </p:tgtEl>
                                        <p:attrNameLst>
                                          <p:attrName>ppt_h</p:attrName>
                                        </p:attrNameLst>
                                      </p:cBhvr>
                                      <p:tavLst>
                                        <p:tav tm="0">
                                          <p:val>
                                            <p:fltVal val="0"/>
                                          </p:val>
                                        </p:tav>
                                        <p:tav tm="100000">
                                          <p:val>
                                            <p:strVal val="#ppt_h"/>
                                          </p:val>
                                        </p:tav>
                                      </p:tavLst>
                                    </p:anim>
                                    <p:anim calcmode="lin" valueType="num">
                                      <p:cBhvr>
                                        <p:cTn id="72" dur="500" fill="hold"/>
                                        <p:tgtEl>
                                          <p:spTgt spid="31"/>
                                        </p:tgtEl>
                                        <p:attrNameLst>
                                          <p:attrName>style.rotation</p:attrName>
                                        </p:attrNameLst>
                                      </p:cBhvr>
                                      <p:tavLst>
                                        <p:tav tm="0">
                                          <p:val>
                                            <p:fltVal val="90"/>
                                          </p:val>
                                        </p:tav>
                                        <p:tav tm="100000">
                                          <p:val>
                                            <p:fltVal val="0"/>
                                          </p:val>
                                        </p:tav>
                                      </p:tavLst>
                                    </p:anim>
                                    <p:animEffect transition="in" filter="fade">
                                      <p:cBhvr>
                                        <p:cTn id="73" dur="500"/>
                                        <p:tgtEl>
                                          <p:spTgt spid="31"/>
                                        </p:tgtEl>
                                      </p:cBhvr>
                                    </p:animEffect>
                                  </p:childTnLst>
                                </p:cTn>
                              </p:par>
                              <p:par>
                                <p:cTn id="74" presetID="31" presetClass="entr" presetSubtype="0" fill="hold" grpId="0" nodeType="withEffect">
                                  <p:stCondLst>
                                    <p:cond delay="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 calcmode="lin" valueType="num">
                                      <p:cBhvr>
                                        <p:cTn id="78" dur="500" fill="hold"/>
                                        <p:tgtEl>
                                          <p:spTgt spid="39"/>
                                        </p:tgtEl>
                                        <p:attrNameLst>
                                          <p:attrName>style.rotation</p:attrName>
                                        </p:attrNameLst>
                                      </p:cBhvr>
                                      <p:tavLst>
                                        <p:tav tm="0">
                                          <p:val>
                                            <p:fltVal val="90"/>
                                          </p:val>
                                        </p:tav>
                                        <p:tav tm="100000">
                                          <p:val>
                                            <p:fltVal val="0"/>
                                          </p:val>
                                        </p:tav>
                                      </p:tavLst>
                                    </p:anim>
                                    <p:animEffect transition="in" filter="fade">
                                      <p:cBhvr>
                                        <p:cTn id="7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p:bldP spid="31" grpId="0"/>
      <p:bldP spid="32" grpId="0"/>
      <p:bldP spid="39" grpId="0"/>
      <p:bldP spid="4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2763057" y="3039066"/>
            <a:ext cx="4120426" cy="484107"/>
          </a:xfrm>
          <a:prstGeom prst="rect">
            <a:avLst/>
          </a:prstGeom>
        </p:spPr>
        <p:txBody>
          <a:bodyPr wrap="square">
            <a:spAutoFit/>
          </a:bodyPr>
          <a:lstStyle/>
          <a:p>
            <a:pPr>
              <a:lnSpc>
                <a:spcPct val="150000"/>
              </a:lnSpc>
            </a:pPr>
            <a:r>
              <a:rPr lang="zh-CN" altLang="en-US" sz="900" spc="22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点击输入简要文字内容，文字内容需概括精炼，不用多余的文字修饰，言简意赅的说明该项内容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MH_Entry_1">
            <a:hlinkClick r:id="" action="ppaction://noaction"/>
          </p:cNvPr>
          <p:cNvSpPr txBox="1"/>
          <p:nvPr>
            <p:custDataLst>
              <p:tags r:id="rId1"/>
            </p:custDataLst>
          </p:nvPr>
        </p:nvSpPr>
        <p:spPr>
          <a:xfrm>
            <a:off x="2907073" y="2464532"/>
            <a:ext cx="2080022" cy="276529"/>
          </a:xfrm>
          <a:custGeom>
            <a:avLst/>
            <a:gdLst>
              <a:gd name="connsiteX0" fmla="*/ 0 w 2773194"/>
              <a:gd name="connsiteY0" fmla="*/ 0 h 253350"/>
              <a:gd name="connsiteX1" fmla="*/ 2508325 w 2773194"/>
              <a:gd name="connsiteY1" fmla="*/ 0 h 253350"/>
              <a:gd name="connsiteX2" fmla="*/ 2773194 w 2773194"/>
              <a:gd name="connsiteY2" fmla="*/ 253350 h 253350"/>
              <a:gd name="connsiteX3" fmla="*/ 0 w 2773194"/>
              <a:gd name="connsiteY3" fmla="*/ 253350 h 253350"/>
            </a:gdLst>
            <a:ahLst/>
            <a:cxnLst>
              <a:cxn ang="0">
                <a:pos x="connsiteX0" y="connsiteY0"/>
              </a:cxn>
              <a:cxn ang="0">
                <a:pos x="connsiteX1" y="connsiteY1"/>
              </a:cxn>
              <a:cxn ang="0">
                <a:pos x="connsiteX2" y="connsiteY2"/>
              </a:cxn>
              <a:cxn ang="0">
                <a:pos x="connsiteX3" y="connsiteY3"/>
              </a:cxn>
            </a:cxnLst>
            <a:rect l="l" t="t" r="r" b="b"/>
            <a:pathLst>
              <a:path w="2773194" h="253350">
                <a:moveTo>
                  <a:pt x="0" y="0"/>
                </a:moveTo>
                <a:lnTo>
                  <a:pt x="2508325" y="0"/>
                </a:lnTo>
                <a:lnTo>
                  <a:pt x="2773194" y="253350"/>
                </a:lnTo>
                <a:lnTo>
                  <a:pt x="0" y="253350"/>
                </a:lnTo>
                <a:close/>
              </a:path>
            </a:pathLst>
          </a:custGeom>
          <a:solidFill>
            <a:schemeClr val="accent1"/>
          </a:solidFill>
          <a:ln>
            <a:solidFill>
              <a:schemeClr val="accent1"/>
            </a:solidFill>
          </a:ln>
        </p:spPr>
        <p:txBody>
          <a:bodyPr wrap="square" lIns="54000" tIns="0" rIns="216000" bIns="0" anchor="ctr">
            <a:norm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MH_Number_1">
            <a:hlinkClick r:id="" action="ppaction://noaction"/>
          </p:cNvPr>
          <p:cNvSpPr/>
          <p:nvPr>
            <p:custDataLst>
              <p:tags r:id="rId2"/>
            </p:custDataLst>
          </p:nvPr>
        </p:nvSpPr>
        <p:spPr>
          <a:xfrm>
            <a:off x="4968044" y="2356520"/>
            <a:ext cx="1120350" cy="38454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9525" cap="sq">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0" rIns="0" bIns="34290" numCol="1" spcCol="0" rtlCol="0" fromWordArt="0" anchor="ctr" anchorCtr="0" forceAA="0" compatLnSpc="1">
            <a:noAutofit/>
          </a:bodyPr>
          <a:lstStyle/>
          <a:p>
            <a:pPr lvl="0" algn="ctr">
              <a:spcBef>
                <a:spcPct val="0"/>
              </a:spcBef>
            </a:pPr>
            <a:r>
              <a:rPr lang="en-US" altLang="zh-CN" b="1" dirty="0">
                <a:solidFill>
                  <a:schemeClr val="accent1"/>
                </a:solidFill>
                <a:cs typeface="Times New Roman" panose="02020603050405020304" pitchFamily="18" charset="0"/>
              </a:rPr>
              <a:t>Part 4</a:t>
            </a:r>
            <a:endParaRPr lang="zh-CN" altLang="en-US" b="1" dirty="0">
              <a:solidFill>
                <a:schemeClr val="accent1"/>
              </a:solidFill>
              <a:cs typeface="Times New Roman" panose="02020603050405020304" pitchFamily="18"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9" presetClass="entr" presetSubtype="0" ac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rot="18900000">
            <a:off x="3109477" y="2411152"/>
            <a:ext cx="2853685" cy="627932"/>
            <a:chOff x="4851699" y="860612"/>
            <a:chExt cx="2716889" cy="720762"/>
          </a:xfrm>
          <a:effectLst>
            <a:outerShdw blurRad="63500" sx="102000" sy="102000" algn="ctr" rotWithShape="0">
              <a:prstClr val="black">
                <a:alpha val="40000"/>
              </a:prstClr>
            </a:outerShdw>
          </a:effectLst>
        </p:grpSpPr>
        <p:sp>
          <p:nvSpPr>
            <p:cNvPr id="3" name="圆角矩形 2"/>
            <p:cNvSpPr/>
            <p:nvPr/>
          </p:nvSpPr>
          <p:spPr>
            <a:xfrm>
              <a:off x="4851699" y="860612"/>
              <a:ext cx="2716889" cy="720762"/>
            </a:xfrm>
            <a:prstGeom prst="roundRect">
              <a:avLst>
                <a:gd name="adj" fmla="val 50000"/>
              </a:avLst>
            </a:prstGeom>
            <a:pattFill prst="pct5">
              <a:fgClr>
                <a:schemeClr val="bg1"/>
              </a:fgClr>
              <a:bgClr>
                <a:srgbClr val="EDBE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830061" y="1001576"/>
              <a:ext cx="760164" cy="438835"/>
            </a:xfrm>
            <a:prstGeom prst="rect">
              <a:avLst/>
            </a:prstGeom>
            <a:pattFill prst="pct5">
              <a:fgClr>
                <a:schemeClr val="bg1"/>
              </a:fgClr>
              <a:bgClr>
                <a:srgbClr val="EDBE8A"/>
              </a:bgClr>
            </a:pattFill>
            <a:ln>
              <a:noFill/>
            </a:ln>
            <a:scene3d>
              <a:camera prst="orthographicFront"/>
              <a:lightRig rig="balanced"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6"/>
          <p:cNvGrpSpPr/>
          <p:nvPr/>
        </p:nvGrpSpPr>
        <p:grpSpPr>
          <a:xfrm rot="2700000">
            <a:off x="3109284" y="2411193"/>
            <a:ext cx="2854070" cy="627847"/>
            <a:chOff x="4851699" y="860612"/>
            <a:chExt cx="2716889" cy="720762"/>
          </a:xfrm>
          <a:effectLst>
            <a:outerShdw blurRad="63500" sx="102000" sy="102000" algn="ctr" rotWithShape="0">
              <a:prstClr val="black">
                <a:alpha val="40000"/>
              </a:prstClr>
            </a:outerShdw>
          </a:effectLst>
        </p:grpSpPr>
        <p:sp>
          <p:nvSpPr>
            <p:cNvPr id="8" name="圆角矩形 7"/>
            <p:cNvSpPr/>
            <p:nvPr/>
          </p:nvSpPr>
          <p:spPr>
            <a:xfrm>
              <a:off x="4851699" y="860612"/>
              <a:ext cx="2716889" cy="720762"/>
            </a:xfrm>
            <a:prstGeom prst="roundRect">
              <a:avLst>
                <a:gd name="adj" fmla="val 50000"/>
              </a:avLst>
            </a:prstGeom>
            <a:pattFill prst="pct5">
              <a:fgClr>
                <a:schemeClr val="bg1"/>
              </a:fgClr>
              <a:bgClr>
                <a:srgbClr val="EDBE8A"/>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830061" y="1001576"/>
              <a:ext cx="760164" cy="438835"/>
            </a:xfrm>
            <a:prstGeom prst="rect">
              <a:avLst/>
            </a:prstGeom>
            <a:pattFill prst="pct5">
              <a:fgClr>
                <a:schemeClr val="bg1"/>
              </a:fgClr>
              <a:bgClr>
                <a:srgbClr val="EDBE8A"/>
              </a:bgClr>
            </a:pattFill>
            <a:ln>
              <a:noFill/>
            </a:ln>
            <a:scene3d>
              <a:camera prst="orthographicFront"/>
              <a:lightRig rig="balanced" dir="t">
                <a:rot lat="0" lon="0" rev="21594000"/>
              </a:lightRig>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3496961" y="1656476"/>
            <a:ext cx="550091" cy="523147"/>
          </a:xfrm>
          <a:prstGeom prst="rect">
            <a:avLst/>
          </a:prstGeom>
          <a:noFill/>
        </p:spPr>
        <p:txBody>
          <a:bodyPr wrap="none" lIns="91442" tIns="45721" rIns="91442" bIns="45721" rtlCol="0">
            <a:spAutoFit/>
          </a:bodyPr>
          <a:lstStyle/>
          <a:p>
            <a:r>
              <a:rPr lang="en-US" altLang="zh-CN" sz="2800" dirty="0">
                <a:solidFill>
                  <a:schemeClr val="accent2">
                    <a:lumMod val="60000"/>
                    <a:lumOff val="40000"/>
                  </a:schemeClr>
                </a:solidFill>
                <a:effectLst>
                  <a:innerShdw blurRad="114300">
                    <a:prstClr val="black"/>
                  </a:innerShdw>
                </a:effectLst>
              </a:rPr>
              <a:t>01</a:t>
            </a:r>
            <a:endParaRPr lang="zh-CN" altLang="en-US" sz="2800" dirty="0">
              <a:solidFill>
                <a:schemeClr val="accent2">
                  <a:lumMod val="60000"/>
                  <a:lumOff val="40000"/>
                </a:schemeClr>
              </a:solidFill>
              <a:effectLst>
                <a:innerShdw blurRad="114300">
                  <a:prstClr val="black"/>
                </a:innerShdw>
              </a:effectLst>
            </a:endParaRPr>
          </a:p>
        </p:txBody>
      </p:sp>
      <p:sp>
        <p:nvSpPr>
          <p:cNvPr id="10" name="文本框 9"/>
          <p:cNvSpPr txBox="1"/>
          <p:nvPr/>
        </p:nvSpPr>
        <p:spPr>
          <a:xfrm>
            <a:off x="3484605" y="3238354"/>
            <a:ext cx="556563" cy="523291"/>
          </a:xfrm>
          <a:prstGeom prst="rect">
            <a:avLst/>
          </a:prstGeom>
          <a:noFill/>
        </p:spPr>
        <p:txBody>
          <a:bodyPr wrap="none" lIns="91442" tIns="45721" rIns="91442" bIns="45721" rtlCol="0">
            <a:spAutoFit/>
          </a:bodyPr>
          <a:lstStyle/>
          <a:p>
            <a:r>
              <a:rPr lang="en-US" altLang="zh-CN" sz="2800" dirty="0">
                <a:solidFill>
                  <a:schemeClr val="accent2">
                    <a:lumMod val="60000"/>
                    <a:lumOff val="40000"/>
                  </a:schemeClr>
                </a:solidFill>
                <a:effectLst>
                  <a:innerShdw blurRad="114300">
                    <a:prstClr val="black"/>
                  </a:innerShdw>
                </a:effectLst>
              </a:rPr>
              <a:t>02</a:t>
            </a:r>
            <a:endParaRPr lang="zh-CN" altLang="en-US" sz="2800" dirty="0">
              <a:solidFill>
                <a:schemeClr val="accent2">
                  <a:lumMod val="60000"/>
                  <a:lumOff val="40000"/>
                </a:schemeClr>
              </a:solidFill>
              <a:effectLst>
                <a:innerShdw blurRad="114300">
                  <a:prstClr val="black"/>
                </a:innerShdw>
              </a:effectLst>
            </a:endParaRPr>
          </a:p>
        </p:txBody>
      </p:sp>
      <p:sp>
        <p:nvSpPr>
          <p:cNvPr id="11" name="文本框 10"/>
          <p:cNvSpPr txBox="1"/>
          <p:nvPr/>
        </p:nvSpPr>
        <p:spPr>
          <a:xfrm>
            <a:off x="5070389" y="1656476"/>
            <a:ext cx="567784" cy="523291"/>
          </a:xfrm>
          <a:prstGeom prst="rect">
            <a:avLst/>
          </a:prstGeom>
          <a:noFill/>
        </p:spPr>
        <p:txBody>
          <a:bodyPr wrap="none" lIns="91442" tIns="45721" rIns="91442" bIns="45721" rtlCol="0">
            <a:spAutoFit/>
          </a:bodyPr>
          <a:lstStyle/>
          <a:p>
            <a:r>
              <a:rPr lang="en-US" altLang="zh-CN" sz="2800" dirty="0">
                <a:solidFill>
                  <a:schemeClr val="accent2">
                    <a:lumMod val="60000"/>
                    <a:lumOff val="40000"/>
                  </a:schemeClr>
                </a:solidFill>
                <a:effectLst>
                  <a:innerShdw blurRad="114300">
                    <a:prstClr val="black"/>
                  </a:innerShdw>
                </a:effectLst>
              </a:rPr>
              <a:t>03</a:t>
            </a:r>
            <a:endParaRPr lang="zh-CN" altLang="en-US" sz="2800" dirty="0">
              <a:solidFill>
                <a:schemeClr val="accent2">
                  <a:lumMod val="60000"/>
                  <a:lumOff val="40000"/>
                </a:schemeClr>
              </a:solidFill>
              <a:effectLst>
                <a:innerShdw blurRad="114300">
                  <a:prstClr val="black"/>
                </a:innerShdw>
              </a:effectLst>
            </a:endParaRPr>
          </a:p>
        </p:txBody>
      </p:sp>
      <p:sp>
        <p:nvSpPr>
          <p:cNvPr id="12" name="文本框 11"/>
          <p:cNvSpPr txBox="1"/>
          <p:nvPr/>
        </p:nvSpPr>
        <p:spPr>
          <a:xfrm>
            <a:off x="5039974" y="3238354"/>
            <a:ext cx="556563" cy="523291"/>
          </a:xfrm>
          <a:prstGeom prst="rect">
            <a:avLst/>
          </a:prstGeom>
          <a:noFill/>
        </p:spPr>
        <p:txBody>
          <a:bodyPr wrap="none" lIns="91442" tIns="45721" rIns="91442" bIns="45721" rtlCol="0">
            <a:spAutoFit/>
          </a:bodyPr>
          <a:lstStyle/>
          <a:p>
            <a:r>
              <a:rPr lang="en-US" altLang="zh-CN" sz="2800" dirty="0">
                <a:solidFill>
                  <a:schemeClr val="accent2">
                    <a:lumMod val="60000"/>
                    <a:lumOff val="40000"/>
                  </a:schemeClr>
                </a:solidFill>
                <a:effectLst>
                  <a:innerShdw blurRad="114300">
                    <a:prstClr val="black"/>
                  </a:innerShdw>
                </a:effectLst>
              </a:rPr>
              <a:t>04</a:t>
            </a:r>
            <a:endParaRPr lang="zh-CN" altLang="en-US" sz="2800" dirty="0">
              <a:solidFill>
                <a:schemeClr val="accent2">
                  <a:lumMod val="60000"/>
                  <a:lumOff val="40000"/>
                </a:schemeClr>
              </a:solidFill>
              <a:effectLst>
                <a:innerShdw blurRad="114300">
                  <a:prstClr val="black"/>
                </a:innerShdw>
              </a:effectLst>
            </a:endParaRPr>
          </a:p>
        </p:txBody>
      </p:sp>
      <p:sp>
        <p:nvSpPr>
          <p:cNvPr id="13" name="矩形 12"/>
          <p:cNvSpPr/>
          <p:nvPr/>
        </p:nvSpPr>
        <p:spPr>
          <a:xfrm>
            <a:off x="5767227" y="1550386"/>
            <a:ext cx="2433230"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13"/>
          <p:cNvSpPr/>
          <p:nvPr/>
        </p:nvSpPr>
        <p:spPr>
          <a:xfrm>
            <a:off x="5767226" y="3383029"/>
            <a:ext cx="2433230"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5" name="矩形 14"/>
          <p:cNvSpPr/>
          <p:nvPr/>
        </p:nvSpPr>
        <p:spPr>
          <a:xfrm>
            <a:off x="999205" y="1555522"/>
            <a:ext cx="2433230"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6" name="矩形 15"/>
          <p:cNvSpPr/>
          <p:nvPr/>
        </p:nvSpPr>
        <p:spPr>
          <a:xfrm>
            <a:off x="999204" y="3383029"/>
            <a:ext cx="2433230" cy="424676"/>
          </a:xfrm>
          <a:prstGeom prst="rect">
            <a:avLst/>
          </a:prstGeom>
          <a:noFill/>
        </p:spPr>
        <p:txBody>
          <a:bodyPr wrap="square" lIns="91442" tIns="45721" rIns="91442" bIns="45721"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点击此处添加文本点击此处添加文本点击此处添加文本点击此处添加文本</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 calcmode="lin" valueType="num">
                                      <p:cBhvr>
                                        <p:cTn id="9" dur="750" fill="hold"/>
                                        <p:tgtEl>
                                          <p:spTgt spid="6"/>
                                        </p:tgtEl>
                                        <p:attrNameLst>
                                          <p:attrName>style.rotation</p:attrName>
                                        </p:attrNameLst>
                                      </p:cBhvr>
                                      <p:tavLst>
                                        <p:tav tm="0">
                                          <p:val>
                                            <p:fltVal val="90"/>
                                          </p:val>
                                        </p:tav>
                                        <p:tav tm="100000">
                                          <p:val>
                                            <p:fltVal val="0"/>
                                          </p:val>
                                        </p:tav>
                                      </p:tavLst>
                                    </p:anim>
                                    <p:animEffect transition="in" filter="fade">
                                      <p:cBhvr>
                                        <p:cTn id="10" dur="750"/>
                                        <p:tgtEl>
                                          <p:spTgt spid="6"/>
                                        </p:tgtEl>
                                      </p:cBhvr>
                                    </p:animEffect>
                                  </p:childTnLst>
                                </p:cTn>
                              </p:par>
                              <p:par>
                                <p:cTn id="11" presetID="3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750" fill="hold"/>
                                        <p:tgtEl>
                                          <p:spTgt spid="2"/>
                                        </p:tgtEl>
                                        <p:attrNameLst>
                                          <p:attrName>ppt_w</p:attrName>
                                        </p:attrNameLst>
                                      </p:cBhvr>
                                      <p:tavLst>
                                        <p:tav tm="0">
                                          <p:val>
                                            <p:fltVal val="0"/>
                                          </p:val>
                                        </p:tav>
                                        <p:tav tm="100000">
                                          <p:val>
                                            <p:strVal val="#ppt_w"/>
                                          </p:val>
                                        </p:tav>
                                      </p:tavLst>
                                    </p:anim>
                                    <p:anim calcmode="lin" valueType="num">
                                      <p:cBhvr>
                                        <p:cTn id="14" dur="750" fill="hold"/>
                                        <p:tgtEl>
                                          <p:spTgt spid="2"/>
                                        </p:tgtEl>
                                        <p:attrNameLst>
                                          <p:attrName>ppt_h</p:attrName>
                                        </p:attrNameLst>
                                      </p:cBhvr>
                                      <p:tavLst>
                                        <p:tav tm="0">
                                          <p:val>
                                            <p:fltVal val="0"/>
                                          </p:val>
                                        </p:tav>
                                        <p:tav tm="100000">
                                          <p:val>
                                            <p:strVal val="#ppt_h"/>
                                          </p:val>
                                        </p:tav>
                                      </p:tavLst>
                                    </p:anim>
                                    <p:anim calcmode="lin" valueType="num">
                                      <p:cBhvr>
                                        <p:cTn id="15" dur="750" fill="hold"/>
                                        <p:tgtEl>
                                          <p:spTgt spid="2"/>
                                        </p:tgtEl>
                                        <p:attrNameLst>
                                          <p:attrName>style.rotation</p:attrName>
                                        </p:attrNameLst>
                                      </p:cBhvr>
                                      <p:tavLst>
                                        <p:tav tm="0">
                                          <p:val>
                                            <p:fltVal val="90"/>
                                          </p:val>
                                        </p:tav>
                                        <p:tav tm="100000">
                                          <p:val>
                                            <p:fltVal val="0"/>
                                          </p:val>
                                        </p:tav>
                                      </p:tavLst>
                                    </p:anim>
                                    <p:animEffect transition="in" filter="fade">
                                      <p:cBhvr>
                                        <p:cTn id="16" dur="750"/>
                                        <p:tgtEl>
                                          <p:spTgt spid="2"/>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par>
                                <p:cTn id="27" presetID="53" presetClass="entr" presetSubtype="16" fill="hold" grpId="0" nodeType="withEffect">
                                  <p:stCondLst>
                                    <p:cond delay="25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par>
                          <p:cTn id="32" fill="hold">
                            <p:stCondLst>
                              <p:cond delay="2000"/>
                            </p:stCondLst>
                            <p:childTnLst>
                              <p:par>
                                <p:cTn id="33" presetID="22" presetClass="entr" presetSubtype="2"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par>
                                <p:cTn id="36" presetID="53" presetClass="entr" presetSubtype="16" fill="hold" grpId="0" nodeType="withEffect">
                                  <p:stCondLst>
                                    <p:cond delay="25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22" presetClass="entr" presetSubtype="8"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300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p:bldP spid="11" grpId="0"/>
      <p:bldP spid="12" grpId="0"/>
      <p:bldP spid="13" grpId="0"/>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98" name="Freeform 22"/>
          <p:cNvSpPr/>
          <p:nvPr/>
        </p:nvSpPr>
        <p:spPr bwMode="auto">
          <a:xfrm>
            <a:off x="4570413" y="1903000"/>
            <a:ext cx="1054100" cy="2103148"/>
          </a:xfrm>
          <a:custGeom>
            <a:avLst/>
            <a:gdLst>
              <a:gd name="T0" fmla="*/ 0 w 347"/>
              <a:gd name="T1" fmla="*/ 0 h 693"/>
              <a:gd name="T2" fmla="*/ 0 w 347"/>
              <a:gd name="T3" fmla="*/ 122 h 693"/>
              <a:gd name="T4" fmla="*/ 225 w 347"/>
              <a:gd name="T5" fmla="*/ 347 h 693"/>
              <a:gd name="T6" fmla="*/ 0 w 347"/>
              <a:gd name="T7" fmla="*/ 572 h 693"/>
              <a:gd name="T8" fmla="*/ 0 w 347"/>
              <a:gd name="T9" fmla="*/ 693 h 693"/>
              <a:gd name="T10" fmla="*/ 347 w 347"/>
              <a:gd name="T11" fmla="*/ 347 h 693"/>
              <a:gd name="T12" fmla="*/ 0 w 347"/>
              <a:gd name="T13" fmla="*/ 0 h 693"/>
            </a:gdLst>
            <a:ahLst/>
            <a:cxnLst>
              <a:cxn ang="0">
                <a:pos x="T0" y="T1"/>
              </a:cxn>
              <a:cxn ang="0">
                <a:pos x="T2" y="T3"/>
              </a:cxn>
              <a:cxn ang="0">
                <a:pos x="T4" y="T5"/>
              </a:cxn>
              <a:cxn ang="0">
                <a:pos x="T6" y="T7"/>
              </a:cxn>
              <a:cxn ang="0">
                <a:pos x="T8" y="T9"/>
              </a:cxn>
              <a:cxn ang="0">
                <a:pos x="T10" y="T11"/>
              </a:cxn>
              <a:cxn ang="0">
                <a:pos x="T12" y="T13"/>
              </a:cxn>
            </a:cxnLst>
            <a:rect l="0" t="0" r="r" b="b"/>
            <a:pathLst>
              <a:path w="347" h="693">
                <a:moveTo>
                  <a:pt x="0" y="0"/>
                </a:moveTo>
                <a:cubicBezTo>
                  <a:pt x="0" y="122"/>
                  <a:pt x="0" y="122"/>
                  <a:pt x="0" y="122"/>
                </a:cubicBezTo>
                <a:cubicBezTo>
                  <a:pt x="125" y="122"/>
                  <a:pt x="225" y="222"/>
                  <a:pt x="225" y="347"/>
                </a:cubicBezTo>
                <a:cubicBezTo>
                  <a:pt x="225" y="471"/>
                  <a:pt x="125" y="572"/>
                  <a:pt x="0" y="572"/>
                </a:cubicBezTo>
                <a:cubicBezTo>
                  <a:pt x="0" y="693"/>
                  <a:pt x="0" y="693"/>
                  <a:pt x="0" y="693"/>
                </a:cubicBezTo>
                <a:cubicBezTo>
                  <a:pt x="192" y="693"/>
                  <a:pt x="347" y="538"/>
                  <a:pt x="347" y="347"/>
                </a:cubicBezTo>
                <a:cubicBezTo>
                  <a:pt x="347" y="155"/>
                  <a:pt x="192" y="0"/>
                  <a:pt x="0" y="0"/>
                </a:cubicBezTo>
                <a:close/>
              </a:path>
            </a:pathLst>
          </a:custGeom>
          <a:solidFill>
            <a:schemeClr val="accent4"/>
          </a:solidFill>
          <a:ln>
            <a:noFill/>
          </a:ln>
        </p:spPr>
        <p:txBody>
          <a:bodyPr/>
          <a:lstStyle/>
          <a:p>
            <a:endParaRPr lang="zh-CN" altLang="en-US">
              <a:solidFill>
                <a:prstClr val="white">
                  <a:lumMod val="50000"/>
                </a:prstClr>
              </a:solidFill>
            </a:endParaRPr>
          </a:p>
        </p:txBody>
      </p:sp>
      <p:sp>
        <p:nvSpPr>
          <p:cNvPr id="24599" name="Freeform 23"/>
          <p:cNvSpPr/>
          <p:nvPr/>
        </p:nvSpPr>
        <p:spPr bwMode="auto">
          <a:xfrm>
            <a:off x="3519487" y="1903000"/>
            <a:ext cx="2674938" cy="2103148"/>
          </a:xfrm>
          <a:custGeom>
            <a:avLst/>
            <a:gdLst/>
            <a:ahLst/>
            <a:cxnLst/>
            <a:rect l="l" t="t" r="r" b="b"/>
            <a:pathLst>
              <a:path w="2674938" h="2101850">
                <a:moveTo>
                  <a:pt x="1050925" y="0"/>
                </a:moveTo>
                <a:cubicBezTo>
                  <a:pt x="1050925" y="0"/>
                  <a:pt x="1050925" y="0"/>
                  <a:pt x="1050925" y="3175"/>
                </a:cubicBezTo>
                <a:cubicBezTo>
                  <a:pt x="1169554" y="3175"/>
                  <a:pt x="1509800" y="3175"/>
                  <a:pt x="2485684" y="3175"/>
                </a:cubicBezTo>
                <a:cubicBezTo>
                  <a:pt x="2589774" y="3175"/>
                  <a:pt x="2674938" y="85004"/>
                  <a:pt x="2674938" y="185016"/>
                </a:cubicBezTo>
                <a:cubicBezTo>
                  <a:pt x="2674938" y="285029"/>
                  <a:pt x="2589774" y="369888"/>
                  <a:pt x="2485684" y="369888"/>
                </a:cubicBezTo>
                <a:cubicBezTo>
                  <a:pt x="2485684" y="369888"/>
                  <a:pt x="2485684" y="369888"/>
                  <a:pt x="1050925" y="369888"/>
                </a:cubicBezTo>
                <a:lnTo>
                  <a:pt x="1050925" y="370023"/>
                </a:lnTo>
                <a:cubicBezTo>
                  <a:pt x="674293" y="370023"/>
                  <a:pt x="367520" y="673320"/>
                  <a:pt x="367520" y="1052442"/>
                </a:cubicBezTo>
                <a:cubicBezTo>
                  <a:pt x="367520" y="1428530"/>
                  <a:pt x="674293" y="1734861"/>
                  <a:pt x="1050925" y="1734861"/>
                </a:cubicBezTo>
                <a:cubicBezTo>
                  <a:pt x="1050925" y="1734861"/>
                  <a:pt x="1050925" y="1734861"/>
                  <a:pt x="1050925" y="2101850"/>
                </a:cubicBezTo>
                <a:cubicBezTo>
                  <a:pt x="470790" y="2101850"/>
                  <a:pt x="0" y="1631739"/>
                  <a:pt x="0" y="1052442"/>
                </a:cubicBezTo>
                <a:cubicBezTo>
                  <a:pt x="0" y="491539"/>
                  <a:pt x="436781" y="34749"/>
                  <a:pt x="987425" y="3205"/>
                </a:cubicBezTo>
                <a:lnTo>
                  <a:pt x="987425" y="3175"/>
                </a:lnTo>
                <a:close/>
              </a:path>
            </a:pathLst>
          </a:custGeom>
          <a:solidFill>
            <a:schemeClr val="accent1"/>
          </a:solidFill>
          <a:ln>
            <a:noFill/>
          </a:ln>
        </p:spPr>
        <p:txBody>
          <a:bodyPr/>
          <a:lstStyle/>
          <a:p>
            <a:endParaRPr lang="zh-CN" altLang="en-US">
              <a:solidFill>
                <a:prstClr val="white">
                  <a:lumMod val="50000"/>
                </a:prstClr>
              </a:solidFill>
            </a:endParaRPr>
          </a:p>
        </p:txBody>
      </p:sp>
      <p:sp>
        <p:nvSpPr>
          <p:cNvPr id="24601" name="Freeform 25"/>
          <p:cNvSpPr/>
          <p:nvPr/>
        </p:nvSpPr>
        <p:spPr bwMode="auto">
          <a:xfrm>
            <a:off x="4570415" y="2273116"/>
            <a:ext cx="682625" cy="1366093"/>
          </a:xfrm>
          <a:custGeom>
            <a:avLst/>
            <a:gdLst>
              <a:gd name="T0" fmla="*/ 225 w 225"/>
              <a:gd name="T1" fmla="*/ 225 h 450"/>
              <a:gd name="T2" fmla="*/ 0 w 225"/>
              <a:gd name="T3" fmla="*/ 0 h 450"/>
              <a:gd name="T4" fmla="*/ 0 w 225"/>
              <a:gd name="T5" fmla="*/ 450 h 450"/>
              <a:gd name="T6" fmla="*/ 225 w 225"/>
              <a:gd name="T7" fmla="*/ 225 h 450"/>
            </a:gdLst>
            <a:ahLst/>
            <a:cxnLst>
              <a:cxn ang="0">
                <a:pos x="T0" y="T1"/>
              </a:cxn>
              <a:cxn ang="0">
                <a:pos x="T2" y="T3"/>
              </a:cxn>
              <a:cxn ang="0">
                <a:pos x="T4" y="T5"/>
              </a:cxn>
              <a:cxn ang="0">
                <a:pos x="T6" y="T7"/>
              </a:cxn>
            </a:cxnLst>
            <a:rect l="0" t="0" r="r" b="b"/>
            <a:pathLst>
              <a:path w="225" h="450">
                <a:moveTo>
                  <a:pt x="225" y="225"/>
                </a:moveTo>
                <a:cubicBezTo>
                  <a:pt x="225" y="100"/>
                  <a:pt x="125" y="0"/>
                  <a:pt x="0" y="0"/>
                </a:cubicBezTo>
                <a:cubicBezTo>
                  <a:pt x="0" y="450"/>
                  <a:pt x="0" y="450"/>
                  <a:pt x="0" y="450"/>
                </a:cubicBezTo>
                <a:cubicBezTo>
                  <a:pt x="125" y="450"/>
                  <a:pt x="225" y="349"/>
                  <a:pt x="225" y="225"/>
                </a:cubicBezTo>
                <a:close/>
              </a:path>
            </a:pathLst>
          </a:custGeom>
          <a:solidFill>
            <a:schemeClr val="accent3"/>
          </a:solidFill>
          <a:ln>
            <a:noFill/>
          </a:ln>
        </p:spPr>
        <p:txBody>
          <a:bodyPr/>
          <a:lstStyle/>
          <a:p>
            <a:endParaRPr lang="zh-CN" altLang="en-US">
              <a:solidFill>
                <a:prstClr val="white">
                  <a:lumMod val="50000"/>
                </a:prstClr>
              </a:solidFill>
            </a:endParaRPr>
          </a:p>
        </p:txBody>
      </p:sp>
      <p:grpSp>
        <p:nvGrpSpPr>
          <p:cNvPr id="2" name="组合 41"/>
          <p:cNvGrpSpPr/>
          <p:nvPr/>
        </p:nvGrpSpPr>
        <p:grpSpPr>
          <a:xfrm>
            <a:off x="3887789" y="2273116"/>
            <a:ext cx="2306638" cy="1366093"/>
            <a:chOff x="3887789" y="2272414"/>
            <a:chExt cx="2306638" cy="1365671"/>
          </a:xfrm>
        </p:grpSpPr>
        <p:sp>
          <p:nvSpPr>
            <p:cNvPr id="24600" name="Freeform 24"/>
            <p:cNvSpPr/>
            <p:nvPr/>
          </p:nvSpPr>
          <p:spPr bwMode="auto">
            <a:xfrm>
              <a:off x="3887789" y="2272414"/>
              <a:ext cx="682625" cy="1365671"/>
            </a:xfrm>
            <a:custGeom>
              <a:avLst/>
              <a:gdLst>
                <a:gd name="T0" fmla="*/ 0 w 225"/>
                <a:gd name="T1" fmla="*/ 225 h 450"/>
                <a:gd name="T2" fmla="*/ 225 w 225"/>
                <a:gd name="T3" fmla="*/ 450 h 450"/>
                <a:gd name="T4" fmla="*/ 225 w 225"/>
                <a:gd name="T5" fmla="*/ 0 h 450"/>
                <a:gd name="T6" fmla="*/ 0 w 225"/>
                <a:gd name="T7" fmla="*/ 225 h 450"/>
              </a:gdLst>
              <a:ahLst/>
              <a:cxnLst>
                <a:cxn ang="0">
                  <a:pos x="T0" y="T1"/>
                </a:cxn>
                <a:cxn ang="0">
                  <a:pos x="T2" y="T3"/>
                </a:cxn>
                <a:cxn ang="0">
                  <a:pos x="T4" y="T5"/>
                </a:cxn>
                <a:cxn ang="0">
                  <a:pos x="T6" y="T7"/>
                </a:cxn>
              </a:cxnLst>
              <a:rect l="0" t="0" r="r" b="b"/>
              <a:pathLst>
                <a:path w="225" h="450">
                  <a:moveTo>
                    <a:pt x="0" y="225"/>
                  </a:moveTo>
                  <a:cubicBezTo>
                    <a:pt x="0" y="349"/>
                    <a:pt x="101" y="450"/>
                    <a:pt x="225" y="450"/>
                  </a:cubicBezTo>
                  <a:cubicBezTo>
                    <a:pt x="225" y="0"/>
                    <a:pt x="225" y="0"/>
                    <a:pt x="225" y="0"/>
                  </a:cubicBezTo>
                  <a:cubicBezTo>
                    <a:pt x="101" y="0"/>
                    <a:pt x="0" y="100"/>
                    <a:pt x="0" y="225"/>
                  </a:cubicBezTo>
                  <a:close/>
                </a:path>
              </a:pathLst>
            </a:custGeom>
            <a:solidFill>
              <a:schemeClr val="accent2"/>
            </a:solidFill>
            <a:ln>
              <a:noFill/>
            </a:ln>
          </p:spPr>
          <p:txBody>
            <a:bodyPr/>
            <a:lstStyle/>
            <a:p>
              <a:endParaRPr lang="zh-CN" altLang="en-US">
                <a:solidFill>
                  <a:prstClr val="white">
                    <a:lumMod val="50000"/>
                  </a:prstClr>
                </a:solidFill>
              </a:endParaRPr>
            </a:p>
          </p:txBody>
        </p:sp>
        <p:sp>
          <p:nvSpPr>
            <p:cNvPr id="24607" name="Freeform 31"/>
            <p:cNvSpPr/>
            <p:nvPr/>
          </p:nvSpPr>
          <p:spPr bwMode="auto">
            <a:xfrm>
              <a:off x="4506914" y="2272415"/>
              <a:ext cx="1687513" cy="366826"/>
            </a:xfrm>
            <a:custGeom>
              <a:avLst/>
              <a:gdLst>
                <a:gd name="T0" fmla="*/ 475 w 535"/>
                <a:gd name="T1" fmla="*/ 0 h 121"/>
                <a:gd name="T2" fmla="*/ 0 w 535"/>
                <a:gd name="T3" fmla="*/ 0 h 121"/>
                <a:gd name="T4" fmla="*/ 0 w 535"/>
                <a:gd name="T5" fmla="*/ 121 h 121"/>
                <a:gd name="T6" fmla="*/ 475 w 535"/>
                <a:gd name="T7" fmla="*/ 121 h 121"/>
                <a:gd name="T8" fmla="*/ 535 w 535"/>
                <a:gd name="T9" fmla="*/ 60 h 121"/>
                <a:gd name="T10" fmla="*/ 475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475" y="0"/>
                  </a:moveTo>
                  <a:cubicBezTo>
                    <a:pt x="0" y="0"/>
                    <a:pt x="0" y="0"/>
                    <a:pt x="0" y="0"/>
                  </a:cubicBezTo>
                  <a:cubicBezTo>
                    <a:pt x="0" y="121"/>
                    <a:pt x="0" y="121"/>
                    <a:pt x="0" y="121"/>
                  </a:cubicBezTo>
                  <a:cubicBezTo>
                    <a:pt x="475" y="121"/>
                    <a:pt x="475" y="121"/>
                    <a:pt x="475" y="121"/>
                  </a:cubicBezTo>
                  <a:cubicBezTo>
                    <a:pt x="508" y="121"/>
                    <a:pt x="535" y="93"/>
                    <a:pt x="535" y="60"/>
                  </a:cubicBezTo>
                  <a:cubicBezTo>
                    <a:pt x="535" y="27"/>
                    <a:pt x="508" y="0"/>
                    <a:pt x="475" y="0"/>
                  </a:cubicBezTo>
                  <a:close/>
                </a:path>
              </a:pathLst>
            </a:custGeom>
            <a:solidFill>
              <a:schemeClr val="accent2"/>
            </a:solidFill>
            <a:ln>
              <a:noFill/>
            </a:ln>
          </p:spPr>
          <p:txBody>
            <a:bodyPr/>
            <a:lstStyle/>
            <a:p>
              <a:endParaRPr lang="zh-CN" altLang="en-US">
                <a:solidFill>
                  <a:prstClr val="white">
                    <a:lumMod val="50000"/>
                  </a:prstClr>
                </a:solidFill>
              </a:endParaRPr>
            </a:p>
          </p:txBody>
        </p:sp>
      </p:grpSp>
      <p:sp>
        <p:nvSpPr>
          <p:cNvPr id="24602" name="Oval 26"/>
          <p:cNvSpPr>
            <a:spLocks noChangeArrowheads="1"/>
          </p:cNvSpPr>
          <p:nvPr/>
        </p:nvSpPr>
        <p:spPr bwMode="auto">
          <a:xfrm>
            <a:off x="4254502" y="2640054"/>
            <a:ext cx="631825" cy="630628"/>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white">
                  <a:lumMod val="50000"/>
                </a:prstClr>
              </a:solidFill>
            </a:endParaRPr>
          </a:p>
        </p:txBody>
      </p:sp>
      <p:sp>
        <p:nvSpPr>
          <p:cNvPr id="24615" name="Rectangle 39"/>
          <p:cNvSpPr>
            <a:spLocks noChangeArrowheads="1"/>
          </p:cNvSpPr>
          <p:nvPr/>
        </p:nvSpPr>
        <p:spPr bwMode="auto">
          <a:xfrm>
            <a:off x="6300790" y="2242934"/>
            <a:ext cx="2592387" cy="76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617" name="Rectangle 41"/>
          <p:cNvSpPr>
            <a:spLocks noChangeArrowheads="1"/>
          </p:cNvSpPr>
          <p:nvPr/>
        </p:nvSpPr>
        <p:spPr bwMode="auto">
          <a:xfrm>
            <a:off x="6300790" y="3558195"/>
            <a:ext cx="2592387" cy="76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fontAlgn="base">
              <a:lnSpc>
                <a:spcPct val="125000"/>
              </a:lnSpc>
              <a:spcBef>
                <a:spcPct val="0"/>
              </a:spcBef>
              <a:spcAft>
                <a:spcPct val="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619" name="Rectangle 43"/>
          <p:cNvSpPr>
            <a:spLocks noChangeArrowheads="1"/>
          </p:cNvSpPr>
          <p:nvPr/>
        </p:nvSpPr>
        <p:spPr bwMode="auto">
          <a:xfrm>
            <a:off x="250825" y="3558195"/>
            <a:ext cx="2592388" cy="76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r" fontAlgn="base">
              <a:lnSpc>
                <a:spcPct val="125000"/>
              </a:lnSpc>
              <a:spcBef>
                <a:spcPct val="0"/>
              </a:spcBef>
              <a:spcAft>
                <a:spcPct val="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620" name="Text Box 44"/>
          <p:cNvSpPr txBox="1">
            <a:spLocks noChangeArrowheads="1"/>
          </p:cNvSpPr>
          <p:nvPr/>
        </p:nvSpPr>
        <p:spPr bwMode="auto">
          <a:xfrm>
            <a:off x="2380996" y="3138838"/>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000" dirty="0">
                <a:solidFill>
                  <a:schemeClr val="tx1">
                    <a:lumMod val="75000"/>
                    <a:lumOff val="25000"/>
                  </a:schemeClr>
                </a:solidFill>
                <a:latin typeface="微软雅黑 Light" panose="020B0502040204020203" pitchFamily="34" charset="-122"/>
                <a:ea typeface="微软雅黑 Light" panose="020B0502040204020203" pitchFamily="34" charset="-122"/>
              </a:rPr>
              <a:t>02</a:t>
            </a:r>
            <a:endParaRPr lang="zh-CN" altLang="zh-CN" sz="20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4625" name="Rectangle 49"/>
          <p:cNvSpPr>
            <a:spLocks noChangeArrowheads="1"/>
          </p:cNvSpPr>
          <p:nvPr/>
        </p:nvSpPr>
        <p:spPr bwMode="auto">
          <a:xfrm>
            <a:off x="250825" y="2249288"/>
            <a:ext cx="2592388" cy="768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a:p>
            <a:pPr algn="r" fontAlgn="base">
              <a:lnSpc>
                <a:spcPct val="125000"/>
              </a:lnSpc>
              <a:spcBef>
                <a:spcPct val="0"/>
              </a:spcBef>
              <a:spcAft>
                <a:spcPct val="0"/>
              </a:spcAft>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626" name="Text Box 50"/>
          <p:cNvSpPr txBox="1">
            <a:spLocks noChangeArrowheads="1"/>
          </p:cNvSpPr>
          <p:nvPr/>
        </p:nvSpPr>
        <p:spPr bwMode="auto">
          <a:xfrm>
            <a:off x="2380995" y="1884402"/>
            <a:ext cx="4860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zh-CN" altLang="zh-CN" sz="2000" dirty="0">
                <a:solidFill>
                  <a:schemeClr val="tx1">
                    <a:lumMod val="75000"/>
                    <a:lumOff val="25000"/>
                  </a:schemeClr>
                </a:solidFill>
                <a:latin typeface="微软雅黑 Light" panose="020B0502040204020203" pitchFamily="34" charset="-122"/>
                <a:ea typeface="微软雅黑 Light" panose="020B0502040204020203" pitchFamily="34" charset="-122"/>
              </a:rPr>
              <a:t>01</a:t>
            </a:r>
            <a:endParaRPr lang="zh-CN" altLang="zh-CN" sz="20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sp>
        <p:nvSpPr>
          <p:cNvPr id="24628" name="Rectangle 52"/>
          <p:cNvSpPr>
            <a:spLocks noChangeArrowheads="1"/>
          </p:cNvSpPr>
          <p:nvPr/>
        </p:nvSpPr>
        <p:spPr bwMode="auto">
          <a:xfrm>
            <a:off x="3059115" y="3348517"/>
            <a:ext cx="674687" cy="2144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rgbClr val="F8F8F8"/>
                </a:solidFill>
                <a:latin typeface="微软雅黑" panose="020B0503020204020204" pitchFamily="34" charset="-122"/>
                <a:ea typeface="微软雅黑" panose="020B0503020204020204" pitchFamily="34" charset="-122"/>
              </a:rPr>
              <a:t>Option 01</a:t>
            </a:r>
            <a:endParaRPr lang="zh-CN" altLang="zh-CN" sz="800">
              <a:solidFill>
                <a:srgbClr val="F8F8F8"/>
              </a:solidFill>
              <a:latin typeface="微软雅黑" panose="020B0503020204020204" pitchFamily="34" charset="-122"/>
              <a:ea typeface="微软雅黑" panose="020B0503020204020204" pitchFamily="34" charset="-122"/>
            </a:endParaRPr>
          </a:p>
        </p:txBody>
      </p:sp>
      <p:sp>
        <p:nvSpPr>
          <p:cNvPr id="24629" name="Rectangle 53"/>
          <p:cNvSpPr>
            <a:spLocks noChangeArrowheads="1"/>
          </p:cNvSpPr>
          <p:nvPr/>
        </p:nvSpPr>
        <p:spPr bwMode="auto">
          <a:xfrm>
            <a:off x="3059115" y="3715456"/>
            <a:ext cx="674687" cy="214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800">
                <a:solidFill>
                  <a:srgbClr val="F8F8F8"/>
                </a:solidFill>
                <a:latin typeface="微软雅黑" panose="020B0503020204020204" pitchFamily="34" charset="-122"/>
                <a:ea typeface="微软雅黑" panose="020B0503020204020204" pitchFamily="34" charset="-122"/>
              </a:rPr>
              <a:t>Option 02</a:t>
            </a:r>
            <a:endParaRPr lang="zh-CN" altLang="zh-CN" sz="800">
              <a:solidFill>
                <a:srgbClr val="F8F8F8"/>
              </a:solidFill>
              <a:latin typeface="微软雅黑" panose="020B0503020204020204" pitchFamily="34" charset="-122"/>
              <a:ea typeface="微软雅黑" panose="020B0503020204020204" pitchFamily="34" charset="-122"/>
            </a:endParaRPr>
          </a:p>
        </p:txBody>
      </p:sp>
      <p:sp>
        <p:nvSpPr>
          <p:cNvPr id="24630" name="Rectangle 54"/>
          <p:cNvSpPr>
            <a:spLocks noChangeArrowheads="1"/>
          </p:cNvSpPr>
          <p:nvPr/>
        </p:nvSpPr>
        <p:spPr bwMode="auto">
          <a:xfrm>
            <a:off x="6286508" y="1924472"/>
            <a:ext cx="4860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631" name="Rectangle 55"/>
          <p:cNvSpPr>
            <a:spLocks noChangeArrowheads="1"/>
          </p:cNvSpPr>
          <p:nvPr/>
        </p:nvSpPr>
        <p:spPr bwMode="auto">
          <a:xfrm>
            <a:off x="6282213" y="3144542"/>
            <a:ext cx="4860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603" name="Freeform 27"/>
          <p:cNvSpPr>
            <a:spLocks noEditPoints="1"/>
          </p:cNvSpPr>
          <p:nvPr/>
        </p:nvSpPr>
        <p:spPr bwMode="auto">
          <a:xfrm>
            <a:off x="4413250" y="2794137"/>
            <a:ext cx="319088" cy="319285"/>
          </a:xfrm>
          <a:custGeom>
            <a:avLst/>
            <a:gdLst>
              <a:gd name="T0" fmla="*/ 87 w 105"/>
              <a:gd name="T1" fmla="*/ 1 h 105"/>
              <a:gd name="T2" fmla="*/ 91 w 105"/>
              <a:gd name="T3" fmla="*/ 2 h 105"/>
              <a:gd name="T4" fmla="*/ 91 w 105"/>
              <a:gd name="T5" fmla="*/ 2 h 105"/>
              <a:gd name="T6" fmla="*/ 103 w 105"/>
              <a:gd name="T7" fmla="*/ 14 h 105"/>
              <a:gd name="T8" fmla="*/ 103 w 105"/>
              <a:gd name="T9" fmla="*/ 14 h 105"/>
              <a:gd name="T10" fmla="*/ 104 w 105"/>
              <a:gd name="T11" fmla="*/ 18 h 105"/>
              <a:gd name="T12" fmla="*/ 88 w 105"/>
              <a:gd name="T13" fmla="*/ 32 h 105"/>
              <a:gd name="T14" fmla="*/ 77 w 105"/>
              <a:gd name="T15" fmla="*/ 34 h 105"/>
              <a:gd name="T16" fmla="*/ 74 w 105"/>
              <a:gd name="T17" fmla="*/ 76 h 105"/>
              <a:gd name="T18" fmla="*/ 51 w 105"/>
              <a:gd name="T19" fmla="*/ 85 h 105"/>
              <a:gd name="T20" fmla="*/ 19 w 105"/>
              <a:gd name="T21" fmla="*/ 53 h 105"/>
              <a:gd name="T22" fmla="*/ 51 w 105"/>
              <a:gd name="T23" fmla="*/ 21 h 105"/>
              <a:gd name="T24" fmla="*/ 75 w 105"/>
              <a:gd name="T25" fmla="*/ 24 h 105"/>
              <a:gd name="T26" fmla="*/ 73 w 105"/>
              <a:gd name="T27" fmla="*/ 14 h 105"/>
              <a:gd name="T28" fmla="*/ 93 w 105"/>
              <a:gd name="T29" fmla="*/ 41 h 105"/>
              <a:gd name="T30" fmla="*/ 101 w 105"/>
              <a:gd name="T31" fmla="*/ 38 h 105"/>
              <a:gd name="T32" fmla="*/ 103 w 105"/>
              <a:gd name="T33" fmla="*/ 53 h 105"/>
              <a:gd name="T34" fmla="*/ 51 w 105"/>
              <a:gd name="T35" fmla="*/ 105 h 105"/>
              <a:gd name="T36" fmla="*/ 0 w 105"/>
              <a:gd name="T37" fmla="*/ 53 h 105"/>
              <a:gd name="T38" fmla="*/ 51 w 105"/>
              <a:gd name="T39" fmla="*/ 2 h 105"/>
              <a:gd name="T40" fmla="*/ 66 w 105"/>
              <a:gd name="T41" fmla="*/ 4 h 105"/>
              <a:gd name="T42" fmla="*/ 64 w 105"/>
              <a:gd name="T43" fmla="*/ 12 h 105"/>
              <a:gd name="T44" fmla="*/ 51 w 105"/>
              <a:gd name="T45" fmla="*/ 10 h 105"/>
              <a:gd name="T46" fmla="*/ 8 w 105"/>
              <a:gd name="T47" fmla="*/ 53 h 105"/>
              <a:gd name="T48" fmla="*/ 51 w 105"/>
              <a:gd name="T49" fmla="*/ 97 h 105"/>
              <a:gd name="T50" fmla="*/ 95 w 105"/>
              <a:gd name="T51" fmla="*/ 53 h 105"/>
              <a:gd name="T52" fmla="*/ 93 w 105"/>
              <a:gd name="T53" fmla="*/ 41 h 105"/>
              <a:gd name="T54" fmla="*/ 51 w 105"/>
              <a:gd name="T55" fmla="*/ 39 h 105"/>
              <a:gd name="T56" fmla="*/ 67 w 105"/>
              <a:gd name="T57" fmla="*/ 32 h 105"/>
              <a:gd name="T58" fmla="*/ 32 w 105"/>
              <a:gd name="T59" fmla="*/ 34 h 105"/>
              <a:gd name="T60" fmla="*/ 32 w 105"/>
              <a:gd name="T61" fmla="*/ 34 h 105"/>
              <a:gd name="T62" fmla="*/ 32 w 105"/>
              <a:gd name="T63" fmla="*/ 73 h 105"/>
              <a:gd name="T64" fmla="*/ 71 w 105"/>
              <a:gd name="T65" fmla="*/ 73 h 105"/>
              <a:gd name="T66" fmla="*/ 79 w 105"/>
              <a:gd name="T67" fmla="*/ 53 h 105"/>
              <a:gd name="T68" fmla="*/ 64 w 105"/>
              <a:gd name="T69" fmla="*/ 46 h 105"/>
              <a:gd name="T70" fmla="*/ 62 w 105"/>
              <a:gd name="T71" fmla="*/ 64 h 105"/>
              <a:gd name="T72" fmla="*/ 51 w 105"/>
              <a:gd name="T73" fmla="*/ 68 h 105"/>
              <a:gd name="T74" fmla="*/ 37 w 105"/>
              <a:gd name="T75" fmla="*/ 53 h 105"/>
              <a:gd name="T76" fmla="*/ 41 w 105"/>
              <a:gd name="T77" fmla="*/ 43 h 105"/>
              <a:gd name="T78" fmla="*/ 55 w 105"/>
              <a:gd name="T79" fmla="*/ 44 h 105"/>
              <a:gd name="T80" fmla="*/ 51 w 105"/>
              <a:gd name="T81" fmla="*/ 44 h 105"/>
              <a:gd name="T82" fmla="*/ 42 w 105"/>
              <a:gd name="T83" fmla="*/ 53 h 105"/>
              <a:gd name="T84" fmla="*/ 51 w 105"/>
              <a:gd name="T85" fmla="*/ 63 h 105"/>
              <a:gd name="T86" fmla="*/ 58 w 105"/>
              <a:gd name="T87" fmla="*/ 60 h 105"/>
              <a:gd name="T88" fmla="*/ 61 w 105"/>
              <a:gd name="T89" fmla="*/ 50 h 105"/>
              <a:gd name="T90" fmla="*/ 49 w 105"/>
              <a:gd name="T91" fmla="*/ 56 h 105"/>
              <a:gd name="T92" fmla="*/ 55 w 105"/>
              <a:gd name="T93" fmla="*/ 44 h 105"/>
              <a:gd name="T94" fmla="*/ 87 w 105"/>
              <a:gd name="T95" fmla="*/ 7 h 105"/>
              <a:gd name="T96" fmla="*/ 79 w 105"/>
              <a:gd name="T97" fmla="*/ 22 h 105"/>
              <a:gd name="T98" fmla="*/ 87 w 105"/>
              <a:gd name="T99" fmla="*/ 7 h 105"/>
              <a:gd name="T100" fmla="*/ 92 w 105"/>
              <a:gd name="T101" fmla="*/ 16 h 105"/>
              <a:gd name="T102" fmla="*/ 88 w 105"/>
              <a:gd name="T103" fmla="*/ 27 h 105"/>
              <a:gd name="T104" fmla="*/ 92 w 105"/>
              <a:gd name="T105" fmla="*/ 1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73" y="14"/>
                </a:moveTo>
                <a:cubicBezTo>
                  <a:pt x="87" y="1"/>
                  <a:pt x="87" y="1"/>
                  <a:pt x="87" y="1"/>
                </a:cubicBezTo>
                <a:cubicBezTo>
                  <a:pt x="88" y="0"/>
                  <a:pt x="89" y="0"/>
                  <a:pt x="90" y="1"/>
                </a:cubicBezTo>
                <a:cubicBezTo>
                  <a:pt x="91" y="1"/>
                  <a:pt x="91" y="2"/>
                  <a:pt x="91" y="2"/>
                </a:cubicBezTo>
                <a:cubicBezTo>
                  <a:pt x="91" y="2"/>
                  <a:pt x="91" y="2"/>
                  <a:pt x="91" y="2"/>
                </a:cubicBezTo>
                <a:cubicBezTo>
                  <a:pt x="91" y="2"/>
                  <a:pt x="91" y="2"/>
                  <a:pt x="91" y="2"/>
                </a:cubicBezTo>
                <a:cubicBezTo>
                  <a:pt x="94" y="11"/>
                  <a:pt x="94" y="11"/>
                  <a:pt x="94" y="11"/>
                </a:cubicBezTo>
                <a:cubicBezTo>
                  <a:pt x="103" y="14"/>
                  <a:pt x="103" y="14"/>
                  <a:pt x="103" y="14"/>
                </a:cubicBezTo>
                <a:cubicBezTo>
                  <a:pt x="103" y="14"/>
                  <a:pt x="103" y="14"/>
                  <a:pt x="103" y="14"/>
                </a:cubicBezTo>
                <a:cubicBezTo>
                  <a:pt x="103" y="14"/>
                  <a:pt x="103" y="14"/>
                  <a:pt x="103" y="14"/>
                </a:cubicBezTo>
                <a:cubicBezTo>
                  <a:pt x="103" y="14"/>
                  <a:pt x="104" y="14"/>
                  <a:pt x="104" y="14"/>
                </a:cubicBezTo>
                <a:cubicBezTo>
                  <a:pt x="105" y="15"/>
                  <a:pt x="105" y="17"/>
                  <a:pt x="104" y="18"/>
                </a:cubicBezTo>
                <a:cubicBezTo>
                  <a:pt x="91" y="31"/>
                  <a:pt x="91" y="31"/>
                  <a:pt x="91" y="31"/>
                </a:cubicBezTo>
                <a:cubicBezTo>
                  <a:pt x="90" y="32"/>
                  <a:pt x="89" y="32"/>
                  <a:pt x="88" y="32"/>
                </a:cubicBezTo>
                <a:cubicBezTo>
                  <a:pt x="81" y="30"/>
                  <a:pt x="81" y="30"/>
                  <a:pt x="81" y="30"/>
                </a:cubicBezTo>
                <a:cubicBezTo>
                  <a:pt x="77" y="34"/>
                  <a:pt x="77" y="34"/>
                  <a:pt x="77" y="34"/>
                </a:cubicBezTo>
                <a:cubicBezTo>
                  <a:pt x="81" y="39"/>
                  <a:pt x="83" y="46"/>
                  <a:pt x="83" y="53"/>
                </a:cubicBezTo>
                <a:cubicBezTo>
                  <a:pt x="83" y="62"/>
                  <a:pt x="80" y="70"/>
                  <a:pt x="74" y="76"/>
                </a:cubicBezTo>
                <a:cubicBezTo>
                  <a:pt x="74" y="76"/>
                  <a:pt x="74" y="76"/>
                  <a:pt x="74" y="76"/>
                </a:cubicBezTo>
                <a:cubicBezTo>
                  <a:pt x="68" y="82"/>
                  <a:pt x="60" y="85"/>
                  <a:pt x="51" y="85"/>
                </a:cubicBezTo>
                <a:cubicBezTo>
                  <a:pt x="43" y="85"/>
                  <a:pt x="35" y="82"/>
                  <a:pt x="29" y="76"/>
                </a:cubicBezTo>
                <a:cubicBezTo>
                  <a:pt x="23" y="70"/>
                  <a:pt x="19" y="62"/>
                  <a:pt x="19" y="53"/>
                </a:cubicBezTo>
                <a:cubicBezTo>
                  <a:pt x="19" y="45"/>
                  <a:pt x="23" y="37"/>
                  <a:pt x="29" y="31"/>
                </a:cubicBezTo>
                <a:cubicBezTo>
                  <a:pt x="35" y="25"/>
                  <a:pt x="43" y="21"/>
                  <a:pt x="51" y="21"/>
                </a:cubicBezTo>
                <a:cubicBezTo>
                  <a:pt x="59" y="21"/>
                  <a:pt x="66" y="24"/>
                  <a:pt x="71" y="28"/>
                </a:cubicBezTo>
                <a:cubicBezTo>
                  <a:pt x="75" y="24"/>
                  <a:pt x="75" y="24"/>
                  <a:pt x="75" y="24"/>
                </a:cubicBezTo>
                <a:cubicBezTo>
                  <a:pt x="73" y="17"/>
                  <a:pt x="73" y="17"/>
                  <a:pt x="73" y="17"/>
                </a:cubicBezTo>
                <a:cubicBezTo>
                  <a:pt x="73" y="16"/>
                  <a:pt x="73" y="15"/>
                  <a:pt x="73" y="14"/>
                </a:cubicBezTo>
                <a:close/>
                <a:moveTo>
                  <a:pt x="93" y="41"/>
                </a:moveTo>
                <a:cubicBezTo>
                  <a:pt x="93" y="41"/>
                  <a:pt x="93" y="41"/>
                  <a:pt x="93" y="41"/>
                </a:cubicBezTo>
                <a:cubicBezTo>
                  <a:pt x="92" y="39"/>
                  <a:pt x="94" y="36"/>
                  <a:pt x="96" y="36"/>
                </a:cubicBezTo>
                <a:cubicBezTo>
                  <a:pt x="98" y="35"/>
                  <a:pt x="100" y="36"/>
                  <a:pt x="101" y="38"/>
                </a:cubicBezTo>
                <a:cubicBezTo>
                  <a:pt x="102" y="41"/>
                  <a:pt x="102" y="43"/>
                  <a:pt x="102" y="46"/>
                </a:cubicBezTo>
                <a:cubicBezTo>
                  <a:pt x="103" y="48"/>
                  <a:pt x="103" y="51"/>
                  <a:pt x="103" y="53"/>
                </a:cubicBezTo>
                <a:cubicBezTo>
                  <a:pt x="103" y="68"/>
                  <a:pt x="97" y="81"/>
                  <a:pt x="88" y="90"/>
                </a:cubicBezTo>
                <a:cubicBezTo>
                  <a:pt x="79" y="99"/>
                  <a:pt x="66" y="105"/>
                  <a:pt x="51" y="105"/>
                </a:cubicBezTo>
                <a:cubicBezTo>
                  <a:pt x="37" y="105"/>
                  <a:pt x="24" y="99"/>
                  <a:pt x="15" y="90"/>
                </a:cubicBezTo>
                <a:cubicBezTo>
                  <a:pt x="6" y="81"/>
                  <a:pt x="0" y="68"/>
                  <a:pt x="0" y="53"/>
                </a:cubicBezTo>
                <a:cubicBezTo>
                  <a:pt x="0" y="39"/>
                  <a:pt x="6" y="26"/>
                  <a:pt x="15" y="17"/>
                </a:cubicBezTo>
                <a:cubicBezTo>
                  <a:pt x="24" y="8"/>
                  <a:pt x="37" y="2"/>
                  <a:pt x="51" y="2"/>
                </a:cubicBezTo>
                <a:cubicBezTo>
                  <a:pt x="54" y="2"/>
                  <a:pt x="57" y="2"/>
                  <a:pt x="59" y="2"/>
                </a:cubicBezTo>
                <a:cubicBezTo>
                  <a:pt x="62" y="3"/>
                  <a:pt x="64" y="3"/>
                  <a:pt x="66" y="4"/>
                </a:cubicBezTo>
                <a:cubicBezTo>
                  <a:pt x="69" y="5"/>
                  <a:pt x="70" y="7"/>
                  <a:pt x="69" y="9"/>
                </a:cubicBezTo>
                <a:cubicBezTo>
                  <a:pt x="69" y="11"/>
                  <a:pt x="66" y="13"/>
                  <a:pt x="64" y="12"/>
                </a:cubicBezTo>
                <a:cubicBezTo>
                  <a:pt x="62" y="11"/>
                  <a:pt x="60" y="11"/>
                  <a:pt x="58" y="11"/>
                </a:cubicBezTo>
                <a:cubicBezTo>
                  <a:pt x="56" y="10"/>
                  <a:pt x="54" y="10"/>
                  <a:pt x="51" y="10"/>
                </a:cubicBezTo>
                <a:cubicBezTo>
                  <a:pt x="39" y="10"/>
                  <a:pt x="29" y="15"/>
                  <a:pt x="21" y="23"/>
                </a:cubicBezTo>
                <a:cubicBezTo>
                  <a:pt x="13" y="31"/>
                  <a:pt x="8" y="41"/>
                  <a:pt x="8" y="53"/>
                </a:cubicBezTo>
                <a:cubicBezTo>
                  <a:pt x="8" y="65"/>
                  <a:pt x="13" y="76"/>
                  <a:pt x="21" y="84"/>
                </a:cubicBezTo>
                <a:cubicBezTo>
                  <a:pt x="29" y="92"/>
                  <a:pt x="39" y="97"/>
                  <a:pt x="51" y="97"/>
                </a:cubicBezTo>
                <a:cubicBezTo>
                  <a:pt x="63" y="97"/>
                  <a:pt x="74" y="92"/>
                  <a:pt x="82" y="84"/>
                </a:cubicBezTo>
                <a:cubicBezTo>
                  <a:pt x="90" y="76"/>
                  <a:pt x="95" y="65"/>
                  <a:pt x="95" y="53"/>
                </a:cubicBezTo>
                <a:cubicBezTo>
                  <a:pt x="95" y="51"/>
                  <a:pt x="95" y="49"/>
                  <a:pt x="94" y="47"/>
                </a:cubicBezTo>
                <a:cubicBezTo>
                  <a:pt x="94" y="45"/>
                  <a:pt x="94" y="43"/>
                  <a:pt x="93" y="41"/>
                </a:cubicBezTo>
                <a:close/>
                <a:moveTo>
                  <a:pt x="51" y="39"/>
                </a:moveTo>
                <a:cubicBezTo>
                  <a:pt x="51" y="39"/>
                  <a:pt x="51" y="39"/>
                  <a:pt x="51" y="39"/>
                </a:cubicBezTo>
                <a:cubicBezTo>
                  <a:pt x="54" y="39"/>
                  <a:pt x="56" y="39"/>
                  <a:pt x="59" y="41"/>
                </a:cubicBezTo>
                <a:cubicBezTo>
                  <a:pt x="67" y="32"/>
                  <a:pt x="67" y="32"/>
                  <a:pt x="67" y="32"/>
                </a:cubicBezTo>
                <a:cubicBezTo>
                  <a:pt x="63" y="28"/>
                  <a:pt x="57" y="26"/>
                  <a:pt x="51" y="26"/>
                </a:cubicBezTo>
                <a:cubicBezTo>
                  <a:pt x="44" y="26"/>
                  <a:pt x="37" y="29"/>
                  <a:pt x="32" y="34"/>
                </a:cubicBezTo>
                <a:cubicBezTo>
                  <a:pt x="32" y="34"/>
                  <a:pt x="32" y="34"/>
                  <a:pt x="32" y="34"/>
                </a:cubicBezTo>
                <a:cubicBezTo>
                  <a:pt x="32" y="34"/>
                  <a:pt x="32" y="34"/>
                  <a:pt x="32" y="34"/>
                </a:cubicBezTo>
                <a:cubicBezTo>
                  <a:pt x="27" y="39"/>
                  <a:pt x="24" y="46"/>
                  <a:pt x="24" y="53"/>
                </a:cubicBezTo>
                <a:cubicBezTo>
                  <a:pt x="24" y="61"/>
                  <a:pt x="27" y="68"/>
                  <a:pt x="32" y="73"/>
                </a:cubicBezTo>
                <a:cubicBezTo>
                  <a:pt x="37" y="78"/>
                  <a:pt x="44" y="81"/>
                  <a:pt x="51" y="81"/>
                </a:cubicBezTo>
                <a:cubicBezTo>
                  <a:pt x="59" y="81"/>
                  <a:pt x="66" y="78"/>
                  <a:pt x="71" y="73"/>
                </a:cubicBezTo>
                <a:cubicBezTo>
                  <a:pt x="71" y="73"/>
                  <a:pt x="71" y="73"/>
                  <a:pt x="71" y="73"/>
                </a:cubicBezTo>
                <a:cubicBezTo>
                  <a:pt x="76" y="68"/>
                  <a:pt x="79" y="61"/>
                  <a:pt x="79" y="53"/>
                </a:cubicBezTo>
                <a:cubicBezTo>
                  <a:pt x="79" y="47"/>
                  <a:pt x="77" y="42"/>
                  <a:pt x="73" y="37"/>
                </a:cubicBezTo>
                <a:cubicBezTo>
                  <a:pt x="64" y="46"/>
                  <a:pt x="64" y="46"/>
                  <a:pt x="64" y="46"/>
                </a:cubicBezTo>
                <a:cubicBezTo>
                  <a:pt x="65" y="48"/>
                  <a:pt x="66" y="51"/>
                  <a:pt x="66" y="53"/>
                </a:cubicBezTo>
                <a:cubicBezTo>
                  <a:pt x="66" y="57"/>
                  <a:pt x="64" y="61"/>
                  <a:pt x="62" y="64"/>
                </a:cubicBezTo>
                <a:cubicBezTo>
                  <a:pt x="62" y="64"/>
                  <a:pt x="62" y="64"/>
                  <a:pt x="62" y="64"/>
                </a:cubicBezTo>
                <a:cubicBezTo>
                  <a:pt x="59" y="66"/>
                  <a:pt x="55" y="68"/>
                  <a:pt x="51" y="68"/>
                </a:cubicBezTo>
                <a:cubicBezTo>
                  <a:pt x="47" y="68"/>
                  <a:pt x="44" y="66"/>
                  <a:pt x="41" y="64"/>
                </a:cubicBezTo>
                <a:cubicBezTo>
                  <a:pt x="38" y="61"/>
                  <a:pt x="37" y="57"/>
                  <a:pt x="37" y="53"/>
                </a:cubicBezTo>
                <a:cubicBezTo>
                  <a:pt x="37" y="49"/>
                  <a:pt x="38" y="46"/>
                  <a:pt x="41" y="43"/>
                </a:cubicBezTo>
                <a:cubicBezTo>
                  <a:pt x="41" y="43"/>
                  <a:pt x="41" y="43"/>
                  <a:pt x="41" y="43"/>
                </a:cubicBezTo>
                <a:cubicBezTo>
                  <a:pt x="44" y="40"/>
                  <a:pt x="47" y="39"/>
                  <a:pt x="51" y="39"/>
                </a:cubicBezTo>
                <a:close/>
                <a:moveTo>
                  <a:pt x="55" y="44"/>
                </a:moveTo>
                <a:cubicBezTo>
                  <a:pt x="55" y="44"/>
                  <a:pt x="55" y="44"/>
                  <a:pt x="55" y="44"/>
                </a:cubicBezTo>
                <a:cubicBezTo>
                  <a:pt x="54" y="44"/>
                  <a:pt x="53" y="44"/>
                  <a:pt x="51" y="44"/>
                </a:cubicBezTo>
                <a:cubicBezTo>
                  <a:pt x="49" y="44"/>
                  <a:pt x="46" y="45"/>
                  <a:pt x="45" y="46"/>
                </a:cubicBezTo>
                <a:cubicBezTo>
                  <a:pt x="43" y="48"/>
                  <a:pt x="42" y="51"/>
                  <a:pt x="42" y="53"/>
                </a:cubicBezTo>
                <a:cubicBezTo>
                  <a:pt x="42" y="56"/>
                  <a:pt x="43" y="59"/>
                  <a:pt x="45" y="60"/>
                </a:cubicBezTo>
                <a:cubicBezTo>
                  <a:pt x="46" y="62"/>
                  <a:pt x="49" y="63"/>
                  <a:pt x="51" y="63"/>
                </a:cubicBezTo>
                <a:cubicBezTo>
                  <a:pt x="54" y="63"/>
                  <a:pt x="57" y="62"/>
                  <a:pt x="58" y="60"/>
                </a:cubicBezTo>
                <a:cubicBezTo>
                  <a:pt x="58" y="60"/>
                  <a:pt x="58" y="60"/>
                  <a:pt x="58" y="60"/>
                </a:cubicBezTo>
                <a:cubicBezTo>
                  <a:pt x="60" y="59"/>
                  <a:pt x="61" y="56"/>
                  <a:pt x="61" y="53"/>
                </a:cubicBezTo>
                <a:cubicBezTo>
                  <a:pt x="61" y="52"/>
                  <a:pt x="61" y="51"/>
                  <a:pt x="61" y="50"/>
                </a:cubicBezTo>
                <a:cubicBezTo>
                  <a:pt x="54" y="56"/>
                  <a:pt x="54" y="56"/>
                  <a:pt x="54" y="56"/>
                </a:cubicBezTo>
                <a:cubicBezTo>
                  <a:pt x="53" y="58"/>
                  <a:pt x="50" y="58"/>
                  <a:pt x="49" y="56"/>
                </a:cubicBezTo>
                <a:cubicBezTo>
                  <a:pt x="47" y="55"/>
                  <a:pt x="47" y="52"/>
                  <a:pt x="49" y="51"/>
                </a:cubicBezTo>
                <a:cubicBezTo>
                  <a:pt x="55" y="44"/>
                  <a:pt x="55" y="44"/>
                  <a:pt x="55" y="44"/>
                </a:cubicBezTo>
                <a:close/>
                <a:moveTo>
                  <a:pt x="87" y="7"/>
                </a:moveTo>
                <a:cubicBezTo>
                  <a:pt x="87" y="7"/>
                  <a:pt x="87" y="7"/>
                  <a:pt x="87" y="7"/>
                </a:cubicBezTo>
                <a:cubicBezTo>
                  <a:pt x="78" y="17"/>
                  <a:pt x="78" y="17"/>
                  <a:pt x="78" y="17"/>
                </a:cubicBezTo>
                <a:cubicBezTo>
                  <a:pt x="79" y="22"/>
                  <a:pt x="79" y="22"/>
                  <a:pt x="79" y="22"/>
                </a:cubicBezTo>
                <a:cubicBezTo>
                  <a:pt x="89" y="13"/>
                  <a:pt x="89" y="13"/>
                  <a:pt x="89" y="13"/>
                </a:cubicBezTo>
                <a:cubicBezTo>
                  <a:pt x="87" y="7"/>
                  <a:pt x="87" y="7"/>
                  <a:pt x="87" y="7"/>
                </a:cubicBezTo>
                <a:close/>
                <a:moveTo>
                  <a:pt x="92" y="16"/>
                </a:moveTo>
                <a:cubicBezTo>
                  <a:pt x="92" y="16"/>
                  <a:pt x="92" y="16"/>
                  <a:pt x="92" y="16"/>
                </a:cubicBezTo>
                <a:cubicBezTo>
                  <a:pt x="83" y="25"/>
                  <a:pt x="83" y="25"/>
                  <a:pt x="83" y="25"/>
                </a:cubicBezTo>
                <a:cubicBezTo>
                  <a:pt x="88" y="27"/>
                  <a:pt x="88" y="27"/>
                  <a:pt x="88" y="27"/>
                </a:cubicBezTo>
                <a:cubicBezTo>
                  <a:pt x="97" y="18"/>
                  <a:pt x="97" y="18"/>
                  <a:pt x="97" y="18"/>
                </a:cubicBezTo>
                <a:cubicBezTo>
                  <a:pt x="92" y="16"/>
                  <a:pt x="92" y="16"/>
                  <a:pt x="92" y="16"/>
                </a:cubicBezTo>
                <a:close/>
              </a:path>
            </a:pathLst>
          </a:custGeom>
          <a:solidFill>
            <a:schemeClr val="accent1"/>
          </a:solidFill>
          <a:ln>
            <a:noFill/>
          </a:ln>
        </p:spPr>
        <p:txBody>
          <a:bodyPr/>
          <a:lstStyle/>
          <a:p>
            <a:endParaRPr lang="zh-CN" altLang="en-US">
              <a:solidFill>
                <a:prstClr val="white">
                  <a:lumMod val="50000"/>
                </a:prstClr>
              </a:solidFill>
            </a:endParaRPr>
          </a:p>
        </p:txBody>
      </p:sp>
      <p:sp>
        <p:nvSpPr>
          <p:cNvPr id="24604" name="Freeform 28"/>
          <p:cNvSpPr/>
          <p:nvPr/>
        </p:nvSpPr>
        <p:spPr bwMode="auto">
          <a:xfrm>
            <a:off x="2946402" y="3270681"/>
            <a:ext cx="1668463" cy="368528"/>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3"/>
          </a:solidFill>
          <a:ln>
            <a:noFill/>
          </a:ln>
        </p:spPr>
        <p:txBody>
          <a:bodyPr/>
          <a:lstStyle/>
          <a:p>
            <a:endParaRPr lang="zh-CN" altLang="en-US">
              <a:solidFill>
                <a:prstClr val="white">
                  <a:lumMod val="50000"/>
                </a:prstClr>
              </a:solidFill>
            </a:endParaRPr>
          </a:p>
        </p:txBody>
      </p:sp>
      <p:sp>
        <p:nvSpPr>
          <p:cNvPr id="24605" name="Freeform 29"/>
          <p:cNvSpPr/>
          <p:nvPr/>
        </p:nvSpPr>
        <p:spPr bwMode="auto">
          <a:xfrm>
            <a:off x="2946402" y="3639209"/>
            <a:ext cx="1668463" cy="366939"/>
          </a:xfrm>
          <a:custGeom>
            <a:avLst/>
            <a:gdLst>
              <a:gd name="T0" fmla="*/ 61 w 535"/>
              <a:gd name="T1" fmla="*/ 0 h 121"/>
              <a:gd name="T2" fmla="*/ 0 w 535"/>
              <a:gd name="T3" fmla="*/ 60 h 121"/>
              <a:gd name="T4" fmla="*/ 61 w 535"/>
              <a:gd name="T5" fmla="*/ 121 h 121"/>
              <a:gd name="T6" fmla="*/ 535 w 535"/>
              <a:gd name="T7" fmla="*/ 121 h 121"/>
              <a:gd name="T8" fmla="*/ 535 w 535"/>
              <a:gd name="T9" fmla="*/ 0 h 121"/>
              <a:gd name="T10" fmla="*/ 61 w 535"/>
              <a:gd name="T11" fmla="*/ 0 h 121"/>
            </a:gdLst>
            <a:ahLst/>
            <a:cxnLst>
              <a:cxn ang="0">
                <a:pos x="T0" y="T1"/>
              </a:cxn>
              <a:cxn ang="0">
                <a:pos x="T2" y="T3"/>
              </a:cxn>
              <a:cxn ang="0">
                <a:pos x="T4" y="T5"/>
              </a:cxn>
              <a:cxn ang="0">
                <a:pos x="T6" y="T7"/>
              </a:cxn>
              <a:cxn ang="0">
                <a:pos x="T8" y="T9"/>
              </a:cxn>
              <a:cxn ang="0">
                <a:pos x="T10" y="T11"/>
              </a:cxn>
            </a:cxnLst>
            <a:rect l="0" t="0" r="r" b="b"/>
            <a:pathLst>
              <a:path w="535" h="121">
                <a:moveTo>
                  <a:pt x="61" y="0"/>
                </a:moveTo>
                <a:cubicBezTo>
                  <a:pt x="27" y="0"/>
                  <a:pt x="0" y="27"/>
                  <a:pt x="0" y="60"/>
                </a:cubicBezTo>
                <a:cubicBezTo>
                  <a:pt x="0" y="93"/>
                  <a:pt x="27" y="121"/>
                  <a:pt x="61" y="121"/>
                </a:cubicBezTo>
                <a:cubicBezTo>
                  <a:pt x="535" y="121"/>
                  <a:pt x="535" y="121"/>
                  <a:pt x="535" y="121"/>
                </a:cubicBezTo>
                <a:cubicBezTo>
                  <a:pt x="535" y="0"/>
                  <a:pt x="535" y="0"/>
                  <a:pt x="535" y="0"/>
                </a:cubicBezTo>
                <a:lnTo>
                  <a:pt x="61" y="0"/>
                </a:lnTo>
                <a:close/>
              </a:path>
            </a:pathLst>
          </a:custGeom>
          <a:solidFill>
            <a:schemeClr val="accent4"/>
          </a:solidFill>
          <a:ln>
            <a:noFill/>
          </a:ln>
        </p:spPr>
        <p:txBody>
          <a:bodyPr/>
          <a:lstStyle/>
          <a:p>
            <a:endParaRPr lang="zh-CN" altLang="en-US">
              <a:solidFill>
                <a:prstClr val="white">
                  <a:lumMod val="50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split orient="vert"/>
      </p:transition>
    </mc:Choice>
    <mc:Fallback>
      <p:transition spd="slow"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24603"/>
                                        </p:tgtEl>
                                        <p:attrNameLst>
                                          <p:attrName>style.visibility</p:attrName>
                                        </p:attrNameLst>
                                      </p:cBhvr>
                                      <p:to>
                                        <p:strVal val="visible"/>
                                      </p:to>
                                    </p:set>
                                    <p:anim calcmode="lin" valueType="num">
                                      <p:cBhvr additive="base">
                                        <p:cTn id="7" dur="500" fill="hold"/>
                                        <p:tgtEl>
                                          <p:spTgt spid="24603"/>
                                        </p:tgtEl>
                                        <p:attrNameLst>
                                          <p:attrName>ppt_x</p:attrName>
                                        </p:attrNameLst>
                                      </p:cBhvr>
                                      <p:tavLst>
                                        <p:tav tm="0">
                                          <p:val>
                                            <p:strVal val="1+#ppt_w/2"/>
                                          </p:val>
                                        </p:tav>
                                        <p:tav tm="100000">
                                          <p:val>
                                            <p:strVal val="#ppt_x"/>
                                          </p:val>
                                        </p:tav>
                                      </p:tavLst>
                                    </p:anim>
                                    <p:anim calcmode="lin" valueType="num">
                                      <p:cBhvr additive="base">
                                        <p:cTn id="8" dur="500" fill="hold"/>
                                        <p:tgtEl>
                                          <p:spTgt spid="24603"/>
                                        </p:tgtEl>
                                        <p:attrNameLst>
                                          <p:attrName>ppt_y</p:attrName>
                                        </p:attrNameLst>
                                      </p:cBhvr>
                                      <p:tavLst>
                                        <p:tav tm="0">
                                          <p:val>
                                            <p:strVal val="0-#ppt_h/2"/>
                                          </p:val>
                                        </p:tav>
                                        <p:tav tm="100000">
                                          <p:val>
                                            <p:strVal val="#ppt_y"/>
                                          </p:val>
                                        </p:tav>
                                      </p:tavLst>
                                    </p:anim>
                                  </p:childTnLst>
                                </p:cTn>
                              </p:par>
                              <p:par>
                                <p:cTn id="9" presetID="1" presetClass="entr" presetSubtype="0" fill="hold" grpId="0" nodeType="withEffect">
                                  <p:stCondLst>
                                    <p:cond delay="0"/>
                                  </p:stCondLst>
                                  <p:childTnLst>
                                    <p:set>
                                      <p:cBhvr>
                                        <p:cTn id="10" dur="1" fill="hold">
                                          <p:stCondLst>
                                            <p:cond delay="0"/>
                                          </p:stCondLst>
                                        </p:cTn>
                                        <p:tgtEl>
                                          <p:spTgt spid="24602"/>
                                        </p:tgtEl>
                                        <p:attrNameLst>
                                          <p:attrName>style.visibility</p:attrName>
                                        </p:attrNameLst>
                                      </p:cBhvr>
                                      <p:to>
                                        <p:strVal val="visible"/>
                                      </p:to>
                                    </p:set>
                                  </p:childTnLst>
                                </p:cTn>
                              </p:par>
                              <p:par>
                                <p:cTn id="11" presetID="22" presetClass="entr" presetSubtype="4" fill="hold" nodeType="withEffect">
                                  <p:stCondLst>
                                    <p:cond delay="50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par>
                                <p:cTn id="14" presetID="22" presetClass="entr" presetSubtype="1" fill="hold" grpId="0" nodeType="withEffect">
                                  <p:stCondLst>
                                    <p:cond delay="500"/>
                                  </p:stCondLst>
                                  <p:childTnLst>
                                    <p:set>
                                      <p:cBhvr>
                                        <p:cTn id="15" dur="1" fill="hold">
                                          <p:stCondLst>
                                            <p:cond delay="0"/>
                                          </p:stCondLst>
                                        </p:cTn>
                                        <p:tgtEl>
                                          <p:spTgt spid="24601"/>
                                        </p:tgtEl>
                                        <p:attrNameLst>
                                          <p:attrName>style.visibility</p:attrName>
                                        </p:attrNameLst>
                                      </p:cBhvr>
                                      <p:to>
                                        <p:strVal val="visible"/>
                                      </p:to>
                                    </p:set>
                                    <p:animEffect transition="in" filter="wipe(up)">
                                      <p:cBhvr>
                                        <p:cTn id="16" dur="500"/>
                                        <p:tgtEl>
                                          <p:spTgt spid="24601"/>
                                        </p:tgtEl>
                                      </p:cBhvr>
                                    </p:animEffect>
                                  </p:childTnLst>
                                </p:cTn>
                              </p:par>
                              <p:par>
                                <p:cTn id="17" presetID="22" presetClass="entr" presetSubtype="2" fill="hold" grpId="0" nodeType="withEffect">
                                  <p:stCondLst>
                                    <p:cond delay="1000"/>
                                  </p:stCondLst>
                                  <p:childTnLst>
                                    <p:set>
                                      <p:cBhvr>
                                        <p:cTn id="18" dur="1" fill="hold">
                                          <p:stCondLst>
                                            <p:cond delay="0"/>
                                          </p:stCondLst>
                                        </p:cTn>
                                        <p:tgtEl>
                                          <p:spTgt spid="24604"/>
                                        </p:tgtEl>
                                        <p:attrNameLst>
                                          <p:attrName>style.visibility</p:attrName>
                                        </p:attrNameLst>
                                      </p:cBhvr>
                                      <p:to>
                                        <p:strVal val="visible"/>
                                      </p:to>
                                    </p:set>
                                    <p:animEffect transition="in" filter="wipe(right)">
                                      <p:cBhvr>
                                        <p:cTn id="19" dur="500"/>
                                        <p:tgtEl>
                                          <p:spTgt spid="24604"/>
                                        </p:tgtEl>
                                      </p:cBhvr>
                                    </p:animEffect>
                                  </p:childTnLst>
                                </p:cTn>
                              </p:par>
                              <p:par>
                                <p:cTn id="20" presetID="22" presetClass="entr" presetSubtype="4" fill="hold" grpId="0" nodeType="withEffect">
                                  <p:stCondLst>
                                    <p:cond delay="1500"/>
                                  </p:stCondLst>
                                  <p:childTnLst>
                                    <p:set>
                                      <p:cBhvr>
                                        <p:cTn id="21" dur="1" fill="hold">
                                          <p:stCondLst>
                                            <p:cond delay="0"/>
                                          </p:stCondLst>
                                        </p:cTn>
                                        <p:tgtEl>
                                          <p:spTgt spid="24598"/>
                                        </p:tgtEl>
                                        <p:attrNameLst>
                                          <p:attrName>style.visibility</p:attrName>
                                        </p:attrNameLst>
                                      </p:cBhvr>
                                      <p:to>
                                        <p:strVal val="visible"/>
                                      </p:to>
                                    </p:set>
                                    <p:animEffect transition="in" filter="wipe(down)">
                                      <p:cBhvr>
                                        <p:cTn id="22" dur="500"/>
                                        <p:tgtEl>
                                          <p:spTgt spid="24598"/>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24605"/>
                                        </p:tgtEl>
                                        <p:attrNameLst>
                                          <p:attrName>style.visibility</p:attrName>
                                        </p:attrNameLst>
                                      </p:cBhvr>
                                      <p:to>
                                        <p:strVal val="visible"/>
                                      </p:to>
                                    </p:set>
                                    <p:animEffect transition="in" filter="wipe(left)">
                                      <p:cBhvr>
                                        <p:cTn id="25" dur="500"/>
                                        <p:tgtEl>
                                          <p:spTgt spid="24605"/>
                                        </p:tgtEl>
                                      </p:cBhvr>
                                    </p:animEffect>
                                  </p:childTnLst>
                                </p:cTn>
                              </p:par>
                              <p:par>
                                <p:cTn id="26" presetID="22" presetClass="entr" presetSubtype="4" fill="hold" grpId="0" nodeType="withEffect">
                                  <p:stCondLst>
                                    <p:cond delay="1500"/>
                                  </p:stCondLst>
                                  <p:childTnLst>
                                    <p:set>
                                      <p:cBhvr>
                                        <p:cTn id="27" dur="1" fill="hold">
                                          <p:stCondLst>
                                            <p:cond delay="0"/>
                                          </p:stCondLst>
                                        </p:cTn>
                                        <p:tgtEl>
                                          <p:spTgt spid="24599"/>
                                        </p:tgtEl>
                                        <p:attrNameLst>
                                          <p:attrName>style.visibility</p:attrName>
                                        </p:attrNameLst>
                                      </p:cBhvr>
                                      <p:to>
                                        <p:strVal val="visible"/>
                                      </p:to>
                                    </p:set>
                                    <p:animEffect transition="in" filter="wipe(down)">
                                      <p:cBhvr>
                                        <p:cTn id="28" dur="500"/>
                                        <p:tgtEl>
                                          <p:spTgt spid="24599"/>
                                        </p:tgtEl>
                                      </p:cBhvr>
                                    </p:animEffect>
                                  </p:childTnLst>
                                </p:cTn>
                              </p:par>
                              <p:par>
                                <p:cTn id="29" presetID="22" presetClass="entr" presetSubtype="4" fill="hold" grpId="0" nodeType="withEffect">
                                  <p:stCondLst>
                                    <p:cond delay="1500"/>
                                  </p:stCondLst>
                                  <p:childTnLst>
                                    <p:set>
                                      <p:cBhvr>
                                        <p:cTn id="30" dur="1" fill="hold">
                                          <p:stCondLst>
                                            <p:cond delay="0"/>
                                          </p:stCondLst>
                                        </p:cTn>
                                        <p:tgtEl>
                                          <p:spTgt spid="24625"/>
                                        </p:tgtEl>
                                        <p:attrNameLst>
                                          <p:attrName>style.visibility</p:attrName>
                                        </p:attrNameLst>
                                      </p:cBhvr>
                                      <p:to>
                                        <p:strVal val="visible"/>
                                      </p:to>
                                    </p:set>
                                    <p:animEffect transition="in" filter="wipe(down)">
                                      <p:cBhvr>
                                        <p:cTn id="31" dur="500"/>
                                        <p:tgtEl>
                                          <p:spTgt spid="24625"/>
                                        </p:tgtEl>
                                      </p:cBhvr>
                                    </p:animEffect>
                                  </p:childTnLst>
                                </p:cTn>
                              </p:par>
                              <p:par>
                                <p:cTn id="32" presetID="22" presetClass="entr" presetSubtype="4" fill="hold" grpId="0" nodeType="withEffect">
                                  <p:stCondLst>
                                    <p:cond delay="1500"/>
                                  </p:stCondLst>
                                  <p:childTnLst>
                                    <p:set>
                                      <p:cBhvr>
                                        <p:cTn id="33" dur="1" fill="hold">
                                          <p:stCondLst>
                                            <p:cond delay="0"/>
                                          </p:stCondLst>
                                        </p:cTn>
                                        <p:tgtEl>
                                          <p:spTgt spid="24619"/>
                                        </p:tgtEl>
                                        <p:attrNameLst>
                                          <p:attrName>style.visibility</p:attrName>
                                        </p:attrNameLst>
                                      </p:cBhvr>
                                      <p:to>
                                        <p:strVal val="visible"/>
                                      </p:to>
                                    </p:set>
                                    <p:animEffect transition="in" filter="wipe(down)">
                                      <p:cBhvr>
                                        <p:cTn id="34" dur="500"/>
                                        <p:tgtEl>
                                          <p:spTgt spid="24619"/>
                                        </p:tgtEl>
                                      </p:cBhvr>
                                    </p:animEffect>
                                  </p:childTnLst>
                                </p:cTn>
                              </p:par>
                              <p:par>
                                <p:cTn id="35" presetID="22" presetClass="entr" presetSubtype="4" fill="hold" grpId="0" nodeType="withEffect">
                                  <p:stCondLst>
                                    <p:cond delay="1500"/>
                                  </p:stCondLst>
                                  <p:childTnLst>
                                    <p:set>
                                      <p:cBhvr>
                                        <p:cTn id="36" dur="1" fill="hold">
                                          <p:stCondLst>
                                            <p:cond delay="0"/>
                                          </p:stCondLst>
                                        </p:cTn>
                                        <p:tgtEl>
                                          <p:spTgt spid="24615"/>
                                        </p:tgtEl>
                                        <p:attrNameLst>
                                          <p:attrName>style.visibility</p:attrName>
                                        </p:attrNameLst>
                                      </p:cBhvr>
                                      <p:to>
                                        <p:strVal val="visible"/>
                                      </p:to>
                                    </p:set>
                                    <p:animEffect transition="in" filter="wipe(down)">
                                      <p:cBhvr>
                                        <p:cTn id="37" dur="500"/>
                                        <p:tgtEl>
                                          <p:spTgt spid="24615"/>
                                        </p:tgtEl>
                                      </p:cBhvr>
                                    </p:animEffect>
                                  </p:childTnLst>
                                </p:cTn>
                              </p:par>
                              <p:par>
                                <p:cTn id="38" presetID="22" presetClass="entr" presetSubtype="4" fill="hold" grpId="0" nodeType="withEffect">
                                  <p:stCondLst>
                                    <p:cond delay="1500"/>
                                  </p:stCondLst>
                                  <p:childTnLst>
                                    <p:set>
                                      <p:cBhvr>
                                        <p:cTn id="39" dur="1" fill="hold">
                                          <p:stCondLst>
                                            <p:cond delay="0"/>
                                          </p:stCondLst>
                                        </p:cTn>
                                        <p:tgtEl>
                                          <p:spTgt spid="24617"/>
                                        </p:tgtEl>
                                        <p:attrNameLst>
                                          <p:attrName>style.visibility</p:attrName>
                                        </p:attrNameLst>
                                      </p:cBhvr>
                                      <p:to>
                                        <p:strVal val="visible"/>
                                      </p:to>
                                    </p:set>
                                    <p:animEffect transition="in" filter="wipe(down)">
                                      <p:cBhvr>
                                        <p:cTn id="40" dur="500"/>
                                        <p:tgtEl>
                                          <p:spTgt spid="24617"/>
                                        </p:tgtEl>
                                      </p:cBhvr>
                                    </p:animEffect>
                                  </p:childTnLst>
                                </p:cTn>
                              </p:par>
                              <p:par>
                                <p:cTn id="41" presetID="12" presetClass="entr" presetSubtype="4" fill="hold" grpId="0" nodeType="withEffect">
                                  <p:stCondLst>
                                    <p:cond delay="1500"/>
                                  </p:stCondLst>
                                  <p:childTnLst>
                                    <p:set>
                                      <p:cBhvr>
                                        <p:cTn id="42" dur="1" fill="hold">
                                          <p:stCondLst>
                                            <p:cond delay="0"/>
                                          </p:stCondLst>
                                        </p:cTn>
                                        <p:tgtEl>
                                          <p:spTgt spid="24626"/>
                                        </p:tgtEl>
                                        <p:attrNameLst>
                                          <p:attrName>style.visibility</p:attrName>
                                        </p:attrNameLst>
                                      </p:cBhvr>
                                      <p:to>
                                        <p:strVal val="visible"/>
                                      </p:to>
                                    </p:set>
                                    <p:animEffect transition="in" filter="slide(fromBottom)">
                                      <p:cBhvr>
                                        <p:cTn id="43" dur="500"/>
                                        <p:tgtEl>
                                          <p:spTgt spid="24626"/>
                                        </p:tgtEl>
                                      </p:cBhvr>
                                    </p:animEffect>
                                  </p:childTnLst>
                                </p:cTn>
                              </p:par>
                              <p:par>
                                <p:cTn id="44" presetID="12" presetClass="entr" presetSubtype="4" fill="hold" grpId="0" nodeType="withEffect">
                                  <p:stCondLst>
                                    <p:cond delay="1500"/>
                                  </p:stCondLst>
                                  <p:childTnLst>
                                    <p:set>
                                      <p:cBhvr>
                                        <p:cTn id="45" dur="1" fill="hold">
                                          <p:stCondLst>
                                            <p:cond delay="0"/>
                                          </p:stCondLst>
                                        </p:cTn>
                                        <p:tgtEl>
                                          <p:spTgt spid="24620"/>
                                        </p:tgtEl>
                                        <p:attrNameLst>
                                          <p:attrName>style.visibility</p:attrName>
                                        </p:attrNameLst>
                                      </p:cBhvr>
                                      <p:to>
                                        <p:strVal val="visible"/>
                                      </p:to>
                                    </p:set>
                                    <p:animEffect transition="in" filter="slide(fromBottom)">
                                      <p:cBhvr>
                                        <p:cTn id="46" dur="500"/>
                                        <p:tgtEl>
                                          <p:spTgt spid="246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98" grpId="0" animBg="1"/>
      <p:bldP spid="24599" grpId="0" animBg="1"/>
      <p:bldP spid="24601" grpId="0" animBg="1"/>
      <p:bldP spid="24602" grpId="0" animBg="1"/>
      <p:bldP spid="24615" grpId="0"/>
      <p:bldP spid="24617" grpId="0"/>
      <p:bldP spid="24619" grpId="0"/>
      <p:bldP spid="24620" grpId="0"/>
      <p:bldP spid="24625" grpId="0"/>
      <p:bldP spid="24626" grpId="0"/>
      <p:bldP spid="24603" grpId="0" animBg="1"/>
      <p:bldP spid="24604" grpId="0" animBg="1"/>
      <p:bldP spid="2460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同心圆 2"/>
          <p:cNvSpPr/>
          <p:nvPr/>
        </p:nvSpPr>
        <p:spPr>
          <a:xfrm>
            <a:off x="3438198" y="1732905"/>
            <a:ext cx="2137522" cy="2137810"/>
          </a:xfrm>
          <a:prstGeom prst="donut">
            <a:avLst>
              <a:gd name="adj" fmla="val 56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solidFill>
            </a:endParaRPr>
          </a:p>
        </p:txBody>
      </p:sp>
      <p:sp>
        <p:nvSpPr>
          <p:cNvPr id="4" name="Freeform 87"/>
          <p:cNvSpPr>
            <a:spLocks noEditPoints="1"/>
          </p:cNvSpPr>
          <p:nvPr/>
        </p:nvSpPr>
        <p:spPr bwMode="auto">
          <a:xfrm>
            <a:off x="3833366" y="2129902"/>
            <a:ext cx="1343635" cy="1343816"/>
          </a:xfrm>
          <a:custGeom>
            <a:avLst/>
            <a:gdLst>
              <a:gd name="T0" fmla="*/ 56 w 58"/>
              <a:gd name="T1" fmla="*/ 29 h 58"/>
              <a:gd name="T2" fmla="*/ 10 w 58"/>
              <a:gd name="T3" fmla="*/ 48 h 58"/>
              <a:gd name="T4" fmla="*/ 29 w 58"/>
              <a:gd name="T5" fmla="*/ 2 h 58"/>
              <a:gd name="T6" fmla="*/ 46 w 58"/>
              <a:gd name="T7" fmla="*/ 23 h 58"/>
              <a:gd name="T8" fmla="*/ 48 w 58"/>
              <a:gd name="T9" fmla="*/ 36 h 58"/>
              <a:gd name="T10" fmla="*/ 48 w 58"/>
              <a:gd name="T11" fmla="*/ 37 h 58"/>
              <a:gd name="T12" fmla="*/ 36 w 58"/>
              <a:gd name="T13" fmla="*/ 44 h 58"/>
              <a:gd name="T14" fmla="*/ 37 w 58"/>
              <a:gd name="T15" fmla="*/ 47 h 58"/>
              <a:gd name="T16" fmla="*/ 22 w 58"/>
              <a:gd name="T17" fmla="*/ 44 h 58"/>
              <a:gd name="T18" fmla="*/ 11 w 58"/>
              <a:gd name="T19" fmla="*/ 37 h 58"/>
              <a:gd name="T20" fmla="*/ 10 w 58"/>
              <a:gd name="T21" fmla="*/ 35 h 58"/>
              <a:gd name="T22" fmla="*/ 13 w 58"/>
              <a:gd name="T23" fmla="*/ 22 h 58"/>
              <a:gd name="T24" fmla="*/ 10 w 58"/>
              <a:gd name="T25" fmla="*/ 21 h 58"/>
              <a:gd name="T26" fmla="*/ 24 w 58"/>
              <a:gd name="T27" fmla="*/ 12 h 58"/>
              <a:gd name="T28" fmla="*/ 37 w 58"/>
              <a:gd name="T29" fmla="*/ 10 h 58"/>
              <a:gd name="T30" fmla="*/ 38 w 58"/>
              <a:gd name="T31" fmla="*/ 10 h 58"/>
              <a:gd name="T32" fmla="*/ 9 w 58"/>
              <a:gd name="T33" fmla="*/ 8 h 58"/>
              <a:gd name="T34" fmla="*/ 29 w 58"/>
              <a:gd name="T35" fmla="*/ 58 h 58"/>
              <a:gd name="T36" fmla="*/ 50 w 58"/>
              <a:gd name="T37" fmla="*/ 8 h 58"/>
              <a:gd name="T38" fmla="*/ 29 w 58"/>
              <a:gd name="T39" fmla="*/ 1 h 58"/>
              <a:gd name="T40" fmla="*/ 9 w 58"/>
              <a:gd name="T41" fmla="*/ 48 h 58"/>
              <a:gd name="T42" fmla="*/ 57 w 58"/>
              <a:gd name="T43" fmla="*/ 29 h 58"/>
              <a:gd name="T44" fmla="*/ 49 w 58"/>
              <a:gd name="T45" fmla="*/ 28 h 58"/>
              <a:gd name="T46" fmla="*/ 52 w 58"/>
              <a:gd name="T47" fmla="*/ 28 h 58"/>
              <a:gd name="T48" fmla="*/ 42 w 58"/>
              <a:gd name="T49" fmla="*/ 43 h 58"/>
              <a:gd name="T50" fmla="*/ 30 w 58"/>
              <a:gd name="T51" fmla="*/ 51 h 58"/>
              <a:gd name="T52" fmla="*/ 29 w 58"/>
              <a:gd name="T53" fmla="*/ 51 h 58"/>
              <a:gd name="T54" fmla="*/ 16 w 58"/>
              <a:gd name="T55" fmla="*/ 43 h 58"/>
              <a:gd name="T56" fmla="*/ 14 w 58"/>
              <a:gd name="T57" fmla="*/ 45 h 58"/>
              <a:gd name="T58" fmla="*/ 10 w 58"/>
              <a:gd name="T59" fmla="*/ 28 h 58"/>
              <a:gd name="T60" fmla="*/ 13 w 58"/>
              <a:gd name="T61" fmla="*/ 13 h 58"/>
              <a:gd name="T62" fmla="*/ 14 w 58"/>
              <a:gd name="T63" fmla="*/ 12 h 58"/>
              <a:gd name="T64" fmla="*/ 29 w 58"/>
              <a:gd name="T65" fmla="*/ 9 h 58"/>
              <a:gd name="T66" fmla="*/ 29 w 58"/>
              <a:gd name="T67" fmla="*/ 6 h 58"/>
              <a:gd name="T68" fmla="*/ 43 w 58"/>
              <a:gd name="T69" fmla="*/ 15 h 58"/>
              <a:gd name="T70" fmla="*/ 21 w 58"/>
              <a:gd name="T71" fmla="*/ 20 h 58"/>
              <a:gd name="T72" fmla="*/ 17 w 58"/>
              <a:gd name="T73" fmla="*/ 27 h 58"/>
              <a:gd name="T74" fmla="*/ 23 w 58"/>
              <a:gd name="T75" fmla="*/ 32 h 58"/>
              <a:gd name="T76" fmla="*/ 23 w 58"/>
              <a:gd name="T77" fmla="*/ 36 h 58"/>
              <a:gd name="T78" fmla="*/ 29 w 58"/>
              <a:gd name="T79" fmla="*/ 45 h 58"/>
              <a:gd name="T80" fmla="*/ 35 w 58"/>
              <a:gd name="T81" fmla="*/ 36 h 58"/>
              <a:gd name="T82" fmla="*/ 35 w 58"/>
              <a:gd name="T83" fmla="*/ 32 h 58"/>
              <a:gd name="T84" fmla="*/ 42 w 58"/>
              <a:gd name="T85" fmla="*/ 27 h 58"/>
              <a:gd name="T86" fmla="*/ 38 w 58"/>
              <a:gd name="T87" fmla="*/ 20 h 58"/>
              <a:gd name="T88" fmla="*/ 30 w 58"/>
              <a:gd name="T89" fmla="*/ 16 h 58"/>
              <a:gd name="T90" fmla="*/ 26 w 58"/>
              <a:gd name="T91" fmla="*/ 23 h 58"/>
              <a:gd name="T92" fmla="*/ 46 w 58"/>
              <a:gd name="T93" fmla="*/ 12 h 58"/>
              <a:gd name="T94" fmla="*/ 6 w 58"/>
              <a:gd name="T95" fmla="*/ 29 h 58"/>
              <a:gd name="T96" fmla="*/ 46 w 58"/>
              <a:gd name="T97" fmla="*/ 4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 h="58">
                <a:moveTo>
                  <a:pt x="29" y="2"/>
                </a:moveTo>
                <a:cubicBezTo>
                  <a:pt x="37" y="2"/>
                  <a:pt x="43" y="5"/>
                  <a:pt x="48" y="10"/>
                </a:cubicBezTo>
                <a:cubicBezTo>
                  <a:pt x="53" y="14"/>
                  <a:pt x="56" y="21"/>
                  <a:pt x="56" y="29"/>
                </a:cubicBezTo>
                <a:cubicBezTo>
                  <a:pt x="56" y="36"/>
                  <a:pt x="53" y="43"/>
                  <a:pt x="48" y="48"/>
                </a:cubicBezTo>
                <a:cubicBezTo>
                  <a:pt x="43" y="52"/>
                  <a:pt x="37" y="56"/>
                  <a:pt x="29" y="56"/>
                </a:cubicBezTo>
                <a:cubicBezTo>
                  <a:pt x="22" y="56"/>
                  <a:pt x="15" y="52"/>
                  <a:pt x="10" y="48"/>
                </a:cubicBezTo>
                <a:cubicBezTo>
                  <a:pt x="5" y="43"/>
                  <a:pt x="2" y="36"/>
                  <a:pt x="2" y="29"/>
                </a:cubicBezTo>
                <a:cubicBezTo>
                  <a:pt x="2" y="21"/>
                  <a:pt x="5" y="14"/>
                  <a:pt x="10" y="10"/>
                </a:cubicBezTo>
                <a:cubicBezTo>
                  <a:pt x="15" y="5"/>
                  <a:pt x="22" y="2"/>
                  <a:pt x="29" y="2"/>
                </a:cubicBezTo>
                <a:close/>
                <a:moveTo>
                  <a:pt x="48" y="21"/>
                </a:moveTo>
                <a:cubicBezTo>
                  <a:pt x="45" y="22"/>
                  <a:pt x="45" y="22"/>
                  <a:pt x="45" y="22"/>
                </a:cubicBezTo>
                <a:cubicBezTo>
                  <a:pt x="46" y="23"/>
                  <a:pt x="46" y="23"/>
                  <a:pt x="46" y="23"/>
                </a:cubicBezTo>
                <a:cubicBezTo>
                  <a:pt x="48" y="22"/>
                  <a:pt x="48" y="22"/>
                  <a:pt x="48" y="22"/>
                </a:cubicBezTo>
                <a:cubicBezTo>
                  <a:pt x="48" y="21"/>
                  <a:pt x="48" y="21"/>
                  <a:pt x="48" y="21"/>
                </a:cubicBezTo>
                <a:close/>
                <a:moveTo>
                  <a:pt x="48" y="36"/>
                </a:moveTo>
                <a:cubicBezTo>
                  <a:pt x="45" y="35"/>
                  <a:pt x="45" y="35"/>
                  <a:pt x="45" y="35"/>
                </a:cubicBezTo>
                <a:cubicBezTo>
                  <a:pt x="45" y="36"/>
                  <a:pt x="45" y="36"/>
                  <a:pt x="45" y="36"/>
                </a:cubicBezTo>
                <a:cubicBezTo>
                  <a:pt x="48" y="37"/>
                  <a:pt x="48" y="37"/>
                  <a:pt x="48" y="37"/>
                </a:cubicBezTo>
                <a:cubicBezTo>
                  <a:pt x="48" y="36"/>
                  <a:pt x="48" y="36"/>
                  <a:pt x="48" y="36"/>
                </a:cubicBezTo>
                <a:close/>
                <a:moveTo>
                  <a:pt x="37" y="47"/>
                </a:moveTo>
                <a:cubicBezTo>
                  <a:pt x="36" y="44"/>
                  <a:pt x="36" y="44"/>
                  <a:pt x="36" y="44"/>
                </a:cubicBezTo>
                <a:cubicBezTo>
                  <a:pt x="35" y="45"/>
                  <a:pt x="35" y="45"/>
                  <a:pt x="35" y="45"/>
                </a:cubicBezTo>
                <a:cubicBezTo>
                  <a:pt x="36" y="48"/>
                  <a:pt x="36" y="48"/>
                  <a:pt x="36" y="48"/>
                </a:cubicBezTo>
                <a:cubicBezTo>
                  <a:pt x="37" y="47"/>
                  <a:pt x="37" y="47"/>
                  <a:pt x="37" y="47"/>
                </a:cubicBezTo>
                <a:close/>
                <a:moveTo>
                  <a:pt x="22" y="47"/>
                </a:moveTo>
                <a:cubicBezTo>
                  <a:pt x="23" y="45"/>
                  <a:pt x="23" y="45"/>
                  <a:pt x="23" y="45"/>
                </a:cubicBezTo>
                <a:cubicBezTo>
                  <a:pt x="22" y="44"/>
                  <a:pt x="22" y="44"/>
                  <a:pt x="22" y="44"/>
                </a:cubicBezTo>
                <a:cubicBezTo>
                  <a:pt x="21" y="47"/>
                  <a:pt x="21" y="47"/>
                  <a:pt x="21" y="47"/>
                </a:cubicBezTo>
                <a:cubicBezTo>
                  <a:pt x="22" y="47"/>
                  <a:pt x="22" y="47"/>
                  <a:pt x="22" y="47"/>
                </a:cubicBezTo>
                <a:close/>
                <a:moveTo>
                  <a:pt x="11" y="37"/>
                </a:moveTo>
                <a:cubicBezTo>
                  <a:pt x="13" y="36"/>
                  <a:pt x="13" y="36"/>
                  <a:pt x="13" y="36"/>
                </a:cubicBezTo>
                <a:cubicBezTo>
                  <a:pt x="13" y="34"/>
                  <a:pt x="13" y="34"/>
                  <a:pt x="13" y="34"/>
                </a:cubicBezTo>
                <a:cubicBezTo>
                  <a:pt x="10" y="35"/>
                  <a:pt x="10" y="35"/>
                  <a:pt x="10" y="35"/>
                </a:cubicBezTo>
                <a:cubicBezTo>
                  <a:pt x="11" y="37"/>
                  <a:pt x="11" y="37"/>
                  <a:pt x="11" y="37"/>
                </a:cubicBezTo>
                <a:close/>
                <a:moveTo>
                  <a:pt x="10" y="21"/>
                </a:moveTo>
                <a:cubicBezTo>
                  <a:pt x="13" y="22"/>
                  <a:pt x="13" y="22"/>
                  <a:pt x="13" y="22"/>
                </a:cubicBezTo>
                <a:cubicBezTo>
                  <a:pt x="14" y="21"/>
                  <a:pt x="14" y="21"/>
                  <a:pt x="14" y="21"/>
                </a:cubicBezTo>
                <a:cubicBezTo>
                  <a:pt x="11" y="20"/>
                  <a:pt x="11" y="20"/>
                  <a:pt x="11" y="20"/>
                </a:cubicBezTo>
                <a:cubicBezTo>
                  <a:pt x="10" y="21"/>
                  <a:pt x="10" y="21"/>
                  <a:pt x="10" y="21"/>
                </a:cubicBezTo>
                <a:close/>
                <a:moveTo>
                  <a:pt x="21" y="10"/>
                </a:moveTo>
                <a:cubicBezTo>
                  <a:pt x="22" y="13"/>
                  <a:pt x="22" y="13"/>
                  <a:pt x="22" y="13"/>
                </a:cubicBezTo>
                <a:cubicBezTo>
                  <a:pt x="24" y="12"/>
                  <a:pt x="24" y="12"/>
                  <a:pt x="24" y="12"/>
                </a:cubicBezTo>
                <a:cubicBezTo>
                  <a:pt x="22" y="10"/>
                  <a:pt x="22" y="10"/>
                  <a:pt x="22" y="10"/>
                </a:cubicBezTo>
                <a:cubicBezTo>
                  <a:pt x="21" y="10"/>
                  <a:pt x="21" y="10"/>
                  <a:pt x="21" y="10"/>
                </a:cubicBezTo>
                <a:close/>
                <a:moveTo>
                  <a:pt x="37" y="10"/>
                </a:moveTo>
                <a:cubicBezTo>
                  <a:pt x="36" y="13"/>
                  <a:pt x="36" y="13"/>
                  <a:pt x="36" y="13"/>
                </a:cubicBezTo>
                <a:cubicBezTo>
                  <a:pt x="37" y="13"/>
                  <a:pt x="37" y="13"/>
                  <a:pt x="37" y="13"/>
                </a:cubicBezTo>
                <a:cubicBezTo>
                  <a:pt x="38" y="10"/>
                  <a:pt x="38" y="10"/>
                  <a:pt x="38" y="10"/>
                </a:cubicBezTo>
                <a:cubicBezTo>
                  <a:pt x="37" y="10"/>
                  <a:pt x="37" y="10"/>
                  <a:pt x="37" y="10"/>
                </a:cubicBezTo>
                <a:close/>
                <a:moveTo>
                  <a:pt x="29" y="0"/>
                </a:moveTo>
                <a:cubicBezTo>
                  <a:pt x="21" y="0"/>
                  <a:pt x="14" y="3"/>
                  <a:pt x="9" y="8"/>
                </a:cubicBezTo>
                <a:cubicBezTo>
                  <a:pt x="3" y="13"/>
                  <a:pt x="0" y="21"/>
                  <a:pt x="0" y="29"/>
                </a:cubicBezTo>
                <a:cubicBezTo>
                  <a:pt x="0" y="37"/>
                  <a:pt x="3" y="44"/>
                  <a:pt x="9" y="49"/>
                </a:cubicBezTo>
                <a:cubicBezTo>
                  <a:pt x="14" y="54"/>
                  <a:pt x="21" y="58"/>
                  <a:pt x="29" y="58"/>
                </a:cubicBezTo>
                <a:cubicBezTo>
                  <a:pt x="37" y="58"/>
                  <a:pt x="45" y="54"/>
                  <a:pt x="50" y="49"/>
                </a:cubicBezTo>
                <a:cubicBezTo>
                  <a:pt x="55" y="44"/>
                  <a:pt x="58" y="37"/>
                  <a:pt x="58" y="29"/>
                </a:cubicBezTo>
                <a:cubicBezTo>
                  <a:pt x="58" y="21"/>
                  <a:pt x="55" y="13"/>
                  <a:pt x="50" y="8"/>
                </a:cubicBezTo>
                <a:cubicBezTo>
                  <a:pt x="45" y="3"/>
                  <a:pt x="37" y="0"/>
                  <a:pt x="29" y="0"/>
                </a:cubicBezTo>
                <a:close/>
                <a:moveTo>
                  <a:pt x="49" y="9"/>
                </a:moveTo>
                <a:cubicBezTo>
                  <a:pt x="44" y="4"/>
                  <a:pt x="37" y="1"/>
                  <a:pt x="29" y="1"/>
                </a:cubicBezTo>
                <a:cubicBezTo>
                  <a:pt x="22" y="1"/>
                  <a:pt x="15" y="4"/>
                  <a:pt x="9" y="9"/>
                </a:cubicBezTo>
                <a:cubicBezTo>
                  <a:pt x="4" y="14"/>
                  <a:pt x="1" y="21"/>
                  <a:pt x="1" y="29"/>
                </a:cubicBezTo>
                <a:cubicBezTo>
                  <a:pt x="1" y="36"/>
                  <a:pt x="4" y="43"/>
                  <a:pt x="9" y="48"/>
                </a:cubicBezTo>
                <a:cubicBezTo>
                  <a:pt x="15" y="53"/>
                  <a:pt x="22" y="57"/>
                  <a:pt x="29" y="57"/>
                </a:cubicBezTo>
                <a:cubicBezTo>
                  <a:pt x="37" y="57"/>
                  <a:pt x="44" y="53"/>
                  <a:pt x="49" y="48"/>
                </a:cubicBezTo>
                <a:cubicBezTo>
                  <a:pt x="54" y="43"/>
                  <a:pt x="57" y="36"/>
                  <a:pt x="57" y="29"/>
                </a:cubicBezTo>
                <a:cubicBezTo>
                  <a:pt x="57" y="21"/>
                  <a:pt x="54" y="14"/>
                  <a:pt x="49" y="9"/>
                </a:cubicBezTo>
                <a:close/>
                <a:moveTo>
                  <a:pt x="52" y="28"/>
                </a:moveTo>
                <a:cubicBezTo>
                  <a:pt x="49" y="28"/>
                  <a:pt x="49" y="28"/>
                  <a:pt x="49" y="28"/>
                </a:cubicBezTo>
                <a:cubicBezTo>
                  <a:pt x="49" y="29"/>
                  <a:pt x="49" y="29"/>
                  <a:pt x="49" y="29"/>
                </a:cubicBezTo>
                <a:cubicBezTo>
                  <a:pt x="52" y="29"/>
                  <a:pt x="52" y="29"/>
                  <a:pt x="52" y="29"/>
                </a:cubicBezTo>
                <a:cubicBezTo>
                  <a:pt x="52" y="28"/>
                  <a:pt x="52" y="28"/>
                  <a:pt x="52" y="28"/>
                </a:cubicBezTo>
                <a:close/>
                <a:moveTo>
                  <a:pt x="46" y="44"/>
                </a:moveTo>
                <a:cubicBezTo>
                  <a:pt x="43" y="42"/>
                  <a:pt x="43" y="42"/>
                  <a:pt x="43" y="42"/>
                </a:cubicBezTo>
                <a:cubicBezTo>
                  <a:pt x="42" y="43"/>
                  <a:pt x="42" y="43"/>
                  <a:pt x="42" y="43"/>
                </a:cubicBezTo>
                <a:cubicBezTo>
                  <a:pt x="45" y="45"/>
                  <a:pt x="45" y="45"/>
                  <a:pt x="45" y="45"/>
                </a:cubicBezTo>
                <a:cubicBezTo>
                  <a:pt x="46" y="44"/>
                  <a:pt x="46" y="44"/>
                  <a:pt x="46" y="44"/>
                </a:cubicBezTo>
                <a:close/>
                <a:moveTo>
                  <a:pt x="30" y="51"/>
                </a:moveTo>
                <a:cubicBezTo>
                  <a:pt x="30" y="48"/>
                  <a:pt x="30" y="48"/>
                  <a:pt x="30" y="48"/>
                </a:cubicBezTo>
                <a:cubicBezTo>
                  <a:pt x="29" y="48"/>
                  <a:pt x="29" y="48"/>
                  <a:pt x="29" y="48"/>
                </a:cubicBezTo>
                <a:cubicBezTo>
                  <a:pt x="29" y="51"/>
                  <a:pt x="29" y="51"/>
                  <a:pt x="29" y="51"/>
                </a:cubicBezTo>
                <a:cubicBezTo>
                  <a:pt x="30" y="51"/>
                  <a:pt x="30" y="51"/>
                  <a:pt x="30" y="51"/>
                </a:cubicBezTo>
                <a:close/>
                <a:moveTo>
                  <a:pt x="14" y="45"/>
                </a:moveTo>
                <a:cubicBezTo>
                  <a:pt x="16" y="43"/>
                  <a:pt x="16" y="43"/>
                  <a:pt x="16" y="43"/>
                </a:cubicBezTo>
                <a:cubicBezTo>
                  <a:pt x="15" y="42"/>
                  <a:pt x="15" y="42"/>
                  <a:pt x="15" y="42"/>
                </a:cubicBezTo>
                <a:cubicBezTo>
                  <a:pt x="13" y="44"/>
                  <a:pt x="13" y="44"/>
                  <a:pt x="13" y="44"/>
                </a:cubicBezTo>
                <a:cubicBezTo>
                  <a:pt x="14" y="45"/>
                  <a:pt x="14" y="45"/>
                  <a:pt x="14" y="45"/>
                </a:cubicBezTo>
                <a:close/>
                <a:moveTo>
                  <a:pt x="7" y="29"/>
                </a:moveTo>
                <a:cubicBezTo>
                  <a:pt x="10" y="29"/>
                  <a:pt x="10" y="29"/>
                  <a:pt x="10" y="29"/>
                </a:cubicBezTo>
                <a:cubicBezTo>
                  <a:pt x="10" y="28"/>
                  <a:pt x="10" y="28"/>
                  <a:pt x="10" y="28"/>
                </a:cubicBezTo>
                <a:cubicBezTo>
                  <a:pt x="7" y="28"/>
                  <a:pt x="7" y="28"/>
                  <a:pt x="7" y="28"/>
                </a:cubicBezTo>
                <a:cubicBezTo>
                  <a:pt x="7" y="29"/>
                  <a:pt x="7" y="29"/>
                  <a:pt x="7" y="29"/>
                </a:cubicBezTo>
                <a:close/>
                <a:moveTo>
                  <a:pt x="13" y="13"/>
                </a:moveTo>
                <a:cubicBezTo>
                  <a:pt x="15" y="15"/>
                  <a:pt x="15" y="15"/>
                  <a:pt x="15" y="15"/>
                </a:cubicBezTo>
                <a:cubicBezTo>
                  <a:pt x="16" y="14"/>
                  <a:pt x="16" y="14"/>
                  <a:pt x="16" y="14"/>
                </a:cubicBezTo>
                <a:cubicBezTo>
                  <a:pt x="14" y="12"/>
                  <a:pt x="14" y="12"/>
                  <a:pt x="14" y="12"/>
                </a:cubicBezTo>
                <a:cubicBezTo>
                  <a:pt x="13" y="13"/>
                  <a:pt x="13" y="13"/>
                  <a:pt x="13" y="13"/>
                </a:cubicBezTo>
                <a:close/>
                <a:moveTo>
                  <a:pt x="29" y="6"/>
                </a:moveTo>
                <a:cubicBezTo>
                  <a:pt x="29" y="9"/>
                  <a:pt x="29" y="9"/>
                  <a:pt x="29" y="9"/>
                </a:cubicBezTo>
                <a:cubicBezTo>
                  <a:pt x="30" y="9"/>
                  <a:pt x="30" y="9"/>
                  <a:pt x="30" y="9"/>
                </a:cubicBezTo>
                <a:cubicBezTo>
                  <a:pt x="30" y="6"/>
                  <a:pt x="30" y="6"/>
                  <a:pt x="30" y="6"/>
                </a:cubicBezTo>
                <a:cubicBezTo>
                  <a:pt x="29" y="6"/>
                  <a:pt x="29" y="6"/>
                  <a:pt x="29" y="6"/>
                </a:cubicBezTo>
                <a:close/>
                <a:moveTo>
                  <a:pt x="45" y="12"/>
                </a:moveTo>
                <a:cubicBezTo>
                  <a:pt x="42" y="14"/>
                  <a:pt x="42" y="14"/>
                  <a:pt x="42" y="14"/>
                </a:cubicBezTo>
                <a:cubicBezTo>
                  <a:pt x="43" y="15"/>
                  <a:pt x="43" y="15"/>
                  <a:pt x="43" y="15"/>
                </a:cubicBezTo>
                <a:cubicBezTo>
                  <a:pt x="46" y="13"/>
                  <a:pt x="46" y="13"/>
                  <a:pt x="46" y="13"/>
                </a:cubicBezTo>
                <a:cubicBezTo>
                  <a:pt x="45" y="12"/>
                  <a:pt x="45" y="12"/>
                  <a:pt x="45" y="12"/>
                </a:cubicBezTo>
                <a:close/>
                <a:moveTo>
                  <a:pt x="21" y="20"/>
                </a:moveTo>
                <a:cubicBezTo>
                  <a:pt x="22" y="22"/>
                  <a:pt x="22" y="22"/>
                  <a:pt x="22" y="22"/>
                </a:cubicBezTo>
                <a:cubicBezTo>
                  <a:pt x="23" y="25"/>
                  <a:pt x="23" y="25"/>
                  <a:pt x="23" y="25"/>
                </a:cubicBezTo>
                <a:cubicBezTo>
                  <a:pt x="17" y="27"/>
                  <a:pt x="17" y="27"/>
                  <a:pt x="17" y="27"/>
                </a:cubicBezTo>
                <a:cubicBezTo>
                  <a:pt x="13" y="29"/>
                  <a:pt x="13" y="29"/>
                  <a:pt x="13" y="29"/>
                </a:cubicBezTo>
                <a:cubicBezTo>
                  <a:pt x="17" y="30"/>
                  <a:pt x="17" y="30"/>
                  <a:pt x="17" y="30"/>
                </a:cubicBezTo>
                <a:cubicBezTo>
                  <a:pt x="23" y="32"/>
                  <a:pt x="23" y="32"/>
                  <a:pt x="23" y="32"/>
                </a:cubicBezTo>
                <a:cubicBezTo>
                  <a:pt x="22" y="35"/>
                  <a:pt x="22" y="35"/>
                  <a:pt x="22" y="35"/>
                </a:cubicBezTo>
                <a:cubicBezTo>
                  <a:pt x="21" y="37"/>
                  <a:pt x="21" y="37"/>
                  <a:pt x="21" y="37"/>
                </a:cubicBezTo>
                <a:cubicBezTo>
                  <a:pt x="23" y="36"/>
                  <a:pt x="23" y="36"/>
                  <a:pt x="23" y="36"/>
                </a:cubicBezTo>
                <a:cubicBezTo>
                  <a:pt x="26" y="35"/>
                  <a:pt x="26" y="35"/>
                  <a:pt x="26" y="35"/>
                </a:cubicBezTo>
                <a:cubicBezTo>
                  <a:pt x="28" y="41"/>
                  <a:pt x="28" y="41"/>
                  <a:pt x="28" y="41"/>
                </a:cubicBezTo>
                <a:cubicBezTo>
                  <a:pt x="29" y="45"/>
                  <a:pt x="29" y="45"/>
                  <a:pt x="29" y="45"/>
                </a:cubicBezTo>
                <a:cubicBezTo>
                  <a:pt x="30" y="41"/>
                  <a:pt x="30" y="41"/>
                  <a:pt x="30" y="41"/>
                </a:cubicBezTo>
                <a:cubicBezTo>
                  <a:pt x="33" y="35"/>
                  <a:pt x="33" y="35"/>
                  <a:pt x="33" y="35"/>
                </a:cubicBezTo>
                <a:cubicBezTo>
                  <a:pt x="35" y="36"/>
                  <a:pt x="35" y="36"/>
                  <a:pt x="35" y="36"/>
                </a:cubicBezTo>
                <a:cubicBezTo>
                  <a:pt x="38" y="37"/>
                  <a:pt x="38" y="37"/>
                  <a:pt x="38" y="37"/>
                </a:cubicBezTo>
                <a:cubicBezTo>
                  <a:pt x="37" y="35"/>
                  <a:pt x="37" y="35"/>
                  <a:pt x="37" y="35"/>
                </a:cubicBezTo>
                <a:cubicBezTo>
                  <a:pt x="35" y="32"/>
                  <a:pt x="35" y="32"/>
                  <a:pt x="35" y="32"/>
                </a:cubicBezTo>
                <a:cubicBezTo>
                  <a:pt x="42" y="30"/>
                  <a:pt x="42" y="30"/>
                  <a:pt x="42" y="30"/>
                </a:cubicBezTo>
                <a:cubicBezTo>
                  <a:pt x="45" y="29"/>
                  <a:pt x="45" y="29"/>
                  <a:pt x="45" y="29"/>
                </a:cubicBezTo>
                <a:cubicBezTo>
                  <a:pt x="42" y="27"/>
                  <a:pt x="42" y="27"/>
                  <a:pt x="42" y="27"/>
                </a:cubicBezTo>
                <a:cubicBezTo>
                  <a:pt x="35" y="25"/>
                  <a:pt x="35" y="25"/>
                  <a:pt x="35" y="25"/>
                </a:cubicBezTo>
                <a:cubicBezTo>
                  <a:pt x="37" y="22"/>
                  <a:pt x="37" y="22"/>
                  <a:pt x="37" y="22"/>
                </a:cubicBezTo>
                <a:cubicBezTo>
                  <a:pt x="38" y="20"/>
                  <a:pt x="38" y="20"/>
                  <a:pt x="38" y="20"/>
                </a:cubicBezTo>
                <a:cubicBezTo>
                  <a:pt x="35" y="21"/>
                  <a:pt x="35" y="21"/>
                  <a:pt x="35" y="21"/>
                </a:cubicBezTo>
                <a:cubicBezTo>
                  <a:pt x="33" y="23"/>
                  <a:pt x="33" y="23"/>
                  <a:pt x="33" y="23"/>
                </a:cubicBezTo>
                <a:cubicBezTo>
                  <a:pt x="30" y="16"/>
                  <a:pt x="30" y="16"/>
                  <a:pt x="30" y="16"/>
                </a:cubicBezTo>
                <a:cubicBezTo>
                  <a:pt x="29" y="13"/>
                  <a:pt x="29" y="13"/>
                  <a:pt x="29" y="13"/>
                </a:cubicBezTo>
                <a:cubicBezTo>
                  <a:pt x="28" y="16"/>
                  <a:pt x="28" y="16"/>
                  <a:pt x="28" y="16"/>
                </a:cubicBezTo>
                <a:cubicBezTo>
                  <a:pt x="26" y="23"/>
                  <a:pt x="26" y="23"/>
                  <a:pt x="26" y="23"/>
                </a:cubicBezTo>
                <a:cubicBezTo>
                  <a:pt x="23" y="21"/>
                  <a:pt x="23" y="21"/>
                  <a:pt x="23" y="21"/>
                </a:cubicBezTo>
                <a:cubicBezTo>
                  <a:pt x="21" y="20"/>
                  <a:pt x="21" y="20"/>
                  <a:pt x="21" y="20"/>
                </a:cubicBezTo>
                <a:close/>
                <a:moveTo>
                  <a:pt x="46" y="12"/>
                </a:moveTo>
                <a:cubicBezTo>
                  <a:pt x="42" y="8"/>
                  <a:pt x="36" y="5"/>
                  <a:pt x="29" y="5"/>
                </a:cubicBezTo>
                <a:cubicBezTo>
                  <a:pt x="23" y="5"/>
                  <a:pt x="17" y="8"/>
                  <a:pt x="13" y="12"/>
                </a:cubicBezTo>
                <a:cubicBezTo>
                  <a:pt x="9" y="16"/>
                  <a:pt x="6" y="22"/>
                  <a:pt x="6" y="29"/>
                </a:cubicBezTo>
                <a:cubicBezTo>
                  <a:pt x="6" y="35"/>
                  <a:pt x="9" y="41"/>
                  <a:pt x="13" y="45"/>
                </a:cubicBezTo>
                <a:cubicBezTo>
                  <a:pt x="17" y="49"/>
                  <a:pt x="23" y="52"/>
                  <a:pt x="29" y="52"/>
                </a:cubicBezTo>
                <a:cubicBezTo>
                  <a:pt x="36" y="52"/>
                  <a:pt x="42" y="49"/>
                  <a:pt x="46" y="45"/>
                </a:cubicBezTo>
                <a:cubicBezTo>
                  <a:pt x="50" y="41"/>
                  <a:pt x="53" y="35"/>
                  <a:pt x="53" y="29"/>
                </a:cubicBezTo>
                <a:cubicBezTo>
                  <a:pt x="53" y="22"/>
                  <a:pt x="50" y="16"/>
                  <a:pt x="46" y="12"/>
                </a:cubicBezTo>
                <a:close/>
              </a:path>
            </a:pathLst>
          </a:custGeom>
          <a:solidFill>
            <a:schemeClr val="accent2"/>
          </a:solidFill>
          <a:ln>
            <a:noFill/>
          </a:ln>
        </p:spPr>
        <p:txBody>
          <a:bodyPr vert="horz" wrap="square" lIns="68589" tIns="34295" rIns="68589" bIns="34295" numCol="1" anchor="t" anchorCtr="0" compatLnSpc="1"/>
          <a:lstStyle/>
          <a:p>
            <a:endParaRPr lang="zh-CN" altLang="en-US"/>
          </a:p>
        </p:txBody>
      </p:sp>
      <p:grpSp>
        <p:nvGrpSpPr>
          <p:cNvPr id="5" name="组合 4"/>
          <p:cNvGrpSpPr/>
          <p:nvPr/>
        </p:nvGrpSpPr>
        <p:grpSpPr>
          <a:xfrm>
            <a:off x="3323423" y="1627076"/>
            <a:ext cx="2363517" cy="2363836"/>
            <a:chOff x="4430461" y="2168765"/>
            <a:chExt cx="3150809" cy="3150809"/>
          </a:xfrm>
          <a:solidFill>
            <a:schemeClr val="accent1"/>
          </a:solidFill>
        </p:grpSpPr>
        <p:grpSp>
          <p:nvGrpSpPr>
            <p:cNvPr id="6" name="组合 9"/>
            <p:cNvGrpSpPr/>
            <p:nvPr/>
          </p:nvGrpSpPr>
          <p:grpSpPr>
            <a:xfrm>
              <a:off x="5763665" y="2168765"/>
              <a:ext cx="353200" cy="3150809"/>
              <a:chOff x="5851430" y="2168765"/>
              <a:chExt cx="353200" cy="3150809"/>
            </a:xfrm>
            <a:grpFill/>
          </p:grpSpPr>
          <p:sp>
            <p:nvSpPr>
              <p:cNvPr id="10" name="等腰三角形 9"/>
              <p:cNvSpPr/>
              <p:nvPr/>
            </p:nvSpPr>
            <p:spPr>
              <a:xfrm rot="14472682">
                <a:off x="5823174" y="2197021"/>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等腰三角形 10"/>
              <p:cNvSpPr/>
              <p:nvPr/>
            </p:nvSpPr>
            <p:spPr>
              <a:xfrm rot="7127318" flipV="1">
                <a:off x="5823175" y="4938119"/>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101"/>
            <p:cNvGrpSpPr/>
            <p:nvPr/>
          </p:nvGrpSpPr>
          <p:grpSpPr>
            <a:xfrm rot="5400000">
              <a:off x="5829266" y="2161629"/>
              <a:ext cx="353200" cy="3150809"/>
              <a:chOff x="5851430" y="2168765"/>
              <a:chExt cx="353200" cy="3150809"/>
            </a:xfrm>
            <a:grpFill/>
          </p:grpSpPr>
          <p:sp>
            <p:nvSpPr>
              <p:cNvPr id="8" name="等腰三角形 7"/>
              <p:cNvSpPr/>
              <p:nvPr/>
            </p:nvSpPr>
            <p:spPr>
              <a:xfrm rot="14472682">
                <a:off x="5823174" y="2197021"/>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等腰三角形 8"/>
              <p:cNvSpPr/>
              <p:nvPr/>
            </p:nvSpPr>
            <p:spPr>
              <a:xfrm rot="7127318" flipV="1">
                <a:off x="5823175" y="4938119"/>
                <a:ext cx="409711" cy="353199"/>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grpSp>
        <p:nvGrpSpPr>
          <p:cNvPr id="12" name="组合 11"/>
          <p:cNvGrpSpPr/>
          <p:nvPr/>
        </p:nvGrpSpPr>
        <p:grpSpPr>
          <a:xfrm>
            <a:off x="1043922" y="1418813"/>
            <a:ext cx="2151065" cy="950063"/>
            <a:chOff x="1391653" y="1891167"/>
            <a:chExt cx="2867589" cy="1266360"/>
          </a:xfrm>
        </p:grpSpPr>
        <p:grpSp>
          <p:nvGrpSpPr>
            <p:cNvPr id="13" name="组合 56"/>
            <p:cNvGrpSpPr/>
            <p:nvPr/>
          </p:nvGrpSpPr>
          <p:grpSpPr>
            <a:xfrm>
              <a:off x="1391653" y="2219733"/>
              <a:ext cx="2867589" cy="937794"/>
              <a:chOff x="1637339" y="2110747"/>
              <a:chExt cx="3014277" cy="937794"/>
            </a:xfrm>
          </p:grpSpPr>
          <p:sp>
            <p:nvSpPr>
              <p:cNvPr id="17" name="文本框 57"/>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8" name="文本框 14"/>
              <p:cNvSpPr txBox="1"/>
              <p:nvPr/>
            </p:nvSpPr>
            <p:spPr>
              <a:xfrm>
                <a:off x="1637339" y="2463945"/>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5" name="等腰三角形 14"/>
            <p:cNvSpPr/>
            <p:nvPr/>
          </p:nvSpPr>
          <p:spPr>
            <a:xfrm rot="5400000">
              <a:off x="1327547" y="1955273"/>
              <a:ext cx="929540" cy="80132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nvGrpSpPr>
          <p:cNvPr id="19" name="组合 13"/>
          <p:cNvGrpSpPr/>
          <p:nvPr/>
        </p:nvGrpSpPr>
        <p:grpSpPr>
          <a:xfrm>
            <a:off x="1043922" y="3240740"/>
            <a:ext cx="2151065" cy="936800"/>
            <a:chOff x="1391653" y="4319654"/>
            <a:chExt cx="2867589" cy="1248681"/>
          </a:xfrm>
        </p:grpSpPr>
        <p:grpSp>
          <p:nvGrpSpPr>
            <p:cNvPr id="20" name="组合 87"/>
            <p:cNvGrpSpPr/>
            <p:nvPr/>
          </p:nvGrpSpPr>
          <p:grpSpPr>
            <a:xfrm>
              <a:off x="1391653" y="4630536"/>
              <a:ext cx="2867589" cy="937799"/>
              <a:chOff x="1637339" y="2110747"/>
              <a:chExt cx="3014277" cy="937799"/>
            </a:xfrm>
          </p:grpSpPr>
          <p:sp>
            <p:nvSpPr>
              <p:cNvPr id="24" name="文本框 88"/>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25" name="文本框 14"/>
              <p:cNvSpPr txBox="1"/>
              <p:nvPr/>
            </p:nvSpPr>
            <p:spPr>
              <a:xfrm>
                <a:off x="1637339" y="2463950"/>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2" name="等腰三角形 21"/>
            <p:cNvSpPr/>
            <p:nvPr/>
          </p:nvSpPr>
          <p:spPr>
            <a:xfrm rot="5400000">
              <a:off x="1327547" y="4383760"/>
              <a:ext cx="929540" cy="80132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nvGrpSpPr>
          <p:cNvPr id="26" name="组合 12"/>
          <p:cNvGrpSpPr/>
          <p:nvPr/>
        </p:nvGrpSpPr>
        <p:grpSpPr>
          <a:xfrm>
            <a:off x="6056816" y="1418813"/>
            <a:ext cx="2151065" cy="950063"/>
            <a:chOff x="8074352" y="1891167"/>
            <a:chExt cx="2867589" cy="1266360"/>
          </a:xfrm>
        </p:grpSpPr>
        <p:grpSp>
          <p:nvGrpSpPr>
            <p:cNvPr id="27" name="组合 84"/>
            <p:cNvGrpSpPr/>
            <p:nvPr/>
          </p:nvGrpSpPr>
          <p:grpSpPr>
            <a:xfrm>
              <a:off x="8074352" y="2219733"/>
              <a:ext cx="2867589" cy="937794"/>
              <a:chOff x="1637339" y="2110747"/>
              <a:chExt cx="3014277" cy="937794"/>
            </a:xfrm>
          </p:grpSpPr>
          <p:sp>
            <p:nvSpPr>
              <p:cNvPr id="31" name="文本框 85"/>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2" name="文本框 14"/>
              <p:cNvSpPr txBox="1"/>
              <p:nvPr/>
            </p:nvSpPr>
            <p:spPr>
              <a:xfrm>
                <a:off x="1637339" y="2463945"/>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9" name="等腰三角形 28"/>
            <p:cNvSpPr/>
            <p:nvPr/>
          </p:nvSpPr>
          <p:spPr>
            <a:xfrm rot="5400000">
              <a:off x="8010246" y="1955273"/>
              <a:ext cx="929540" cy="801328"/>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nvGrpSpPr>
          <p:cNvPr id="33" name="组合 32"/>
          <p:cNvGrpSpPr/>
          <p:nvPr/>
        </p:nvGrpSpPr>
        <p:grpSpPr>
          <a:xfrm>
            <a:off x="6056816" y="3240740"/>
            <a:ext cx="2151065" cy="936800"/>
            <a:chOff x="8074352" y="4319654"/>
            <a:chExt cx="2867589" cy="1248681"/>
          </a:xfrm>
        </p:grpSpPr>
        <p:grpSp>
          <p:nvGrpSpPr>
            <p:cNvPr id="34" name="组合 90"/>
            <p:cNvGrpSpPr/>
            <p:nvPr/>
          </p:nvGrpSpPr>
          <p:grpSpPr>
            <a:xfrm>
              <a:off x="8074352" y="4630536"/>
              <a:ext cx="2867589" cy="937799"/>
              <a:chOff x="1637339" y="2110747"/>
              <a:chExt cx="3014277" cy="937799"/>
            </a:xfrm>
          </p:grpSpPr>
          <p:sp>
            <p:nvSpPr>
              <p:cNvPr id="38" name="文本框 91"/>
              <p:cNvSpPr txBox="1"/>
              <p:nvPr/>
            </p:nvSpPr>
            <p:spPr>
              <a:xfrm>
                <a:off x="1637339" y="2110747"/>
                <a:ext cx="3014277" cy="295374"/>
              </a:xfrm>
              <a:prstGeom prst="rect">
                <a:avLst/>
              </a:prstGeom>
              <a:noFill/>
            </p:spPr>
            <p:txBody>
              <a:bodyPr wrap="squar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9" name="文本框 14"/>
              <p:cNvSpPr txBox="1"/>
              <p:nvPr/>
            </p:nvSpPr>
            <p:spPr>
              <a:xfrm>
                <a:off x="1637339" y="2463950"/>
                <a:ext cx="2753020" cy="5845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35" name="组合 113"/>
            <p:cNvGrpSpPr/>
            <p:nvPr/>
          </p:nvGrpSpPr>
          <p:grpSpPr>
            <a:xfrm>
              <a:off x="8074352" y="4319654"/>
              <a:ext cx="994281" cy="929540"/>
              <a:chOff x="-4734" y="1927960"/>
              <a:chExt cx="3412211" cy="3190031"/>
            </a:xfrm>
          </p:grpSpPr>
          <p:sp>
            <p:nvSpPr>
              <p:cNvPr id="36" name="等腰三角形 35"/>
              <p:cNvSpPr/>
              <p:nvPr/>
            </p:nvSpPr>
            <p:spPr>
              <a:xfrm rot="5400000">
                <a:off x="-224736" y="2147962"/>
                <a:ext cx="3190031" cy="2750027"/>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sp>
            <p:nvSpPr>
              <p:cNvPr id="37" name="等腰三角形 36"/>
              <p:cNvSpPr/>
              <p:nvPr/>
            </p:nvSpPr>
            <p:spPr>
              <a:xfrm rot="5400000">
                <a:off x="437448" y="2147962"/>
                <a:ext cx="3190031" cy="2750027"/>
              </a:xfrm>
              <a:prstGeom prst="triangle">
                <a:avLst/>
              </a:prstGeom>
              <a:noFill/>
              <a:ln>
                <a:solidFill>
                  <a:schemeClr val="bg1">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900">
                  <a:solidFill>
                    <a:schemeClr val="tx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360"/>
                                          </p:val>
                                        </p:tav>
                                        <p:tav tm="100000">
                                          <p:val>
                                            <p:fltVal val="0"/>
                                          </p:val>
                                        </p:tav>
                                      </p:tavLst>
                                    </p:anim>
                                    <p:animEffect transition="in" filter="fade">
                                      <p:cBhvr>
                                        <p:cTn id="18" dur="1000"/>
                                        <p:tgtEl>
                                          <p:spTgt spid="5"/>
                                        </p:tgtEl>
                                      </p:cBhvr>
                                    </p:animEffect>
                                  </p:childTnLst>
                                </p:cTn>
                              </p:par>
                              <p:par>
                                <p:cTn id="19" presetID="2" presetClass="entr" presetSubtype="8" decel="100000" fill="hold" nodeType="with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750" fill="hold"/>
                                        <p:tgtEl>
                                          <p:spTgt spid="12"/>
                                        </p:tgtEl>
                                        <p:attrNameLst>
                                          <p:attrName>ppt_x</p:attrName>
                                        </p:attrNameLst>
                                      </p:cBhvr>
                                      <p:tavLst>
                                        <p:tav tm="0">
                                          <p:val>
                                            <p:strVal val="0-#ppt_w/2"/>
                                          </p:val>
                                        </p:tav>
                                        <p:tav tm="100000">
                                          <p:val>
                                            <p:strVal val="#ppt_x"/>
                                          </p:val>
                                        </p:tav>
                                      </p:tavLst>
                                    </p:anim>
                                    <p:anim calcmode="lin" valueType="num">
                                      <p:cBhvr additive="base">
                                        <p:cTn id="22" dur="75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8" decel="100000" fill="hold" nodeType="withEffect">
                                  <p:stCondLst>
                                    <p:cond delay="25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750" fill="hold"/>
                                        <p:tgtEl>
                                          <p:spTgt spid="19"/>
                                        </p:tgtEl>
                                        <p:attrNameLst>
                                          <p:attrName>ppt_x</p:attrName>
                                        </p:attrNameLst>
                                      </p:cBhvr>
                                      <p:tavLst>
                                        <p:tav tm="0">
                                          <p:val>
                                            <p:strVal val="0-#ppt_w/2"/>
                                          </p:val>
                                        </p:tav>
                                        <p:tav tm="100000">
                                          <p:val>
                                            <p:strVal val="#ppt_x"/>
                                          </p:val>
                                        </p:tav>
                                      </p:tavLst>
                                    </p:anim>
                                    <p:anim calcmode="lin" valueType="num">
                                      <p:cBhvr additive="base">
                                        <p:cTn id="26" dur="750" fill="hold"/>
                                        <p:tgtEl>
                                          <p:spTgt spid="19"/>
                                        </p:tgtEl>
                                        <p:attrNameLst>
                                          <p:attrName>ppt_y</p:attrName>
                                        </p:attrNameLst>
                                      </p:cBhvr>
                                      <p:tavLst>
                                        <p:tav tm="0">
                                          <p:val>
                                            <p:strVal val="#ppt_y"/>
                                          </p:val>
                                        </p:tav>
                                        <p:tav tm="100000">
                                          <p:val>
                                            <p:strVal val="#ppt_y"/>
                                          </p:val>
                                        </p:tav>
                                      </p:tavLst>
                                    </p:anim>
                                  </p:childTnLst>
                                </p:cTn>
                              </p:par>
                              <p:par>
                                <p:cTn id="27" presetID="2" presetClass="entr" presetSubtype="2" decel="100000" fill="hold" nodeType="withEffect">
                                  <p:stCondLst>
                                    <p:cond delay="25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750" fill="hold"/>
                                        <p:tgtEl>
                                          <p:spTgt spid="26"/>
                                        </p:tgtEl>
                                        <p:attrNameLst>
                                          <p:attrName>ppt_x</p:attrName>
                                        </p:attrNameLst>
                                      </p:cBhvr>
                                      <p:tavLst>
                                        <p:tav tm="0">
                                          <p:val>
                                            <p:strVal val="1+#ppt_w/2"/>
                                          </p:val>
                                        </p:tav>
                                        <p:tav tm="100000">
                                          <p:val>
                                            <p:strVal val="#ppt_x"/>
                                          </p:val>
                                        </p:tav>
                                      </p:tavLst>
                                    </p:anim>
                                    <p:anim calcmode="lin" valueType="num">
                                      <p:cBhvr additive="base">
                                        <p:cTn id="30" dur="75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2" decel="100000" fill="hold" nodeType="withEffect">
                                  <p:stCondLst>
                                    <p:cond delay="25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750" fill="hold"/>
                                        <p:tgtEl>
                                          <p:spTgt spid="33"/>
                                        </p:tgtEl>
                                        <p:attrNameLst>
                                          <p:attrName>ppt_x</p:attrName>
                                        </p:attrNameLst>
                                      </p:cBhvr>
                                      <p:tavLst>
                                        <p:tav tm="0">
                                          <p:val>
                                            <p:strVal val="1+#ppt_w/2"/>
                                          </p:val>
                                        </p:tav>
                                        <p:tav tm="100000">
                                          <p:val>
                                            <p:strVal val="#ppt_x"/>
                                          </p:val>
                                        </p:tav>
                                      </p:tavLst>
                                    </p:anim>
                                    <p:anim calcmode="lin" valueType="num">
                                      <p:cBhvr additive="base">
                                        <p:cTn id="34" dur="75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6"/>
          <p:cNvGrpSpPr/>
          <p:nvPr/>
        </p:nvGrpSpPr>
        <p:grpSpPr>
          <a:xfrm>
            <a:off x="4125838" y="1297572"/>
            <a:ext cx="5395358" cy="3673451"/>
            <a:chOff x="5501116" y="1729561"/>
            <a:chExt cx="7193811" cy="4896423"/>
          </a:xfrm>
        </p:grpSpPr>
        <p:sp>
          <p:nvSpPr>
            <p:cNvPr id="5" name="Isosceles Triangle 3"/>
            <p:cNvSpPr/>
            <p:nvPr/>
          </p:nvSpPr>
          <p:spPr>
            <a:xfrm flipH="1">
              <a:off x="7629101" y="2326609"/>
              <a:ext cx="2516979"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1" fmla="*/ 0 w 3201766"/>
                <a:gd name="connsiteY0-2" fmla="*/ 4299375 h 4299375"/>
                <a:gd name="connsiteX1-3" fmla="*/ 1060450 w 3201766"/>
                <a:gd name="connsiteY1-4" fmla="*/ 2851575 h 4299375"/>
                <a:gd name="connsiteX2-5" fmla="*/ 3201766 w 3201766"/>
                <a:gd name="connsiteY2-6" fmla="*/ 0 h 4299375"/>
                <a:gd name="connsiteX3-7" fmla="*/ 3201766 w 3201766"/>
                <a:gd name="connsiteY3-8" fmla="*/ 4299375 h 4299375"/>
                <a:gd name="connsiteX4" fmla="*/ 0 w 3201766"/>
                <a:gd name="connsiteY4" fmla="*/ 4299375 h 4299375"/>
                <a:gd name="connsiteX0-9" fmla="*/ 0 w 3201766"/>
                <a:gd name="connsiteY0-10" fmla="*/ 4299375 h 4299375"/>
                <a:gd name="connsiteX1-11" fmla="*/ 1019561 w 3201766"/>
                <a:gd name="connsiteY1-12" fmla="*/ 2903963 h 4299375"/>
                <a:gd name="connsiteX2-13" fmla="*/ 1060450 w 3201766"/>
                <a:gd name="connsiteY2-14" fmla="*/ 2851575 h 4299375"/>
                <a:gd name="connsiteX3-15" fmla="*/ 3201766 w 3201766"/>
                <a:gd name="connsiteY3-16" fmla="*/ 0 h 4299375"/>
                <a:gd name="connsiteX4-17" fmla="*/ 3201766 w 3201766"/>
                <a:gd name="connsiteY4-18" fmla="*/ 4299375 h 4299375"/>
                <a:gd name="connsiteX5" fmla="*/ 0 w 3201766"/>
                <a:gd name="connsiteY5" fmla="*/ 4299375 h 4299375"/>
                <a:gd name="connsiteX0-19" fmla="*/ 2182205 w 2182205"/>
                <a:gd name="connsiteY0-20" fmla="*/ 4299375 h 4299375"/>
                <a:gd name="connsiteX1-21" fmla="*/ 0 w 2182205"/>
                <a:gd name="connsiteY1-22" fmla="*/ 2903963 h 4299375"/>
                <a:gd name="connsiteX2-23" fmla="*/ 40889 w 2182205"/>
                <a:gd name="connsiteY2-24" fmla="*/ 2851575 h 4299375"/>
                <a:gd name="connsiteX3-25" fmla="*/ 2182205 w 2182205"/>
                <a:gd name="connsiteY3-26" fmla="*/ 0 h 4299375"/>
                <a:gd name="connsiteX4-27" fmla="*/ 2182205 w 2182205"/>
                <a:gd name="connsiteY4-28" fmla="*/ 4299375 h 429937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182205" h="4299375">
                  <a:moveTo>
                    <a:pt x="2182205" y="4299375"/>
                  </a:moveTo>
                  <a:lnTo>
                    <a:pt x="0" y="2903963"/>
                  </a:lnTo>
                  <a:lnTo>
                    <a:pt x="40889" y="2851575"/>
                  </a:lnTo>
                  <a:lnTo>
                    <a:pt x="2182205" y="0"/>
                  </a:lnTo>
                  <a:lnTo>
                    <a:pt x="2182205" y="4299375"/>
                  </a:lnTo>
                  <a:close/>
                </a:path>
              </a:pathLst>
            </a:custGeom>
            <a:gradFill flip="none" rotWithShape="1">
              <a:gsLst>
                <a:gs pos="0">
                  <a:schemeClr val="bg1">
                    <a:lumMod val="50000"/>
                    <a:tint val="66000"/>
                    <a:satMod val="160000"/>
                  </a:schemeClr>
                </a:gs>
                <a:gs pos="100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Isosceles Triangle 3"/>
            <p:cNvSpPr/>
            <p:nvPr/>
          </p:nvSpPr>
          <p:spPr>
            <a:xfrm>
              <a:off x="5509790" y="2326609"/>
              <a:ext cx="2119312" cy="4299375"/>
            </a:xfrm>
            <a:custGeom>
              <a:avLst/>
              <a:gdLst>
                <a:gd name="connsiteX0" fmla="*/ 0 w 3201766"/>
                <a:gd name="connsiteY0" fmla="*/ 4299375 h 4299375"/>
                <a:gd name="connsiteX1" fmla="*/ 3201766 w 3201766"/>
                <a:gd name="connsiteY1" fmla="*/ 0 h 4299375"/>
                <a:gd name="connsiteX2" fmla="*/ 3201766 w 3201766"/>
                <a:gd name="connsiteY2" fmla="*/ 4299375 h 4299375"/>
                <a:gd name="connsiteX3" fmla="*/ 0 w 3201766"/>
                <a:gd name="connsiteY3" fmla="*/ 4299375 h 4299375"/>
                <a:gd name="connsiteX0-1" fmla="*/ 0 w 3201766"/>
                <a:gd name="connsiteY0-2" fmla="*/ 4299375 h 4299375"/>
                <a:gd name="connsiteX1-3" fmla="*/ 1060450 w 3201766"/>
                <a:gd name="connsiteY1-4" fmla="*/ 2851575 h 4299375"/>
                <a:gd name="connsiteX2-5" fmla="*/ 3201766 w 3201766"/>
                <a:gd name="connsiteY2-6" fmla="*/ 0 h 4299375"/>
                <a:gd name="connsiteX3-7" fmla="*/ 3201766 w 3201766"/>
                <a:gd name="connsiteY3-8" fmla="*/ 4299375 h 4299375"/>
                <a:gd name="connsiteX4" fmla="*/ 0 w 3201766"/>
                <a:gd name="connsiteY4" fmla="*/ 4299375 h 4299375"/>
                <a:gd name="connsiteX0-9" fmla="*/ 0 w 3201766"/>
                <a:gd name="connsiteY0-10" fmla="*/ 4299375 h 4299375"/>
                <a:gd name="connsiteX1-11" fmla="*/ 1036082 w 3201766"/>
                <a:gd name="connsiteY1-12" fmla="*/ 2875388 h 4299375"/>
                <a:gd name="connsiteX2-13" fmla="*/ 1060450 w 3201766"/>
                <a:gd name="connsiteY2-14" fmla="*/ 2851575 h 4299375"/>
                <a:gd name="connsiteX3-15" fmla="*/ 3201766 w 3201766"/>
                <a:gd name="connsiteY3-16" fmla="*/ 0 h 4299375"/>
                <a:gd name="connsiteX4-17" fmla="*/ 3201766 w 3201766"/>
                <a:gd name="connsiteY4-18" fmla="*/ 4299375 h 4299375"/>
                <a:gd name="connsiteX5" fmla="*/ 0 w 3201766"/>
                <a:gd name="connsiteY5" fmla="*/ 4299375 h 4299375"/>
                <a:gd name="connsiteX0-19" fmla="*/ 2165684 w 2165684"/>
                <a:gd name="connsiteY0-20" fmla="*/ 4299375 h 4299375"/>
                <a:gd name="connsiteX1-21" fmla="*/ 0 w 2165684"/>
                <a:gd name="connsiteY1-22" fmla="*/ 2875388 h 4299375"/>
                <a:gd name="connsiteX2-23" fmla="*/ 24368 w 2165684"/>
                <a:gd name="connsiteY2-24" fmla="*/ 2851575 h 4299375"/>
                <a:gd name="connsiteX3-25" fmla="*/ 2165684 w 2165684"/>
                <a:gd name="connsiteY3-26" fmla="*/ 0 h 4299375"/>
                <a:gd name="connsiteX4-27" fmla="*/ 2165684 w 2165684"/>
                <a:gd name="connsiteY4-28" fmla="*/ 4299375 h 4299375"/>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2165684" h="4299375">
                  <a:moveTo>
                    <a:pt x="2165684" y="4299375"/>
                  </a:moveTo>
                  <a:lnTo>
                    <a:pt x="0" y="2875388"/>
                  </a:lnTo>
                  <a:lnTo>
                    <a:pt x="24368" y="2851575"/>
                  </a:lnTo>
                  <a:lnTo>
                    <a:pt x="2165684" y="0"/>
                  </a:lnTo>
                  <a:lnTo>
                    <a:pt x="2165684" y="4299375"/>
                  </a:lnTo>
                  <a:close/>
                </a:path>
              </a:pathLst>
            </a:custGeom>
            <a:gradFill flip="none" rotWithShape="1">
              <a:gsLst>
                <a:gs pos="21000">
                  <a:schemeClr val="bg1">
                    <a:lumMod val="50000"/>
                    <a:tint val="66000"/>
                    <a:satMod val="160000"/>
                  </a:schemeClr>
                </a:gs>
                <a:gs pos="100000">
                  <a:schemeClr val="bg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6"/>
            <p:cNvSpPr/>
            <p:nvPr/>
          </p:nvSpPr>
          <p:spPr>
            <a:xfrm rot="2040000">
              <a:off x="5501116" y="5226589"/>
              <a:ext cx="2554052" cy="754602"/>
            </a:xfrm>
            <a:custGeom>
              <a:avLst/>
              <a:gdLst>
                <a:gd name="connsiteX0" fmla="*/ 31397 w 2554052"/>
                <a:gd name="connsiteY0" fmla="*/ 0 h 754602"/>
                <a:gd name="connsiteX1" fmla="*/ 2048976 w 2554052"/>
                <a:gd name="connsiteY1" fmla="*/ 0 h 754602"/>
                <a:gd name="connsiteX2" fmla="*/ 2554052 w 2554052"/>
                <a:gd name="connsiteY2" fmla="*/ 748805 h 754602"/>
                <a:gd name="connsiteX3" fmla="*/ 2545458 w 2554052"/>
                <a:gd name="connsiteY3" fmla="*/ 754602 h 754602"/>
                <a:gd name="connsiteX4" fmla="*/ 0 w 2554052"/>
                <a:gd name="connsiteY4" fmla="*/ 754602 h 754602"/>
                <a:gd name="connsiteX5" fmla="*/ 908 w 2554052"/>
                <a:gd name="connsiteY5" fmla="*/ 724560 h 754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4052" h="754602">
                  <a:moveTo>
                    <a:pt x="31397" y="0"/>
                  </a:moveTo>
                  <a:lnTo>
                    <a:pt x="2048976" y="0"/>
                  </a:lnTo>
                  <a:lnTo>
                    <a:pt x="2554052" y="748805"/>
                  </a:lnTo>
                  <a:lnTo>
                    <a:pt x="2545458" y="754602"/>
                  </a:lnTo>
                  <a:lnTo>
                    <a:pt x="0" y="754602"/>
                  </a:lnTo>
                  <a:lnTo>
                    <a:pt x="908" y="724560"/>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kern="0">
                <a:solidFill>
                  <a:prstClr val="black"/>
                </a:solidFill>
              </a:endParaRPr>
            </a:p>
          </p:txBody>
        </p:sp>
        <p:sp>
          <p:nvSpPr>
            <p:cNvPr id="8" name="Freeform 7"/>
            <p:cNvSpPr/>
            <p:nvPr/>
          </p:nvSpPr>
          <p:spPr>
            <a:xfrm>
              <a:off x="6056386" y="4002423"/>
              <a:ext cx="1572717" cy="1517436"/>
            </a:xfrm>
            <a:custGeom>
              <a:avLst/>
              <a:gdLst>
                <a:gd name="connsiteX0" fmla="*/ 336770 w 1572717"/>
                <a:gd name="connsiteY0" fmla="*/ 0 h 1517436"/>
                <a:gd name="connsiteX1" fmla="*/ 1572717 w 1572717"/>
                <a:gd name="connsiteY1" fmla="*/ 833657 h 1517436"/>
                <a:gd name="connsiteX2" fmla="*/ 1572717 w 1572717"/>
                <a:gd name="connsiteY2" fmla="*/ 1517436 h 1517436"/>
                <a:gd name="connsiteX3" fmla="*/ 0 w 1572717"/>
                <a:gd name="connsiteY3" fmla="*/ 456625 h 1517436"/>
              </a:gdLst>
              <a:ahLst/>
              <a:cxnLst>
                <a:cxn ang="0">
                  <a:pos x="connsiteX0" y="connsiteY0"/>
                </a:cxn>
                <a:cxn ang="0">
                  <a:pos x="connsiteX1" y="connsiteY1"/>
                </a:cxn>
                <a:cxn ang="0">
                  <a:pos x="connsiteX2" y="connsiteY2"/>
                </a:cxn>
                <a:cxn ang="0">
                  <a:pos x="connsiteX3" y="connsiteY3"/>
                </a:cxn>
              </a:cxnLst>
              <a:rect l="l" t="t" r="r" b="b"/>
              <a:pathLst>
                <a:path w="1572717" h="1517436">
                  <a:moveTo>
                    <a:pt x="336770" y="0"/>
                  </a:moveTo>
                  <a:lnTo>
                    <a:pt x="1572717" y="833657"/>
                  </a:lnTo>
                  <a:lnTo>
                    <a:pt x="1572717" y="1517436"/>
                  </a:lnTo>
                  <a:lnTo>
                    <a:pt x="0" y="456625"/>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kern="0">
                <a:solidFill>
                  <a:prstClr val="black"/>
                </a:solidFill>
              </a:endParaRPr>
            </a:p>
          </p:txBody>
        </p:sp>
        <p:sp>
          <p:nvSpPr>
            <p:cNvPr id="9" name="Freeform 8"/>
            <p:cNvSpPr/>
            <p:nvPr/>
          </p:nvSpPr>
          <p:spPr>
            <a:xfrm>
              <a:off x="6467008" y="3556423"/>
              <a:ext cx="1162095" cy="1129709"/>
            </a:xfrm>
            <a:custGeom>
              <a:avLst/>
              <a:gdLst>
                <a:gd name="connsiteX0" fmla="*/ 255083 w 1162095"/>
                <a:gd name="connsiteY0" fmla="*/ 0 h 1129709"/>
                <a:gd name="connsiteX1" fmla="*/ 1162095 w 1162095"/>
                <a:gd name="connsiteY1" fmla="*/ 611788 h 1129709"/>
                <a:gd name="connsiteX2" fmla="*/ 1162095 w 1162095"/>
                <a:gd name="connsiteY2" fmla="*/ 1129709 h 1129709"/>
                <a:gd name="connsiteX3" fmla="*/ 0 w 1162095"/>
                <a:gd name="connsiteY3" fmla="*/ 345865 h 1129709"/>
              </a:gdLst>
              <a:ahLst/>
              <a:cxnLst>
                <a:cxn ang="0">
                  <a:pos x="connsiteX0" y="connsiteY0"/>
                </a:cxn>
                <a:cxn ang="0">
                  <a:pos x="connsiteX1" y="connsiteY1"/>
                </a:cxn>
                <a:cxn ang="0">
                  <a:pos x="connsiteX2" y="connsiteY2"/>
                </a:cxn>
                <a:cxn ang="0">
                  <a:pos x="connsiteX3" y="connsiteY3"/>
                </a:cxn>
              </a:cxnLst>
              <a:rect l="l" t="t" r="r" b="b"/>
              <a:pathLst>
                <a:path w="1162095" h="1129709">
                  <a:moveTo>
                    <a:pt x="255083" y="0"/>
                  </a:moveTo>
                  <a:lnTo>
                    <a:pt x="1162095" y="611788"/>
                  </a:lnTo>
                  <a:lnTo>
                    <a:pt x="1162095" y="1129709"/>
                  </a:lnTo>
                  <a:lnTo>
                    <a:pt x="0" y="345865"/>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kern="0">
                <a:solidFill>
                  <a:prstClr val="black"/>
                </a:solidFill>
              </a:endParaRPr>
            </a:p>
          </p:txBody>
        </p:sp>
        <p:sp>
          <p:nvSpPr>
            <p:cNvPr id="10" name="Freeform 9"/>
            <p:cNvSpPr/>
            <p:nvPr/>
          </p:nvSpPr>
          <p:spPr>
            <a:xfrm>
              <a:off x="6812090" y="3088526"/>
              <a:ext cx="817012" cy="896947"/>
            </a:xfrm>
            <a:custGeom>
              <a:avLst/>
              <a:gdLst>
                <a:gd name="connsiteX0" fmla="*/ 255083 w 817012"/>
                <a:gd name="connsiteY0" fmla="*/ 0 h 896947"/>
                <a:gd name="connsiteX1" fmla="*/ 817012 w 817012"/>
                <a:gd name="connsiteY1" fmla="*/ 379026 h 896947"/>
                <a:gd name="connsiteX2" fmla="*/ 817012 w 817012"/>
                <a:gd name="connsiteY2" fmla="*/ 896947 h 896947"/>
                <a:gd name="connsiteX3" fmla="*/ 0 w 817012"/>
                <a:gd name="connsiteY3" fmla="*/ 345866 h 896947"/>
              </a:gdLst>
              <a:ahLst/>
              <a:cxnLst>
                <a:cxn ang="0">
                  <a:pos x="connsiteX0" y="connsiteY0"/>
                </a:cxn>
                <a:cxn ang="0">
                  <a:pos x="connsiteX1" y="connsiteY1"/>
                </a:cxn>
                <a:cxn ang="0">
                  <a:pos x="connsiteX2" y="connsiteY2"/>
                </a:cxn>
                <a:cxn ang="0">
                  <a:pos x="connsiteX3" y="connsiteY3"/>
                </a:cxn>
              </a:cxnLst>
              <a:rect l="l" t="t" r="r" b="b"/>
              <a:pathLst>
                <a:path w="817012" h="896947">
                  <a:moveTo>
                    <a:pt x="255083" y="0"/>
                  </a:moveTo>
                  <a:lnTo>
                    <a:pt x="817012" y="379026"/>
                  </a:lnTo>
                  <a:lnTo>
                    <a:pt x="817012" y="896947"/>
                  </a:lnTo>
                  <a:lnTo>
                    <a:pt x="0" y="345866"/>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7143502" y="2760392"/>
              <a:ext cx="485600" cy="552181"/>
            </a:xfrm>
            <a:custGeom>
              <a:avLst/>
              <a:gdLst>
                <a:gd name="connsiteX0" fmla="*/ 165677 w 485600"/>
                <a:gd name="connsiteY0" fmla="*/ 0 h 552181"/>
                <a:gd name="connsiteX1" fmla="*/ 485600 w 485600"/>
                <a:gd name="connsiteY1" fmla="*/ 215791 h 552181"/>
                <a:gd name="connsiteX2" fmla="*/ 485600 w 485600"/>
                <a:gd name="connsiteY2" fmla="*/ 552181 h 552181"/>
                <a:gd name="connsiteX3" fmla="*/ 0 w 485600"/>
                <a:gd name="connsiteY3" fmla="*/ 224640 h 552181"/>
              </a:gdLst>
              <a:ahLst/>
              <a:cxnLst>
                <a:cxn ang="0">
                  <a:pos x="connsiteX0" y="connsiteY0"/>
                </a:cxn>
                <a:cxn ang="0">
                  <a:pos x="connsiteX1" y="connsiteY1"/>
                </a:cxn>
                <a:cxn ang="0">
                  <a:pos x="connsiteX2" y="connsiteY2"/>
                </a:cxn>
                <a:cxn ang="0">
                  <a:pos x="connsiteX3" y="connsiteY3"/>
                </a:cxn>
              </a:cxnLst>
              <a:rect l="l" t="t" r="r" b="b"/>
              <a:pathLst>
                <a:path w="485600" h="552181">
                  <a:moveTo>
                    <a:pt x="165677" y="0"/>
                  </a:moveTo>
                  <a:lnTo>
                    <a:pt x="485600" y="215791"/>
                  </a:lnTo>
                  <a:lnTo>
                    <a:pt x="485600" y="552181"/>
                  </a:lnTo>
                  <a:lnTo>
                    <a:pt x="0" y="224640"/>
                  </a:lnTo>
                  <a:close/>
                </a:path>
              </a:pathLst>
            </a:custGeom>
            <a:solidFill>
              <a:schemeClr val="accent1"/>
            </a:solidFill>
            <a:ln>
              <a:noFill/>
            </a:ln>
          </p:spPr>
          <p:txBody>
            <a:bodyPr vert="horz" wrap="square" lIns="91440" tIns="45720" rIns="91440" bIns="45720" numCol="1" anchor="t" anchorCtr="0" compatLnSpc="1"/>
            <a:lstStyle/>
            <a:p>
              <a:endParaRPr lang="en-US" kern="0">
                <a:solidFill>
                  <a:prstClr val="black"/>
                </a:solidFill>
              </a:endParaRPr>
            </a:p>
          </p:txBody>
        </p:sp>
        <p:sp>
          <p:nvSpPr>
            <p:cNvPr id="12" name="Freeform 11"/>
            <p:cNvSpPr/>
            <p:nvPr/>
          </p:nvSpPr>
          <p:spPr>
            <a:xfrm flipH="1">
              <a:off x="7629101" y="3188189"/>
              <a:ext cx="4572001" cy="3437078"/>
            </a:xfrm>
            <a:custGeom>
              <a:avLst/>
              <a:gdLst>
                <a:gd name="connsiteX0" fmla="*/ 0 w 4572001"/>
                <a:gd name="connsiteY0" fmla="*/ 0 h 3437078"/>
                <a:gd name="connsiteX1" fmla="*/ 0 w 4572001"/>
                <a:gd name="connsiteY1" fmla="*/ 902776 h 3437078"/>
                <a:gd name="connsiteX2" fmla="*/ 2055317 w 4572001"/>
                <a:gd name="connsiteY2" fmla="*/ 2042057 h 3437078"/>
                <a:gd name="connsiteX3" fmla="*/ 2055316 w 4572001"/>
                <a:gd name="connsiteY3" fmla="*/ 2042057 h 3437078"/>
                <a:gd name="connsiteX4" fmla="*/ 4572001 w 4572001"/>
                <a:gd name="connsiteY4" fmla="*/ 3437078 h 3437078"/>
                <a:gd name="connsiteX5" fmla="*/ 4572001 w 4572001"/>
                <a:gd name="connsiteY5" fmla="*/ 2534268 h 3437078"/>
                <a:gd name="connsiteX6" fmla="*/ 2584822 w 4572001"/>
                <a:gd name="connsiteY6" fmla="*/ 1432757 h 3437078"/>
                <a:gd name="connsiteX7" fmla="*/ 2584803 w 4572001"/>
                <a:gd name="connsiteY7" fmla="*/ 1432780 h 3437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1" h="3437078">
                  <a:moveTo>
                    <a:pt x="0" y="0"/>
                  </a:moveTo>
                  <a:lnTo>
                    <a:pt x="0" y="902776"/>
                  </a:lnTo>
                  <a:lnTo>
                    <a:pt x="2055317" y="2042057"/>
                  </a:lnTo>
                  <a:lnTo>
                    <a:pt x="2055316" y="2042057"/>
                  </a:lnTo>
                  <a:lnTo>
                    <a:pt x="4572001" y="3437078"/>
                  </a:lnTo>
                  <a:lnTo>
                    <a:pt x="4572001" y="2534268"/>
                  </a:lnTo>
                  <a:lnTo>
                    <a:pt x="2584822" y="1432757"/>
                  </a:lnTo>
                  <a:lnTo>
                    <a:pt x="2584803" y="1432780"/>
                  </a:lnTo>
                  <a:close/>
                </a:path>
              </a:pathLst>
            </a:custGeom>
            <a:solidFill>
              <a:schemeClr val="accent1"/>
            </a:solidFill>
            <a:ln>
              <a:noFill/>
            </a:ln>
          </p:spPr>
          <p:txBody>
            <a:bodyPr vert="horz" wrap="square" lIns="91440" tIns="45720" rIns="91440" bIns="45720" numCol="1" anchor="ctr" anchorCtr="0" compatLnSpc="1"/>
            <a:lstStyle/>
            <a:p>
              <a:pPr algn="ctr"/>
              <a:endParaRPr lang="en-US" sz="1100" b="1" kern="0" dirty="0">
                <a:solidFill>
                  <a:schemeClr val="bg1"/>
                </a:solidFill>
                <a:effectLst>
                  <a:outerShdw blurRad="38100" dist="38100" dir="2700000" algn="tl">
                    <a:srgbClr val="000000">
                      <a:alpha val="43137"/>
                    </a:srgbClr>
                  </a:outerShdw>
                </a:effectLst>
              </a:endParaRPr>
            </a:p>
          </p:txBody>
        </p:sp>
        <p:sp>
          <p:nvSpPr>
            <p:cNvPr id="13" name="Freeform 12"/>
            <p:cNvSpPr/>
            <p:nvPr/>
          </p:nvSpPr>
          <p:spPr>
            <a:xfrm rot="19860000">
              <a:off x="7218883" y="1729561"/>
              <a:ext cx="5392441" cy="297716"/>
            </a:xfrm>
            <a:custGeom>
              <a:avLst/>
              <a:gdLst>
                <a:gd name="connsiteX0" fmla="*/ 5392441 w 5392441"/>
                <a:gd name="connsiteY0" fmla="*/ 0 h 297716"/>
                <a:gd name="connsiteX1" fmla="*/ 5227414 w 5392441"/>
                <a:gd name="connsiteY1" fmla="*/ 297716 h 297716"/>
                <a:gd name="connsiteX2" fmla="*/ 287792 w 5392441"/>
                <a:gd name="connsiteY2" fmla="*/ 297715 h 297716"/>
                <a:gd name="connsiteX3" fmla="*/ 287793 w 5392441"/>
                <a:gd name="connsiteY3" fmla="*/ 297715 h 297716"/>
                <a:gd name="connsiteX4" fmla="*/ 0 w 5392441"/>
                <a:gd name="connsiteY4" fmla="*/ 297715 h 297716"/>
                <a:gd name="connsiteX5" fmla="*/ 164095 w 5392441"/>
                <a:gd name="connsiteY5" fmla="*/ 1680 h 297716"/>
                <a:gd name="connsiteX6" fmla="*/ 287793 w 5392441"/>
                <a:gd name="connsiteY6" fmla="*/ 1680 h 297716"/>
                <a:gd name="connsiteX7" fmla="*/ 287793 w 5392441"/>
                <a:gd name="connsiteY7" fmla="*/ 0 h 297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92441" h="297716">
                  <a:moveTo>
                    <a:pt x="5392441" y="0"/>
                  </a:moveTo>
                  <a:lnTo>
                    <a:pt x="5227414" y="297716"/>
                  </a:lnTo>
                  <a:lnTo>
                    <a:pt x="287792" y="297715"/>
                  </a:lnTo>
                  <a:lnTo>
                    <a:pt x="287793" y="297715"/>
                  </a:lnTo>
                  <a:lnTo>
                    <a:pt x="0" y="297715"/>
                  </a:lnTo>
                  <a:lnTo>
                    <a:pt x="164095" y="1680"/>
                  </a:lnTo>
                  <a:lnTo>
                    <a:pt x="287793" y="1680"/>
                  </a:lnTo>
                  <a:lnTo>
                    <a:pt x="287793" y="0"/>
                  </a:lnTo>
                  <a:close/>
                </a:path>
              </a:pathLst>
            </a:custGeom>
            <a:solidFill>
              <a:schemeClr val="accent1"/>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4" name="Freeform 13"/>
            <p:cNvSpPr/>
            <p:nvPr/>
          </p:nvSpPr>
          <p:spPr>
            <a:xfrm rot="19860000">
              <a:off x="7135277" y="3611529"/>
              <a:ext cx="5559650" cy="599367"/>
            </a:xfrm>
            <a:custGeom>
              <a:avLst/>
              <a:gdLst>
                <a:gd name="connsiteX0" fmla="*/ 5559650 w 5559650"/>
                <a:gd name="connsiteY0" fmla="*/ 0 h 599367"/>
                <a:gd name="connsiteX1" fmla="*/ 5227415 w 5559650"/>
                <a:gd name="connsiteY1" fmla="*/ 599367 h 599367"/>
                <a:gd name="connsiteX2" fmla="*/ 470227 w 5559650"/>
                <a:gd name="connsiteY2" fmla="*/ 599367 h 599367"/>
                <a:gd name="connsiteX3" fmla="*/ 470227 w 5559650"/>
                <a:gd name="connsiteY3" fmla="*/ 599366 h 599367"/>
                <a:gd name="connsiteX4" fmla="*/ 0 w 5559650"/>
                <a:gd name="connsiteY4" fmla="*/ 599366 h 599367"/>
                <a:gd name="connsiteX5" fmla="*/ 331529 w 5559650"/>
                <a:gd name="connsiteY5" fmla="*/ 1273 h 599367"/>
                <a:gd name="connsiteX6" fmla="*/ 470227 w 5559650"/>
                <a:gd name="connsiteY6" fmla="*/ 1273 h 599367"/>
                <a:gd name="connsiteX7" fmla="*/ 470227 w 5559650"/>
                <a:gd name="connsiteY7" fmla="*/ 0 h 599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59650" h="599367">
                  <a:moveTo>
                    <a:pt x="5559650" y="0"/>
                  </a:moveTo>
                  <a:lnTo>
                    <a:pt x="5227415" y="599367"/>
                  </a:lnTo>
                  <a:lnTo>
                    <a:pt x="470227" y="599367"/>
                  </a:lnTo>
                  <a:lnTo>
                    <a:pt x="470227" y="599366"/>
                  </a:lnTo>
                  <a:lnTo>
                    <a:pt x="0" y="599366"/>
                  </a:lnTo>
                  <a:lnTo>
                    <a:pt x="331529" y="1273"/>
                  </a:lnTo>
                  <a:lnTo>
                    <a:pt x="470227" y="1273"/>
                  </a:lnTo>
                  <a:lnTo>
                    <a:pt x="470227" y="0"/>
                  </a:lnTo>
                  <a:close/>
                </a:path>
              </a:pathLst>
            </a:custGeom>
            <a:solidFill>
              <a:schemeClr val="accent2"/>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 name="Freeform 14"/>
            <p:cNvSpPr/>
            <p:nvPr/>
          </p:nvSpPr>
          <p:spPr>
            <a:xfrm rot="19860000">
              <a:off x="7176042" y="2933803"/>
              <a:ext cx="5478121" cy="452286"/>
            </a:xfrm>
            <a:custGeom>
              <a:avLst/>
              <a:gdLst>
                <a:gd name="connsiteX0" fmla="*/ 5478121 w 5478121"/>
                <a:gd name="connsiteY0" fmla="*/ 1 h 452286"/>
                <a:gd name="connsiteX1" fmla="*/ 5227416 w 5478121"/>
                <a:gd name="connsiteY1" fmla="*/ 452286 h 452286"/>
                <a:gd name="connsiteX2" fmla="*/ 396540 w 5478121"/>
                <a:gd name="connsiteY2" fmla="*/ 452286 h 452286"/>
                <a:gd name="connsiteX3" fmla="*/ 0 w 5478121"/>
                <a:gd name="connsiteY3" fmla="*/ 452286 h 452286"/>
                <a:gd name="connsiteX4" fmla="*/ 250706 w 5478121"/>
                <a:gd name="connsiteY4" fmla="*/ 0 h 452286"/>
                <a:gd name="connsiteX5" fmla="*/ 1483078 w 5478121"/>
                <a:gd name="connsiteY5" fmla="*/ 0 h 452286"/>
                <a:gd name="connsiteX6" fmla="*/ 1483078 w 5478121"/>
                <a:gd name="connsiteY6" fmla="*/ 1 h 452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8121" h="452286">
                  <a:moveTo>
                    <a:pt x="5478121" y="1"/>
                  </a:moveTo>
                  <a:lnTo>
                    <a:pt x="5227416" y="452286"/>
                  </a:lnTo>
                  <a:lnTo>
                    <a:pt x="396540" y="452286"/>
                  </a:lnTo>
                  <a:lnTo>
                    <a:pt x="0" y="452286"/>
                  </a:lnTo>
                  <a:lnTo>
                    <a:pt x="250706" y="0"/>
                  </a:lnTo>
                  <a:lnTo>
                    <a:pt x="1483078" y="0"/>
                  </a:lnTo>
                  <a:lnTo>
                    <a:pt x="1483078" y="1"/>
                  </a:lnTo>
                  <a:close/>
                </a:path>
              </a:pathLst>
            </a:custGeom>
            <a:solidFill>
              <a:schemeClr val="accent3"/>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6" name="Freeform 15"/>
            <p:cNvSpPr/>
            <p:nvPr/>
          </p:nvSpPr>
          <p:spPr>
            <a:xfrm rot="19860000">
              <a:off x="7174783" y="2230849"/>
              <a:ext cx="5480638" cy="456824"/>
            </a:xfrm>
            <a:custGeom>
              <a:avLst/>
              <a:gdLst>
                <a:gd name="connsiteX0" fmla="*/ 5480638 w 5480638"/>
                <a:gd name="connsiteY0" fmla="*/ 0 h 456824"/>
                <a:gd name="connsiteX1" fmla="*/ 5227417 w 5480638"/>
                <a:gd name="connsiteY1" fmla="*/ 456822 h 456824"/>
                <a:gd name="connsiteX2" fmla="*/ 1111293 w 5480638"/>
                <a:gd name="connsiteY2" fmla="*/ 456822 h 456824"/>
                <a:gd name="connsiteX3" fmla="*/ 1111293 w 5480638"/>
                <a:gd name="connsiteY3" fmla="*/ 456824 h 456824"/>
                <a:gd name="connsiteX4" fmla="*/ 0 w 5480638"/>
                <a:gd name="connsiteY4" fmla="*/ 456824 h 456824"/>
                <a:gd name="connsiteX5" fmla="*/ 252898 w 5480638"/>
                <a:gd name="connsiteY5" fmla="*/ 584 h 456824"/>
                <a:gd name="connsiteX6" fmla="*/ 287235 w 5480638"/>
                <a:gd name="connsiteY6" fmla="*/ 584 h 456824"/>
                <a:gd name="connsiteX7" fmla="*/ 287235 w 5480638"/>
                <a:gd name="connsiteY7" fmla="*/ 0 h 456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80638" h="456824">
                  <a:moveTo>
                    <a:pt x="5480638" y="0"/>
                  </a:moveTo>
                  <a:lnTo>
                    <a:pt x="5227417" y="456822"/>
                  </a:lnTo>
                  <a:lnTo>
                    <a:pt x="1111293" y="456822"/>
                  </a:lnTo>
                  <a:lnTo>
                    <a:pt x="1111293" y="456824"/>
                  </a:lnTo>
                  <a:lnTo>
                    <a:pt x="0" y="456824"/>
                  </a:lnTo>
                  <a:lnTo>
                    <a:pt x="252898" y="584"/>
                  </a:lnTo>
                  <a:lnTo>
                    <a:pt x="287235" y="584"/>
                  </a:lnTo>
                  <a:lnTo>
                    <a:pt x="287235" y="0"/>
                  </a:lnTo>
                  <a:close/>
                </a:path>
              </a:pathLst>
            </a:custGeom>
            <a:solidFill>
              <a:schemeClr val="accent4"/>
            </a:solidFill>
            <a:ln>
              <a:noFill/>
            </a:ln>
          </p:spPr>
          <p:txBody>
            <a:bodyPr vert="horz" wrap="square" lIns="91440" tIns="45720" rIns="91440" bIns="45720" numCol="1" anchor="ctr" anchorCtr="0" compatLnSpc="1"/>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8" name="Rectangle 47"/>
            <p:cNvSpPr/>
            <p:nvPr/>
          </p:nvSpPr>
          <p:spPr>
            <a:xfrm rot="19800000">
              <a:off x="9531476" y="4619124"/>
              <a:ext cx="1066959" cy="369218"/>
            </a:xfrm>
            <a:prstGeom prst="rect">
              <a:avLst/>
            </a:prstGeom>
          </p:spPr>
          <p:txBody>
            <a:bodyPr wrap="none">
              <a:spAutoFit/>
            </a:bodyPr>
            <a:lstStyle/>
            <a:p>
              <a:pPr algn="ctr" fontAlgn="base">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49" name="TextBox 48"/>
            <p:cNvSpPr txBox="1"/>
            <p:nvPr/>
          </p:nvSpPr>
          <p:spPr>
            <a:xfrm rot="2040000">
              <a:off x="6855312" y="5656222"/>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05</a:t>
              </a:r>
              <a:endParaRPr lang="en-US" b="1" dirty="0">
                <a:solidFill>
                  <a:schemeClr val="bg1"/>
                </a:solidFill>
                <a:effectLst>
                  <a:outerShdw blurRad="38100" dist="38100" dir="2700000" algn="tl">
                    <a:srgbClr val="000000">
                      <a:alpha val="43137"/>
                    </a:srgbClr>
                  </a:outerShdw>
                </a:effectLst>
              </a:endParaRPr>
            </a:p>
          </p:txBody>
        </p:sp>
        <p:sp>
          <p:nvSpPr>
            <p:cNvPr id="50" name="TextBox 49"/>
            <p:cNvSpPr txBox="1"/>
            <p:nvPr/>
          </p:nvSpPr>
          <p:spPr>
            <a:xfrm rot="2040000">
              <a:off x="6855312" y="4698539"/>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04</a:t>
              </a:r>
              <a:endParaRPr lang="en-US" b="1" dirty="0">
                <a:solidFill>
                  <a:schemeClr val="bg1"/>
                </a:solidFill>
                <a:effectLst>
                  <a:outerShdw blurRad="38100" dist="38100" dir="2700000" algn="tl">
                    <a:srgbClr val="000000">
                      <a:alpha val="43137"/>
                    </a:srgbClr>
                  </a:outerShdw>
                </a:effectLst>
              </a:endParaRPr>
            </a:p>
          </p:txBody>
        </p:sp>
        <p:sp>
          <p:nvSpPr>
            <p:cNvPr id="51" name="TextBox 50"/>
            <p:cNvSpPr txBox="1"/>
            <p:nvPr/>
          </p:nvSpPr>
          <p:spPr>
            <a:xfrm rot="2040000">
              <a:off x="6855312" y="3928030"/>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03</a:t>
              </a:r>
              <a:endParaRPr lang="en-US" b="1" dirty="0">
                <a:solidFill>
                  <a:schemeClr val="bg1"/>
                </a:solidFill>
                <a:effectLst>
                  <a:outerShdw blurRad="38100" dist="38100" dir="2700000" algn="tl">
                    <a:srgbClr val="000000">
                      <a:alpha val="43137"/>
                    </a:srgbClr>
                  </a:outerShdw>
                </a:effectLst>
              </a:endParaRPr>
            </a:p>
          </p:txBody>
        </p:sp>
        <p:sp>
          <p:nvSpPr>
            <p:cNvPr id="52" name="TextBox 51"/>
            <p:cNvSpPr txBox="1"/>
            <p:nvPr/>
          </p:nvSpPr>
          <p:spPr>
            <a:xfrm rot="2040000">
              <a:off x="6855312" y="3258378"/>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02</a:t>
              </a:r>
              <a:endParaRPr lang="en-US" b="1" dirty="0">
                <a:solidFill>
                  <a:schemeClr val="bg1"/>
                </a:solidFill>
                <a:effectLst>
                  <a:outerShdw blurRad="38100" dist="38100" dir="2700000" algn="tl">
                    <a:srgbClr val="000000">
                      <a:alpha val="43137"/>
                    </a:srgbClr>
                  </a:outerShdw>
                </a:effectLst>
              </a:endParaRPr>
            </a:p>
          </p:txBody>
        </p:sp>
        <p:sp>
          <p:nvSpPr>
            <p:cNvPr id="53" name="TextBox 52"/>
            <p:cNvSpPr txBox="1"/>
            <p:nvPr/>
          </p:nvSpPr>
          <p:spPr>
            <a:xfrm rot="2040000">
              <a:off x="6855312" y="2659711"/>
              <a:ext cx="778744" cy="492291"/>
            </a:xfrm>
            <a:prstGeom prst="rect">
              <a:avLst/>
            </a:prstGeom>
            <a:noFill/>
          </p:spPr>
          <p:txBody>
            <a:bodyPr wrap="square" rtlCol="0">
              <a:spAutoFit/>
            </a:bodyPr>
            <a:lstStyle/>
            <a:p>
              <a:pPr algn="r"/>
              <a:r>
                <a:rPr lang="en-US" b="1" dirty="0">
                  <a:solidFill>
                    <a:schemeClr val="bg1"/>
                  </a:solidFill>
                  <a:effectLst>
                    <a:outerShdw blurRad="38100" dist="38100" dir="2700000" algn="tl">
                      <a:srgbClr val="000000">
                        <a:alpha val="43137"/>
                      </a:srgbClr>
                    </a:outerShdw>
                  </a:effectLst>
                </a:rPr>
                <a:t>01</a:t>
              </a:r>
              <a:endParaRPr lang="en-US" b="1" dirty="0">
                <a:solidFill>
                  <a:schemeClr val="bg1"/>
                </a:solidFill>
                <a:effectLst>
                  <a:outerShdw blurRad="38100" dist="38100" dir="2700000" algn="tl">
                    <a:srgbClr val="000000">
                      <a:alpha val="43137"/>
                    </a:srgbClr>
                  </a:outerShdw>
                </a:effectLst>
              </a:endParaRPr>
            </a:p>
          </p:txBody>
        </p:sp>
      </p:grpSp>
      <p:grpSp>
        <p:nvGrpSpPr>
          <p:cNvPr id="17" name="Group 87"/>
          <p:cNvGrpSpPr/>
          <p:nvPr/>
        </p:nvGrpSpPr>
        <p:grpSpPr>
          <a:xfrm>
            <a:off x="534297" y="1125773"/>
            <a:ext cx="566777" cy="566952"/>
            <a:chOff x="698328" y="2010129"/>
            <a:chExt cx="755703" cy="755703"/>
          </a:xfrm>
        </p:grpSpPr>
        <p:sp>
          <p:nvSpPr>
            <p:cNvPr id="56" name="Oval 55"/>
            <p:cNvSpPr/>
            <p:nvPr/>
          </p:nvSpPr>
          <p:spPr>
            <a:xfrm>
              <a:off x="698328" y="2010129"/>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74"/>
            <p:cNvGrpSpPr/>
            <p:nvPr/>
          </p:nvGrpSpPr>
          <p:grpSpPr>
            <a:xfrm>
              <a:off x="884302" y="2238086"/>
              <a:ext cx="383755" cy="299788"/>
              <a:chOff x="2581275" y="1710532"/>
              <a:chExt cx="464344" cy="362744"/>
            </a:xfrm>
            <a:solidFill>
              <a:schemeClr val="bg2"/>
            </a:solidFill>
          </p:grpSpPr>
          <p:sp>
            <p:nvSpPr>
              <p:cNvPr id="7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8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19" name="Group 89"/>
          <p:cNvGrpSpPr/>
          <p:nvPr/>
        </p:nvGrpSpPr>
        <p:grpSpPr>
          <a:xfrm>
            <a:off x="529623" y="2578630"/>
            <a:ext cx="566777" cy="566952"/>
            <a:chOff x="2845259" y="3887727"/>
            <a:chExt cx="755703" cy="755703"/>
          </a:xfrm>
        </p:grpSpPr>
        <p:sp>
          <p:nvSpPr>
            <p:cNvPr id="85" name="Oval 84"/>
            <p:cNvSpPr/>
            <p:nvPr/>
          </p:nvSpPr>
          <p:spPr>
            <a:xfrm>
              <a:off x="2845259" y="3887727"/>
              <a:ext cx="755703" cy="7557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AutoShape 4"/>
            <p:cNvSpPr/>
            <p:nvPr/>
          </p:nvSpPr>
          <p:spPr bwMode="auto">
            <a:xfrm>
              <a:off x="3037464" y="4079276"/>
              <a:ext cx="371292" cy="3726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2"/>
            </a:solid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nvGrpSpPr>
          <p:cNvPr id="20" name="Group 90"/>
          <p:cNvGrpSpPr/>
          <p:nvPr/>
        </p:nvGrpSpPr>
        <p:grpSpPr>
          <a:xfrm>
            <a:off x="530694" y="4027359"/>
            <a:ext cx="566777" cy="566952"/>
            <a:chOff x="1207445" y="4944683"/>
            <a:chExt cx="755703" cy="755703"/>
          </a:xfrm>
        </p:grpSpPr>
        <p:sp>
          <p:nvSpPr>
            <p:cNvPr id="86" name="Oval 85"/>
            <p:cNvSpPr/>
            <p:nvPr/>
          </p:nvSpPr>
          <p:spPr>
            <a:xfrm>
              <a:off x="1207445" y="4944683"/>
              <a:ext cx="755703" cy="75570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57"/>
            <p:cNvGrpSpPr/>
            <p:nvPr/>
          </p:nvGrpSpPr>
          <p:grpSpPr>
            <a:xfrm>
              <a:off x="1393418" y="5166408"/>
              <a:ext cx="383755" cy="312252"/>
              <a:chOff x="10074275" y="4479132"/>
              <a:chExt cx="464344" cy="377825"/>
            </a:xfrm>
            <a:solidFill>
              <a:schemeClr val="bg2"/>
            </a:solidFill>
          </p:grpSpPr>
          <p:sp>
            <p:nvSpPr>
              <p:cNvPr id="59" name="AutoShape 5"/>
              <p:cNvSpPr/>
              <p:nvPr/>
            </p:nvSpPr>
            <p:spPr bwMode="auto">
              <a:xfrm>
                <a:off x="10393363" y="4595019"/>
                <a:ext cx="87313"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0" name="AutoShape 6"/>
              <p:cNvSpPr/>
              <p:nvPr/>
            </p:nvSpPr>
            <p:spPr bwMode="auto">
              <a:xfrm>
                <a:off x="10074275" y="4479132"/>
                <a:ext cx="464344" cy="377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2" name="Group 88"/>
          <p:cNvGrpSpPr/>
          <p:nvPr/>
        </p:nvGrpSpPr>
        <p:grpSpPr>
          <a:xfrm>
            <a:off x="530225" y="3302995"/>
            <a:ext cx="566777" cy="566952"/>
            <a:chOff x="698327" y="3023018"/>
            <a:chExt cx="755703" cy="755703"/>
          </a:xfrm>
        </p:grpSpPr>
        <p:sp>
          <p:nvSpPr>
            <p:cNvPr id="83" name="Oval 82"/>
            <p:cNvSpPr/>
            <p:nvPr/>
          </p:nvSpPr>
          <p:spPr>
            <a:xfrm>
              <a:off x="698327" y="3023018"/>
              <a:ext cx="755703" cy="7557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60"/>
            <p:cNvGrpSpPr/>
            <p:nvPr/>
          </p:nvGrpSpPr>
          <p:grpSpPr>
            <a:xfrm>
              <a:off x="878398" y="3213971"/>
              <a:ext cx="383755" cy="384412"/>
              <a:chOff x="9145588" y="4435475"/>
              <a:chExt cx="464344" cy="465138"/>
            </a:xfrm>
            <a:solidFill>
              <a:schemeClr val="bg2"/>
            </a:solidFill>
          </p:grpSpPr>
          <p:sp>
            <p:nvSpPr>
              <p:cNvPr id="6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6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4" name="Group 86"/>
          <p:cNvGrpSpPr/>
          <p:nvPr/>
        </p:nvGrpSpPr>
        <p:grpSpPr>
          <a:xfrm>
            <a:off x="534297" y="1852287"/>
            <a:ext cx="566777" cy="566952"/>
            <a:chOff x="2736167" y="1597351"/>
            <a:chExt cx="755703" cy="755703"/>
          </a:xfrm>
        </p:grpSpPr>
        <p:sp>
          <p:nvSpPr>
            <p:cNvPr id="84" name="Oval 83"/>
            <p:cNvSpPr/>
            <p:nvPr/>
          </p:nvSpPr>
          <p:spPr>
            <a:xfrm>
              <a:off x="2736167" y="1597351"/>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70"/>
            <p:cNvGrpSpPr/>
            <p:nvPr/>
          </p:nvGrpSpPr>
          <p:grpSpPr>
            <a:xfrm>
              <a:off x="2917338" y="1783324"/>
              <a:ext cx="383755" cy="383755"/>
              <a:chOff x="4439444" y="1652588"/>
              <a:chExt cx="464344" cy="464344"/>
            </a:xfrm>
            <a:solidFill>
              <a:schemeClr val="bg2"/>
            </a:solidFill>
          </p:grpSpPr>
          <p:sp>
            <p:nvSpPr>
              <p:cNvPr id="7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sp>
            <p:nvSpPr>
              <p:cNvPr id="7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dirty="0">
                  <a:sym typeface="Gill Sans" charset="0"/>
                </a:endParaRPr>
              </a:p>
            </p:txBody>
          </p:sp>
        </p:grpSp>
      </p:grpSp>
      <p:grpSp>
        <p:nvGrpSpPr>
          <p:cNvPr id="26" name="Group 93"/>
          <p:cNvGrpSpPr/>
          <p:nvPr/>
        </p:nvGrpSpPr>
        <p:grpSpPr>
          <a:xfrm>
            <a:off x="1174627" y="1091882"/>
            <a:ext cx="2317253" cy="603163"/>
            <a:chOff x="1642551" y="1429936"/>
            <a:chExt cx="3984652" cy="803969"/>
          </a:xfrm>
        </p:grpSpPr>
        <p:sp>
          <p:nvSpPr>
            <p:cNvPr id="92" name="TextBox 91"/>
            <p:cNvSpPr txBox="1"/>
            <p:nvPr/>
          </p:nvSpPr>
          <p:spPr>
            <a:xfrm>
              <a:off x="1650428"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93" name="Rectangle 92"/>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Group 97"/>
          <p:cNvGrpSpPr/>
          <p:nvPr/>
        </p:nvGrpSpPr>
        <p:grpSpPr>
          <a:xfrm>
            <a:off x="1174627" y="1822578"/>
            <a:ext cx="2317253" cy="603163"/>
            <a:chOff x="1642551" y="1429936"/>
            <a:chExt cx="3984652" cy="803969"/>
          </a:xfrm>
        </p:grpSpPr>
        <p:sp>
          <p:nvSpPr>
            <p:cNvPr id="99" name="TextBox 98"/>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0" name="Rectangle 99"/>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8" name="Group 100"/>
          <p:cNvGrpSpPr/>
          <p:nvPr/>
        </p:nvGrpSpPr>
        <p:grpSpPr>
          <a:xfrm>
            <a:off x="1174627" y="2548922"/>
            <a:ext cx="2317253" cy="603163"/>
            <a:chOff x="1642551" y="1429936"/>
            <a:chExt cx="3984652" cy="803969"/>
          </a:xfrm>
        </p:grpSpPr>
        <p:sp>
          <p:nvSpPr>
            <p:cNvPr id="102" name="TextBox 101"/>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3" name="Rectangle 102"/>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Group 103"/>
          <p:cNvGrpSpPr/>
          <p:nvPr/>
        </p:nvGrpSpPr>
        <p:grpSpPr>
          <a:xfrm>
            <a:off x="1174627" y="3273286"/>
            <a:ext cx="2317253" cy="603163"/>
            <a:chOff x="1642551" y="1429936"/>
            <a:chExt cx="3984652" cy="803969"/>
          </a:xfrm>
        </p:grpSpPr>
        <p:sp>
          <p:nvSpPr>
            <p:cNvPr id="105" name="TextBox 104"/>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6" name="Rectangle 105"/>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0" name="Group 106"/>
          <p:cNvGrpSpPr/>
          <p:nvPr/>
        </p:nvGrpSpPr>
        <p:grpSpPr>
          <a:xfrm>
            <a:off x="1174627" y="3997651"/>
            <a:ext cx="2317253" cy="603163"/>
            <a:chOff x="1642551" y="1429936"/>
            <a:chExt cx="3984652" cy="803969"/>
          </a:xfrm>
        </p:grpSpPr>
        <p:sp>
          <p:nvSpPr>
            <p:cNvPr id="108" name="TextBox 107"/>
            <p:cNvSpPr txBox="1"/>
            <p:nvPr/>
          </p:nvSpPr>
          <p:spPr>
            <a:xfrm>
              <a:off x="1664900" y="1429936"/>
              <a:ext cx="1066959" cy="369218"/>
            </a:xfrm>
            <a:prstGeom prst="rect">
              <a:avLst/>
            </a:prstGeom>
            <a:noFill/>
          </p:spPr>
          <p:txBody>
            <a:bodyPr wrap="none" rtlCol="0">
              <a:spAutoFit/>
            </a:bodyPr>
            <a:lstStyle/>
            <a:p>
              <a:pPr algn="just" fontAlgn="base">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09" name="Rectangle 108"/>
            <p:cNvSpPr/>
            <p:nvPr/>
          </p:nvSpPr>
          <p:spPr>
            <a:xfrm>
              <a:off x="1642551" y="1741614"/>
              <a:ext cx="3984652" cy="492291"/>
            </a:xfrm>
            <a:prstGeom prst="rect">
              <a:avLst/>
            </a:prstGeom>
          </p:spPr>
          <p:txBody>
            <a:bodyPr wrap="square">
              <a:spAutoFit/>
            </a:body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a:t>
              </a:r>
              <a:endParaRPr lang="en-GB"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3000"/>
                            </p:stCondLst>
                            <p:childTnLst>
                              <p:par>
                                <p:cTn id="36" presetID="22" presetClass="entr" presetSubtype="8"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left)">
                                      <p:cBhvr>
                                        <p:cTn id="48" dur="500"/>
                                        <p:tgtEl>
                                          <p:spTgt spid="2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301466" y="741301"/>
            <a:ext cx="5480931" cy="3580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p>
        </p:txBody>
      </p:sp>
      <p:sp>
        <p:nvSpPr>
          <p:cNvPr id="4" name="TextBox 3"/>
          <p:cNvSpPr txBox="1"/>
          <p:nvPr/>
        </p:nvSpPr>
        <p:spPr>
          <a:xfrm>
            <a:off x="3978014" y="1798865"/>
            <a:ext cx="3300239" cy="1384730"/>
          </a:xfrm>
          <a:prstGeom prst="rect">
            <a:avLst/>
          </a:prstGeom>
          <a:noFill/>
        </p:spPr>
        <p:txBody>
          <a:bodyPr wrap="square" lIns="91401" tIns="45700" rIns="91401" bIns="45700" rtlCol="0">
            <a:spAutoFit/>
          </a:bodyPr>
          <a:lstStyle/>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工作总结就是把一个时间段的工作进行一次全面系统的总检查、总评价、总分析、总研究，并分析成绩的不足，从而得出引以为戒的经验。</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800" dirty="0">
                <a:solidFill>
                  <a:schemeClr val="bg1"/>
                </a:solidFill>
                <a:latin typeface="微软雅黑" panose="020B0503020204020204" pitchFamily="34" charset="-122"/>
                <a:ea typeface="微软雅黑" panose="020B0503020204020204" pitchFamily="34" charset="-122"/>
              </a:rPr>
              <a:t>       总结是应用写作的一种，是对已经做过的工作进行理性的思考。总结与计划是相辅相成的，要以工作计划为依据，订计划总是在总结经验的基础上进行的。</a:t>
            </a:r>
            <a:endParaRPr lang="en-US" altLang="zh-CN" sz="8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800" dirty="0">
                <a:solidFill>
                  <a:schemeClr val="bg1"/>
                </a:solidFill>
                <a:latin typeface="微软雅黑" panose="020B0503020204020204" pitchFamily="34" charset="-122"/>
                <a:ea typeface="微软雅黑" panose="020B0503020204020204" pitchFamily="34" charset="-122"/>
              </a:rPr>
              <a:t>     </a:t>
            </a:r>
            <a:r>
              <a:rPr lang="zh-CN" altLang="en-US" sz="800" dirty="0">
                <a:solidFill>
                  <a:schemeClr val="bg1"/>
                </a:solidFill>
                <a:latin typeface="微软雅黑" panose="020B0503020204020204" pitchFamily="34" charset="-122"/>
                <a:ea typeface="微软雅黑" panose="020B0503020204020204" pitchFamily="34" charset="-122"/>
              </a:rPr>
              <a:t>希望在今后的工作中会有更加美好的收获！</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5" name="标题 1"/>
          <p:cNvSpPr txBox="1"/>
          <p:nvPr/>
        </p:nvSpPr>
        <p:spPr>
          <a:xfrm>
            <a:off x="3998523" y="1024780"/>
            <a:ext cx="1439264" cy="473425"/>
          </a:xfrm>
          <a:prstGeom prst="rect">
            <a:avLst/>
          </a:prstGeom>
        </p:spPr>
        <p:txBody>
          <a:bodyPr vert="horz" lIns="0" tIns="0" rIns="0" bIns="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2400" b="1" dirty="0">
                <a:solidFill>
                  <a:schemeClr val="tx2">
                    <a:lumMod val="20000"/>
                    <a:lumOff val="80000"/>
                  </a:schemeClr>
                </a:solidFill>
                <a:latin typeface="微软雅黑" panose="020B0503020204020204" pitchFamily="34" charset="-122"/>
                <a:ea typeface="微软雅黑" panose="020B0503020204020204" pitchFamily="34" charset="-122"/>
              </a:rPr>
              <a:t>结束语</a:t>
            </a:r>
            <a:endParaRPr lang="zh-CN" altLang="en-US" sz="24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4083151" y="3467074"/>
            <a:ext cx="2441224" cy="338471"/>
          </a:xfrm>
          <a:prstGeom prst="rect">
            <a:avLst/>
          </a:prstGeom>
          <a:noFill/>
        </p:spPr>
        <p:txBody>
          <a:bodyPr wrap="none" lIns="91401" tIns="45700" rIns="91401" bIns="45700" rtlCol="0">
            <a:spAutoFit/>
          </a:bodyPr>
          <a:lstStyle/>
          <a:p>
            <a:r>
              <a:rPr lang="zh-CN" altLang="en-US" sz="1600" b="1" dirty="0">
                <a:solidFill>
                  <a:schemeClr val="tx2">
                    <a:lumMod val="20000"/>
                    <a:lumOff val="80000"/>
                  </a:schemeClr>
                </a:solidFill>
                <a:latin typeface="微软雅黑" panose="020B0503020204020204" pitchFamily="34" charset="-122"/>
                <a:ea typeface="微软雅黑" panose="020B0503020204020204" pitchFamily="34" charset="-122"/>
              </a:rPr>
              <a:t>此处输入企业团队口号！</a:t>
            </a:r>
            <a:endParaRPr lang="en-US" altLang="zh-CN" sz="1600" b="1" dirty="0">
              <a:solidFill>
                <a:schemeClr val="tx2">
                  <a:lumMod val="20000"/>
                  <a:lumOff val="80000"/>
                </a:scheme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8196" y="741302"/>
            <a:ext cx="2443270" cy="358056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iterate type="wd">
                                    <p:tmPct val="10000"/>
                                  </p:iterate>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ppt_x"/>
                                          </p:val>
                                        </p:tav>
                                        <p:tav tm="100000">
                                          <p:val>
                                            <p:strVal val="#ppt_x"/>
                                          </p:val>
                                        </p:tav>
                                      </p:tavLst>
                                    </p:anim>
                                    <p:anim calcmode="lin" valueType="num">
                                      <p:cBhvr additive="base">
                                        <p:cTn id="2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srcRect t="3887"/>
          <a:stretch>
            <a:fillRect/>
          </a:stretch>
        </p:blipFill>
        <p:spPr>
          <a:xfrm>
            <a:off x="1194" y="0"/>
            <a:ext cx="9144019" cy="5146753"/>
          </a:xfrm>
          <a:prstGeom prst="rect">
            <a:avLst/>
          </a:prstGeom>
        </p:spPr>
      </p:pic>
      <p:sp>
        <p:nvSpPr>
          <p:cNvPr id="11" name="矩形 10"/>
          <p:cNvSpPr/>
          <p:nvPr/>
        </p:nvSpPr>
        <p:spPr>
          <a:xfrm>
            <a:off x="0" y="3128901"/>
            <a:ext cx="9132921" cy="1902489"/>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箭头: 五边形 11"/>
          <p:cNvSpPr/>
          <p:nvPr/>
        </p:nvSpPr>
        <p:spPr>
          <a:xfrm rot="5400000">
            <a:off x="7782989" y="3939862"/>
            <a:ext cx="1922923" cy="26013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2076851" y="4424501"/>
            <a:ext cx="4556826" cy="418704"/>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
        <p:nvSpPr>
          <p:cNvPr id="8" name="TextBox 6"/>
          <p:cNvSpPr txBox="1">
            <a:spLocks noChangeArrowheads="1"/>
          </p:cNvSpPr>
          <p:nvPr/>
        </p:nvSpPr>
        <p:spPr bwMode="auto">
          <a:xfrm>
            <a:off x="2294164" y="4027798"/>
            <a:ext cx="4284476" cy="307777"/>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buClrTx/>
              <a:buSzTx/>
              <a:buFontTx/>
              <a:buNone/>
            </a:pPr>
            <a:r>
              <a:rPr lang="zh-CN" altLang="en-US" dirty="0">
                <a:solidFill>
                  <a:schemeClr val="accent1"/>
                </a:solidFill>
                <a:latin typeface="Verdana" panose="020B0604030504040204" pitchFamily="34" charset="0"/>
              </a:rPr>
              <a:t>动态</a:t>
            </a:r>
            <a:r>
              <a:rPr lang="en-US" altLang="zh-CN" dirty="0">
                <a:solidFill>
                  <a:schemeClr val="accent1"/>
                </a:solidFill>
                <a:latin typeface="Verdana" panose="020B0604030504040204" pitchFamily="34" charset="0"/>
              </a:rPr>
              <a:t>PPT/</a:t>
            </a:r>
            <a:r>
              <a:rPr lang="zh-CN" altLang="en-US" dirty="0">
                <a:solidFill>
                  <a:schemeClr val="accent1"/>
                </a:solidFill>
                <a:latin typeface="Verdana" panose="020B0604030504040204" pitchFamily="34" charset="0"/>
              </a:rPr>
              <a:t>一键换色</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总结计划</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述职报告</a:t>
            </a:r>
            <a:r>
              <a:rPr lang="en-US" altLang="zh-CN" dirty="0">
                <a:solidFill>
                  <a:schemeClr val="accent1"/>
                </a:solidFill>
                <a:latin typeface="Verdana" panose="020B0604030504040204" pitchFamily="34" charset="0"/>
              </a:rPr>
              <a:t>/</a:t>
            </a:r>
            <a:r>
              <a:rPr lang="zh-CN" altLang="en-US" dirty="0">
                <a:solidFill>
                  <a:schemeClr val="accent1"/>
                </a:solidFill>
                <a:latin typeface="Verdana" panose="020B0604030504040204" pitchFamily="34" charset="0"/>
              </a:rPr>
              <a:t>企业策划等</a:t>
            </a:r>
            <a:endParaRPr lang="en-US" altLang="zh-CN" dirty="0">
              <a:solidFill>
                <a:schemeClr val="accent1"/>
              </a:solidFill>
              <a:latin typeface="Verdana" panose="020B0604030504040204" pitchFamily="34" charset="0"/>
            </a:endParaRPr>
          </a:p>
        </p:txBody>
      </p:sp>
      <p:pic>
        <p:nvPicPr>
          <p:cNvPr id="2" name="月亮门 moon gate">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51307" y="1293579"/>
            <a:ext cx="574307" cy="609600"/>
          </a:xfrm>
          <a:prstGeom prst="rect">
            <a:avLst/>
          </a:prstGeom>
        </p:spPr>
      </p:pic>
      <p:sp>
        <p:nvSpPr>
          <p:cNvPr id="6" name="TextBox 5"/>
          <p:cNvSpPr txBox="1"/>
          <p:nvPr/>
        </p:nvSpPr>
        <p:spPr>
          <a:xfrm>
            <a:off x="1028452" y="3147461"/>
            <a:ext cx="5945161" cy="802336"/>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r">
              <a:lnSpc>
                <a:spcPct val="150000"/>
              </a:lnSpc>
            </a:pPr>
            <a:r>
              <a:rPr lang="zh-CN" altLang="en-US" sz="3600" dirty="0">
                <a:solidFill>
                  <a:schemeClr val="accent1"/>
                </a:solidFill>
                <a:latin typeface="微软雅黑" panose="020B0503020204020204" pitchFamily="34" charset="-122"/>
                <a:ea typeface="微软雅黑" panose="020B0503020204020204" pitchFamily="34" charset="-122"/>
                <a:cs typeface="Clear Sans Light" pitchFamily="34" charset="0"/>
              </a:rPr>
              <a:t>演讲完毕   谢谢您的观看</a:t>
            </a:r>
            <a:endParaRPr lang="id-ID" altLang="zh-CN" sz="3600" dirty="0">
              <a:solidFill>
                <a:schemeClr val="accent1"/>
              </a:solidFill>
              <a:latin typeface="微软雅黑" panose="020B0503020204020204" pitchFamily="34" charset="-122"/>
              <a:ea typeface="微软雅黑" panose="020B0503020204020204" pitchFamily="34" charset="-122"/>
              <a:cs typeface="Clear Sans Light" pitchFamily="34" charset="0"/>
            </a:endParaRPr>
          </a:p>
        </p:txBody>
      </p:sp>
      <p:sp>
        <p:nvSpPr>
          <p:cNvPr id="13" name="箭头: 五边形 12"/>
          <p:cNvSpPr/>
          <p:nvPr/>
        </p:nvSpPr>
        <p:spPr>
          <a:xfrm rot="5400000">
            <a:off x="-518954" y="3939862"/>
            <a:ext cx="1922923" cy="260133"/>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1194" y="3108467"/>
            <a:ext cx="9132921" cy="0"/>
          </a:xfrm>
          <a:prstGeom prst="line">
            <a:avLst/>
          </a:prstGeom>
          <a:ln w="28575"/>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right)">
                                      <p:cBhvr>
                                        <p:cTn id="14" dur="500"/>
                                        <p:tgtEl>
                                          <p:spTgt spid="7"/>
                                        </p:tgtEl>
                                      </p:cBhvr>
                                    </p:animEffect>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52" presetClass="entr" presetSubtype="0" fill="hold" grpId="0" nodeType="after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Scale>
                                      <p:cBhvr>
                                        <p:cTn id="30" dur="1000" decel="50000" fill="hold">
                                          <p:stCondLst>
                                            <p:cond delay="0"/>
                                          </p:stCondLst>
                                        </p:cTn>
                                        <p:tgtEl>
                                          <p:spTgt spid="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6">
                                            <p:txEl>
                                              <p:pRg st="0" end="0"/>
                                            </p:txEl>
                                          </p:spTgt>
                                        </p:tgtEl>
                                        <p:attrNameLst>
                                          <p:attrName>ppt_x</p:attrName>
                                          <p:attrName>ppt_y</p:attrName>
                                        </p:attrNameLst>
                                      </p:cBhvr>
                                    </p:animMotion>
                                    <p:animEffect transition="in" filter="fade">
                                      <p:cBhvr>
                                        <p:cTn id="32" dur="1000"/>
                                        <p:tgtEl>
                                          <p:spTgt spid="6">
                                            <p:txEl>
                                              <p:pRg st="0" end="0"/>
                                            </p:txEl>
                                          </p:spTgt>
                                        </p:tgtEl>
                                      </p:cBhvr>
                                    </p:animEffect>
                                  </p:childTnLst>
                                </p:cTn>
                              </p:par>
                            </p:childTnLst>
                          </p:cTn>
                        </p:par>
                        <p:par>
                          <p:cTn id="33" fill="hold">
                            <p:stCondLst>
                              <p:cond delay="4000"/>
                            </p:stCondLst>
                            <p:childTnLst>
                              <p:par>
                                <p:cTn id="34" presetID="5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750" fill="hold"/>
                                        <p:tgtEl>
                                          <p:spTgt spid="8"/>
                                        </p:tgtEl>
                                        <p:attrNameLst>
                                          <p:attrName>ppt_w</p:attrName>
                                        </p:attrNameLst>
                                      </p:cBhvr>
                                      <p:tavLst>
                                        <p:tav tm="0">
                                          <p:val>
                                            <p:fltVal val="0"/>
                                          </p:val>
                                        </p:tav>
                                        <p:tav tm="100000">
                                          <p:val>
                                            <p:strVal val="#ppt_w"/>
                                          </p:val>
                                        </p:tav>
                                      </p:tavLst>
                                    </p:anim>
                                    <p:anim calcmode="lin" valueType="num">
                                      <p:cBhvr>
                                        <p:cTn id="37" dur="750" fill="hold"/>
                                        <p:tgtEl>
                                          <p:spTgt spid="8"/>
                                        </p:tgtEl>
                                        <p:attrNameLst>
                                          <p:attrName>ppt_h</p:attrName>
                                        </p:attrNameLst>
                                      </p:cBhvr>
                                      <p:tavLst>
                                        <p:tav tm="0">
                                          <p:val>
                                            <p:fltVal val="0"/>
                                          </p:val>
                                        </p:tav>
                                        <p:tav tm="100000">
                                          <p:val>
                                            <p:strVal val="#ppt_h"/>
                                          </p:val>
                                        </p:tav>
                                      </p:tavLst>
                                    </p:anim>
                                    <p:animEffect transition="in" filter="fade">
                                      <p:cBhvr>
                                        <p:cTn id="38" dur="750"/>
                                        <p:tgtEl>
                                          <p:spTgt spid="8"/>
                                        </p:tgtEl>
                                      </p:cBhvr>
                                    </p:animEffect>
                                  </p:childTnLst>
                                </p:cTn>
                              </p:par>
                            </p:childTnLst>
                          </p:cTn>
                        </p:par>
                        <p:par>
                          <p:cTn id="39" fill="hold">
                            <p:stCondLst>
                              <p:cond delay="5000"/>
                            </p:stCondLst>
                            <p:childTnLst>
                              <p:par>
                                <p:cTn id="40" presetID="22" presetClass="entr" presetSubtype="8"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3" repeatCount="indefinite" fill="hold" display="0">
                  <p:stCondLst>
                    <p:cond delay="indefinite"/>
                  </p:stCondLst>
                  <p:endCondLst>
                    <p:cond evt="onStopAudio" delay="0">
                      <p:tgtEl>
                        <p:sldTgt/>
                      </p:tgtEl>
                    </p:cond>
                  </p:endCondLst>
                </p:cTn>
                <p:tgtEl>
                  <p:spTgt spid="2"/>
                </p:tgtEl>
              </p:cMediaNode>
            </p:audio>
          </p:childTnLst>
        </p:cTn>
      </p:par>
    </p:tnLst>
    <p:bldLst>
      <p:bldP spid="11" grpId="0" animBg="1"/>
      <p:bldP spid="12" grpId="0" animBg="1"/>
      <p:bldP spid="5" grpId="0"/>
      <p:bldP spid="8" grpId="0"/>
      <p:bldP spid="6" grpId="0" build="p"/>
      <p:bldP spid="13" grpId="0" animBg="1"/>
    </p:bldLst>
  </p:timing>
</p:sld>
</file>

<file path=ppt/tags/tag1.xml><?xml version="1.0" encoding="utf-8"?>
<p:tagLst xmlns:p="http://schemas.openxmlformats.org/presentationml/2006/main">
  <p:tag name="MH" val="20160427150712"/>
  <p:tag name="MH_LIBRARY" val="CONTENTS"/>
  <p:tag name="MH_TYPE" val="ENTRY"/>
  <p:tag name="ID" val="545818"/>
  <p:tag name="MH_ORDER" val="1"/>
</p:tagLst>
</file>

<file path=ppt/tags/tag2.xml><?xml version="1.0" encoding="utf-8"?>
<p:tagLst xmlns:p="http://schemas.openxmlformats.org/presentationml/2006/main">
  <p:tag name="MH" val="20160427150712"/>
  <p:tag name="MH_LIBRARY" val="CONTENTS"/>
  <p:tag name="MH_TYPE" val="NUMBER"/>
  <p:tag name="ID" val="545818"/>
  <p:tag name="MH_ORDER" val="1"/>
</p:tagLst>
</file>

<file path=ppt/tags/tag3.xml><?xml version="1.0" encoding="utf-8"?>
<p:tagLst xmlns:p="http://schemas.openxmlformats.org/presentationml/2006/main">
  <p:tag name="MH" val="20160427150712"/>
  <p:tag name="MH_LIBRARY" val="CONTENTS"/>
  <p:tag name="MH_TYPE" val="ENTRY"/>
  <p:tag name="ID" val="545818"/>
  <p:tag name="MH_ORDER" val="2"/>
</p:tagLst>
</file>

<file path=ppt/tags/tag4.xml><?xml version="1.0" encoding="utf-8"?>
<p:tagLst xmlns:p="http://schemas.openxmlformats.org/presentationml/2006/main">
  <p:tag name="MH" val="20160427150712"/>
  <p:tag name="MH_LIBRARY" val="CONTENTS"/>
  <p:tag name="MH_TYPE" val="NUMBER"/>
  <p:tag name="ID" val="545818"/>
  <p:tag name="MH_ORDER" val="2"/>
</p:tagLst>
</file>

<file path=ppt/tags/tag5.xml><?xml version="1.0" encoding="utf-8"?>
<p:tagLst xmlns:p="http://schemas.openxmlformats.org/presentationml/2006/main">
  <p:tag name="MH" val="20160427150712"/>
  <p:tag name="MH_LIBRARY" val="CONTENTS"/>
  <p:tag name="MH_TYPE" val="ENTRY"/>
  <p:tag name="ID" val="545818"/>
  <p:tag name="MH_ORDER" val="3"/>
</p:tagLst>
</file>

<file path=ppt/tags/tag6.xml><?xml version="1.0" encoding="utf-8"?>
<p:tagLst xmlns:p="http://schemas.openxmlformats.org/presentationml/2006/main">
  <p:tag name="MH" val="20160427150712"/>
  <p:tag name="MH_LIBRARY" val="CONTENTS"/>
  <p:tag name="MH_TYPE" val="NUMBER"/>
  <p:tag name="ID" val="545818"/>
  <p:tag name="MH_ORDER" val="3"/>
</p:tagLst>
</file>

<file path=ppt/tags/tag7.xml><?xml version="1.0" encoding="utf-8"?>
<p:tagLst xmlns:p="http://schemas.openxmlformats.org/presentationml/2006/main">
  <p:tag name="MH" val="20160427150712"/>
  <p:tag name="MH_LIBRARY" val="CONTENTS"/>
  <p:tag name="MH_TYPE" val="ENTRY"/>
  <p:tag name="ID" val="545818"/>
  <p:tag name="MH_ORDER" val="4"/>
</p:tagLst>
</file>

<file path=ppt/tags/tag8.xml><?xml version="1.0" encoding="utf-8"?>
<p:tagLst xmlns:p="http://schemas.openxmlformats.org/presentationml/2006/main">
  <p:tag name="MH" val="20160427150712"/>
  <p:tag name="MH_LIBRARY" val="CONTENTS"/>
  <p:tag name="MH_TYPE" val="NUMBER"/>
  <p:tag name="ID" val="545818"/>
  <p:tag name="MH_ORDER" val="4"/>
</p:tagLst>
</file>

<file path=ppt/tags/tag9.xml><?xml version="1.0" encoding="utf-8"?>
<p:tagLst xmlns:p="http://schemas.openxmlformats.org/presentationml/2006/main">
  <p:tag name="MH" val="20160427150712"/>
  <p:tag name="MH_LIBRARY" val="CONTENTS"/>
  <p:tag name="MH_TYPE" val="ENTRY"/>
  <p:tag name="ID" val="545818"/>
  <p:tag name="MH_ORDER" val="1"/>
</p:tagLst>
</file>

<file path=ppt/tags/tag10.xml><?xml version="1.0" encoding="utf-8"?>
<p:tagLst xmlns:p="http://schemas.openxmlformats.org/presentationml/2006/main">
  <p:tag name="MH" val="20160427150712"/>
  <p:tag name="MH_LIBRARY" val="CONTENTS"/>
  <p:tag name="MH_TYPE" val="NUMBER"/>
  <p:tag name="ID" val="545818"/>
  <p:tag name="MH_ORDER" val="1"/>
</p:tagLst>
</file>

<file path=ppt/tags/tag11.xml><?xml version="1.0" encoding="utf-8"?>
<p:tagLst xmlns:p="http://schemas.openxmlformats.org/presentationml/2006/main">
  <p:tag name="MH" val="20160427150712"/>
  <p:tag name="MH_LIBRARY" val="CONTENTS"/>
  <p:tag name="MH_TYPE" val="ENTRY"/>
  <p:tag name="ID" val="545818"/>
  <p:tag name="MH_ORDER" val="1"/>
</p:tagLst>
</file>

<file path=ppt/tags/tag12.xml><?xml version="1.0" encoding="utf-8"?>
<p:tagLst xmlns:p="http://schemas.openxmlformats.org/presentationml/2006/main">
  <p:tag name="MH" val="20160427150712"/>
  <p:tag name="MH_LIBRARY" val="CONTENTS"/>
  <p:tag name="MH_TYPE" val="NUMBER"/>
  <p:tag name="ID" val="545818"/>
  <p:tag name="MH_ORDER" val="1"/>
</p:tagLst>
</file>

<file path=ppt/tags/tag13.xml><?xml version="1.0" encoding="utf-8"?>
<p:tagLst xmlns:p="http://schemas.openxmlformats.org/presentationml/2006/main">
  <p:tag name="MH" val="20160427150712"/>
  <p:tag name="MH_LIBRARY" val="CONTENTS"/>
  <p:tag name="MH_TYPE" val="ENTRY"/>
  <p:tag name="ID" val="545818"/>
  <p:tag name="MH_ORDER" val="1"/>
</p:tagLst>
</file>

<file path=ppt/tags/tag14.xml><?xml version="1.0" encoding="utf-8"?>
<p:tagLst xmlns:p="http://schemas.openxmlformats.org/presentationml/2006/main">
  <p:tag name="MH" val="20160427150712"/>
  <p:tag name="MH_LIBRARY" val="CONTENTS"/>
  <p:tag name="MH_TYPE" val="NUMBER"/>
  <p:tag name="ID" val="545818"/>
  <p:tag name="MH_ORDER" val="1"/>
</p:tagLst>
</file>

<file path=ppt/tags/tag15.xml><?xml version="1.0" encoding="utf-8"?>
<p:tagLst xmlns:p="http://schemas.openxmlformats.org/presentationml/2006/main">
  <p:tag name="MH" val="20160630124613"/>
  <p:tag name="MH_LIBRARY" val="GRAPHIC"/>
</p:tagLst>
</file>

<file path=ppt/tags/tag16.xml><?xml version="1.0" encoding="utf-8"?>
<p:tagLst xmlns:p="http://schemas.openxmlformats.org/presentationml/2006/main">
  <p:tag name="MH" val="20160427150712"/>
  <p:tag name="MH_LIBRARY" val="CONTENTS"/>
  <p:tag name="MH_TYPE" val="ENTRY"/>
  <p:tag name="ID" val="545818"/>
  <p:tag name="MH_ORDER" val="1"/>
</p:tagLst>
</file>

<file path=ppt/tags/tag17.xml><?xml version="1.0" encoding="utf-8"?>
<p:tagLst xmlns:p="http://schemas.openxmlformats.org/presentationml/2006/main">
  <p:tag name="MH" val="20160427150712"/>
  <p:tag name="MH_LIBRARY" val="CONTENTS"/>
  <p:tag name="MH_TYPE" val="NUMBER"/>
  <p:tag name="ID" val="545818"/>
  <p:tag name="MH_ORDER" val="1"/>
</p:tagLst>
</file>

<file path=ppt/theme/theme1.xml><?xml version="1.0" encoding="utf-8"?>
<a:theme xmlns:a="http://schemas.openxmlformats.org/drawingml/2006/main" name="Office 主题​​">
  <a:themeElements>
    <a:clrScheme name="自定义 834">
      <a:dk1>
        <a:sysClr val="windowText" lastClr="000000"/>
      </a:dk1>
      <a:lt1>
        <a:sysClr val="window" lastClr="FFFFFF"/>
      </a:lt1>
      <a:dk2>
        <a:srgbClr val="44546A"/>
      </a:dk2>
      <a:lt2>
        <a:srgbClr val="E7E6E6"/>
      </a:lt2>
      <a:accent1>
        <a:srgbClr val="02B5BA"/>
      </a:accent1>
      <a:accent2>
        <a:srgbClr val="A5A5A5"/>
      </a:accent2>
      <a:accent3>
        <a:srgbClr val="02B5BA"/>
      </a:accent3>
      <a:accent4>
        <a:srgbClr val="A5A5A5"/>
      </a:accent4>
      <a:accent5>
        <a:srgbClr val="02B5BA"/>
      </a:accent5>
      <a:accent6>
        <a:srgbClr val="A5A5A5"/>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3363</Words>
  <Application>WPS 演示</Application>
  <PresentationFormat>自定义</PresentationFormat>
  <Paragraphs>406</Paragraphs>
  <Slides>24</Slides>
  <Notes>23</Notes>
  <HiddenSlides>0</HiddenSlides>
  <MMClips>2</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24</vt:i4>
      </vt:variant>
    </vt:vector>
  </HeadingPairs>
  <TitlesOfParts>
    <vt:vector size="52" baseType="lpstr">
      <vt:lpstr>Arial</vt:lpstr>
      <vt:lpstr>宋体</vt:lpstr>
      <vt:lpstr>Wingdings</vt:lpstr>
      <vt:lpstr>微软雅黑</vt:lpstr>
      <vt:lpstr>Lato Regular</vt:lpstr>
      <vt:lpstr>Lato Hairline</vt:lpstr>
      <vt:lpstr>Lato Light</vt:lpstr>
      <vt:lpstr>Open Sans</vt:lpstr>
      <vt:lpstr>Calibri</vt:lpstr>
      <vt:lpstr>Lato</vt:lpstr>
      <vt:lpstr>Clear Sans Light</vt:lpstr>
      <vt:lpstr>Verdana</vt:lpstr>
      <vt:lpstr>Times New Roman</vt:lpstr>
      <vt:lpstr>微软雅黑 Light</vt:lpstr>
      <vt:lpstr>Roboto Light</vt:lpstr>
      <vt:lpstr>Gill Sans</vt:lpstr>
      <vt:lpstr>Lato Light</vt:lpstr>
      <vt:lpstr>Bebas Neue</vt:lpstr>
      <vt:lpstr>Segoe Print</vt:lpstr>
      <vt:lpstr>Arial Unicode MS</vt:lpstr>
      <vt:lpstr>等线 Light</vt:lpstr>
      <vt:lpstr>Calibri Light</vt:lpstr>
      <vt:lpstr>等线</vt:lpstr>
      <vt:lpstr>华文宋体</vt:lpstr>
      <vt:lpstr>方正兰亭黑_GBK</vt:lpstr>
      <vt:lpstr>黑体</vt:lpstr>
      <vt:lpstr>Vrinda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53</cp:revision>
  <dcterms:created xsi:type="dcterms:W3CDTF">2017-06-22T09:46:00Z</dcterms:created>
  <dcterms:modified xsi:type="dcterms:W3CDTF">2017-07-13T09:47:19Z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